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58" r:id="rId3"/>
    <p:sldId id="259" r:id="rId4"/>
    <p:sldId id="261" r:id="rId5"/>
    <p:sldId id="260" r:id="rId6"/>
    <p:sldId id="262" r:id="rId7"/>
    <p:sldId id="263" r:id="rId8"/>
    <p:sldId id="265" r:id="rId9"/>
    <p:sldId id="264" r:id="rId10"/>
    <p:sldId id="266"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447800"/>
          </a:xfrm>
        </p:spPr>
        <p:txBody>
          <a:bodyPr/>
          <a:lstStyle/>
          <a:p>
            <a:r>
              <a:rPr lang="en-US" dirty="0">
                <a:solidFill>
                  <a:schemeClr val="accent3">
                    <a:lumMod val="50000"/>
                  </a:schemeClr>
                </a:solidFill>
              </a:rPr>
              <a:t>Purpose of DBMS</a:t>
            </a:r>
          </a:p>
        </p:txBody>
      </p:sp>
      <p:sp>
        <p:nvSpPr>
          <p:cNvPr id="3" name="Subtitle 2"/>
          <p:cNvSpPr>
            <a:spLocks noGrp="1"/>
          </p:cNvSpPr>
          <p:nvPr>
            <p:ph type="subTitle" idx="1"/>
          </p:nvPr>
        </p:nvSpPr>
        <p:spPr>
          <a:xfrm>
            <a:off x="1143000" y="3505200"/>
            <a:ext cx="6400800" cy="1752600"/>
          </a:xfrm>
        </p:spPr>
        <p:txBody>
          <a:bodyPr>
            <a:normAutofit/>
          </a:bodyPr>
          <a:lstStyle/>
          <a:p>
            <a:endParaRPr lang="en-US" sz="2800" dirty="0">
              <a:solidFill>
                <a:srgbClr val="002060"/>
              </a:solidFill>
            </a:endParaRPr>
          </a:p>
        </p:txBody>
      </p:sp>
    </p:spTree>
    <p:extLst>
      <p:ext uri="{BB962C8B-B14F-4D97-AF65-F5344CB8AC3E}">
        <p14:creationId xmlns:p14="http://schemas.microsoft.com/office/powerpoint/2010/main" val="26707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Security problems</a:t>
            </a:r>
          </a:p>
        </p:txBody>
      </p:sp>
      <p:sp>
        <p:nvSpPr>
          <p:cNvPr id="3" name="Content Placeholder 2"/>
          <p:cNvSpPr>
            <a:spLocks noGrp="1"/>
          </p:cNvSpPr>
          <p:nvPr>
            <p:ph idx="1"/>
          </p:nvPr>
        </p:nvSpPr>
        <p:spPr/>
        <p:txBody>
          <a:bodyPr/>
          <a:lstStyle/>
          <a:p>
            <a:r>
              <a:rPr lang="en-US" dirty="0">
                <a:solidFill>
                  <a:srgbClr val="002060"/>
                </a:solidFill>
              </a:rPr>
              <a:t>Poor data security is the most threatening problem in File Processing System. </a:t>
            </a:r>
          </a:p>
          <a:p>
            <a:r>
              <a:rPr lang="en-US" dirty="0">
                <a:solidFill>
                  <a:srgbClr val="002060"/>
                </a:solidFill>
              </a:rPr>
              <a:t>There is very less security in File Processing System as anyone can easily modify and change the data stored in the files. </a:t>
            </a:r>
          </a:p>
          <a:p>
            <a:r>
              <a:rPr lang="en-US" dirty="0">
                <a:solidFill>
                  <a:srgbClr val="002060"/>
                </a:solidFill>
              </a:rPr>
              <a:t>All the users must have some restriction of accessing data up to a level.</a:t>
            </a:r>
          </a:p>
        </p:txBody>
      </p:sp>
    </p:spTree>
    <p:extLst>
      <p:ext uri="{BB962C8B-B14F-4D97-AF65-F5344CB8AC3E}">
        <p14:creationId xmlns:p14="http://schemas.microsoft.com/office/powerpoint/2010/main" val="3437165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lstStyle/>
          <a:p>
            <a:r>
              <a:rPr lang="en-US" dirty="0"/>
              <a:t> </a:t>
            </a:r>
          </a:p>
        </p:txBody>
      </p:sp>
      <p:sp>
        <p:nvSpPr>
          <p:cNvPr id="3" name="Content Placeholder 2"/>
          <p:cNvSpPr>
            <a:spLocks noGrp="1"/>
          </p:cNvSpPr>
          <p:nvPr>
            <p:ph idx="1"/>
          </p:nvPr>
        </p:nvSpPr>
        <p:spPr>
          <a:xfrm>
            <a:off x="381000" y="914400"/>
            <a:ext cx="8229600" cy="4389120"/>
          </a:xfrm>
        </p:spPr>
        <p:txBody>
          <a:bodyPr>
            <a:normAutofit/>
          </a:bodyPr>
          <a:lstStyle/>
          <a:p>
            <a:endParaRPr lang="en-US" sz="5400" dirty="0"/>
          </a:p>
          <a:p>
            <a:pPr marL="0" indent="0">
              <a:buNone/>
            </a:pPr>
            <a:br>
              <a:rPr lang="en-US" sz="5400" dirty="0"/>
            </a:br>
            <a:r>
              <a:rPr lang="en-US" sz="5400" dirty="0"/>
              <a:t>			</a:t>
            </a:r>
            <a:r>
              <a:rPr lang="en-US" sz="5400" dirty="0">
                <a:solidFill>
                  <a:schemeClr val="accent4">
                    <a:lumMod val="50000"/>
                  </a:schemeClr>
                </a:solidFill>
              </a:rPr>
              <a:t>Thank you</a:t>
            </a:r>
          </a:p>
        </p:txBody>
      </p:sp>
    </p:spTree>
    <p:extLst>
      <p:ext uri="{BB962C8B-B14F-4D97-AF65-F5344CB8AC3E}">
        <p14:creationId xmlns:p14="http://schemas.microsoft.com/office/powerpoint/2010/main" val="28066679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4">
                    <a:lumMod val="50000"/>
                  </a:schemeClr>
                </a:solidFill>
              </a:rPr>
              <a:t>Topic of discussion</a:t>
            </a:r>
          </a:p>
        </p:txBody>
      </p:sp>
      <p:sp>
        <p:nvSpPr>
          <p:cNvPr id="3" name="Content Placeholder 2"/>
          <p:cNvSpPr>
            <a:spLocks noGrp="1"/>
          </p:cNvSpPr>
          <p:nvPr>
            <p:ph idx="1"/>
          </p:nvPr>
        </p:nvSpPr>
        <p:spPr/>
        <p:txBody>
          <a:bodyPr/>
          <a:lstStyle/>
          <a:p>
            <a:r>
              <a:rPr lang="en-US" sz="2800" dirty="0">
                <a:solidFill>
                  <a:srgbClr val="002060"/>
                </a:solidFill>
              </a:rPr>
              <a:t>Problems in Conventional File Processing System</a:t>
            </a:r>
          </a:p>
          <a:p>
            <a:r>
              <a:rPr lang="en-US" sz="2800" dirty="0">
                <a:solidFill>
                  <a:srgbClr val="002060"/>
                </a:solidFill>
              </a:rPr>
              <a:t>Data redundancy and inconsistency</a:t>
            </a:r>
          </a:p>
          <a:p>
            <a:r>
              <a:rPr lang="en-US" sz="2800" dirty="0">
                <a:solidFill>
                  <a:srgbClr val="002060"/>
                </a:solidFill>
              </a:rPr>
              <a:t>Difficulty in accessing data. </a:t>
            </a:r>
          </a:p>
          <a:p>
            <a:r>
              <a:rPr lang="en-US" sz="2800" dirty="0">
                <a:solidFill>
                  <a:srgbClr val="002060"/>
                </a:solidFill>
              </a:rPr>
              <a:t>Data isolation </a:t>
            </a:r>
          </a:p>
          <a:p>
            <a:r>
              <a:rPr lang="en-US" sz="2800" dirty="0">
                <a:solidFill>
                  <a:srgbClr val="002060"/>
                </a:solidFill>
              </a:rPr>
              <a:t>Concurrent access anomalies</a:t>
            </a:r>
          </a:p>
          <a:p>
            <a:r>
              <a:rPr lang="en-US" sz="2800" dirty="0">
                <a:solidFill>
                  <a:srgbClr val="002060"/>
                </a:solidFill>
              </a:rPr>
              <a:t>Integrity problems</a:t>
            </a:r>
          </a:p>
          <a:p>
            <a:r>
              <a:rPr lang="en-US" sz="2800" dirty="0">
                <a:solidFill>
                  <a:srgbClr val="002060"/>
                </a:solidFill>
              </a:rPr>
              <a:t>Atomicity problems </a:t>
            </a:r>
          </a:p>
          <a:p>
            <a:r>
              <a:rPr lang="en-US" sz="2800" dirty="0">
                <a:solidFill>
                  <a:srgbClr val="002060"/>
                </a:solidFill>
              </a:rPr>
              <a:t>Security problems</a:t>
            </a:r>
            <a:endParaRPr lang="en-US" dirty="0">
              <a:solidFill>
                <a:srgbClr val="002060"/>
              </a:solidFill>
            </a:endParaRPr>
          </a:p>
        </p:txBody>
      </p:sp>
    </p:spTree>
    <p:extLst>
      <p:ext uri="{BB962C8B-B14F-4D97-AF65-F5344CB8AC3E}">
        <p14:creationId xmlns:p14="http://schemas.microsoft.com/office/powerpoint/2010/main" val="2108453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solidFill>
                  <a:schemeClr val="accent4">
                    <a:lumMod val="50000"/>
                  </a:schemeClr>
                </a:solidFill>
              </a:rPr>
              <a:t>Conventional File Processing System</a:t>
            </a:r>
          </a:p>
        </p:txBody>
      </p:sp>
      <p:sp>
        <p:nvSpPr>
          <p:cNvPr id="3" name="Content Placeholder 2"/>
          <p:cNvSpPr>
            <a:spLocks noGrp="1"/>
          </p:cNvSpPr>
          <p:nvPr>
            <p:ph idx="1"/>
          </p:nvPr>
        </p:nvSpPr>
        <p:spPr/>
        <p:txBody>
          <a:bodyPr/>
          <a:lstStyle/>
          <a:p>
            <a:r>
              <a:rPr lang="en-US" dirty="0">
                <a:solidFill>
                  <a:srgbClr val="002060"/>
                </a:solidFill>
              </a:rPr>
              <a:t>The system stores permanent records in various files, and </a:t>
            </a:r>
          </a:p>
          <a:p>
            <a:r>
              <a:rPr lang="en-US" dirty="0">
                <a:solidFill>
                  <a:srgbClr val="002060"/>
                </a:solidFill>
              </a:rPr>
              <a:t>It needs different application programs to extract records from, and add records to, the appropriate files. </a:t>
            </a:r>
          </a:p>
          <a:p>
            <a:r>
              <a:rPr lang="en-US" dirty="0">
                <a:solidFill>
                  <a:srgbClr val="002060"/>
                </a:solidFill>
              </a:rPr>
              <a:t>Before database management systems (DBMSs) were introduced, organizations usually stored information in such systems. </a:t>
            </a:r>
            <a:br>
              <a:rPr lang="en-US" dirty="0"/>
            </a:br>
            <a:endParaRPr lang="en-US" dirty="0"/>
          </a:p>
        </p:txBody>
      </p:sp>
    </p:spTree>
    <p:extLst>
      <p:ext uri="{BB962C8B-B14F-4D97-AF65-F5344CB8AC3E}">
        <p14:creationId xmlns:p14="http://schemas.microsoft.com/office/powerpoint/2010/main" val="8778694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accent4">
                    <a:lumMod val="50000"/>
                  </a:schemeClr>
                </a:solidFill>
              </a:rPr>
              <a:t>Data redundancy and inconsistency</a:t>
            </a:r>
          </a:p>
        </p:txBody>
      </p:sp>
      <p:sp>
        <p:nvSpPr>
          <p:cNvPr id="3" name="Content Placeholder 2"/>
          <p:cNvSpPr>
            <a:spLocks noGrp="1"/>
          </p:cNvSpPr>
          <p:nvPr>
            <p:ph idx="1"/>
          </p:nvPr>
        </p:nvSpPr>
        <p:spPr/>
        <p:txBody>
          <a:bodyPr/>
          <a:lstStyle/>
          <a:p>
            <a:r>
              <a:rPr lang="en-US" dirty="0">
                <a:solidFill>
                  <a:srgbClr val="002060"/>
                </a:solidFill>
              </a:rPr>
              <a:t>Data redundancy occurs when the same data are stored more than once in one or more tables in a relational database. </a:t>
            </a:r>
          </a:p>
          <a:p>
            <a:r>
              <a:rPr lang="en-US" dirty="0">
                <a:solidFill>
                  <a:srgbClr val="002060"/>
                </a:solidFill>
              </a:rPr>
              <a:t>Data inconsistency means that the various copies of the data in a database no longer agree. </a:t>
            </a:r>
          </a:p>
        </p:txBody>
      </p:sp>
    </p:spTree>
    <p:extLst>
      <p:ext uri="{BB962C8B-B14F-4D97-AF65-F5344CB8AC3E}">
        <p14:creationId xmlns:p14="http://schemas.microsoft.com/office/powerpoint/2010/main" val="25390811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Difficulty in accessing data</a:t>
            </a:r>
          </a:p>
        </p:txBody>
      </p:sp>
      <p:sp>
        <p:nvSpPr>
          <p:cNvPr id="3" name="Content Placeholder 2"/>
          <p:cNvSpPr>
            <a:spLocks noGrp="1"/>
          </p:cNvSpPr>
          <p:nvPr>
            <p:ph idx="1"/>
          </p:nvPr>
        </p:nvSpPr>
        <p:spPr/>
        <p:txBody>
          <a:bodyPr/>
          <a:lstStyle/>
          <a:p>
            <a:r>
              <a:rPr lang="en-US" sz="2800" dirty="0">
                <a:solidFill>
                  <a:srgbClr val="002060"/>
                </a:solidFill>
              </a:rPr>
              <a:t>The conventional file-processing environments do not allow needed data to be retrieved in a convenient and efficient manner. More responsive data-retrieval systems are required for general use. </a:t>
            </a:r>
            <a:br>
              <a:rPr lang="en-US" dirty="0"/>
            </a:br>
            <a:endParaRPr lang="en-US" dirty="0"/>
          </a:p>
          <a:p>
            <a:endParaRPr lang="en-US" dirty="0"/>
          </a:p>
        </p:txBody>
      </p:sp>
    </p:spTree>
    <p:extLst>
      <p:ext uri="{BB962C8B-B14F-4D97-AF65-F5344CB8AC3E}">
        <p14:creationId xmlns:p14="http://schemas.microsoft.com/office/powerpoint/2010/main" val="31041578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Data Isolation</a:t>
            </a:r>
          </a:p>
        </p:txBody>
      </p:sp>
      <p:sp>
        <p:nvSpPr>
          <p:cNvPr id="3" name="Content Placeholder 2"/>
          <p:cNvSpPr>
            <a:spLocks noGrp="1"/>
          </p:cNvSpPr>
          <p:nvPr>
            <p:ph idx="1"/>
          </p:nvPr>
        </p:nvSpPr>
        <p:spPr/>
        <p:txBody>
          <a:bodyPr/>
          <a:lstStyle/>
          <a:p>
            <a:r>
              <a:rPr lang="en-US" dirty="0">
                <a:solidFill>
                  <a:srgbClr val="002060"/>
                </a:solidFill>
              </a:rPr>
              <a:t>One of the major problems with the file system is that the data is scattered and stored in multiple locations and indifferent formats. </a:t>
            </a:r>
          </a:p>
          <a:p>
            <a:r>
              <a:rPr lang="en-US" dirty="0">
                <a:solidFill>
                  <a:srgbClr val="002060"/>
                </a:solidFill>
              </a:rPr>
              <a:t>Hence in order to retrieve the needed information from multiple location and in different formats is a very difficult to proceed with the help of application program.</a:t>
            </a:r>
          </a:p>
        </p:txBody>
      </p:sp>
    </p:spTree>
    <p:extLst>
      <p:ext uri="{BB962C8B-B14F-4D97-AF65-F5344CB8AC3E}">
        <p14:creationId xmlns:p14="http://schemas.microsoft.com/office/powerpoint/2010/main" val="497640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Concurrent access anomalies</a:t>
            </a:r>
          </a:p>
        </p:txBody>
      </p:sp>
      <p:sp>
        <p:nvSpPr>
          <p:cNvPr id="3" name="Content Placeholder 2"/>
          <p:cNvSpPr>
            <a:spLocks noGrp="1"/>
          </p:cNvSpPr>
          <p:nvPr>
            <p:ph idx="1"/>
          </p:nvPr>
        </p:nvSpPr>
        <p:spPr/>
        <p:txBody>
          <a:bodyPr/>
          <a:lstStyle/>
          <a:p>
            <a:r>
              <a:rPr lang="en-US" dirty="0">
                <a:solidFill>
                  <a:srgbClr val="002060"/>
                </a:solidFill>
              </a:rPr>
              <a:t>Concurrent access to data means more than one user is accessing the same data at the same time. Anomalies occur when changes made by one user gets lost because of changes made by other user. File system does not provide any procedure to stop anomalies.</a:t>
            </a:r>
          </a:p>
          <a:p>
            <a:endParaRPr lang="en-US" dirty="0"/>
          </a:p>
        </p:txBody>
      </p:sp>
    </p:spTree>
    <p:extLst>
      <p:ext uri="{BB962C8B-B14F-4D97-AF65-F5344CB8AC3E}">
        <p14:creationId xmlns:p14="http://schemas.microsoft.com/office/powerpoint/2010/main" val="39554042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Integrity problems</a:t>
            </a:r>
          </a:p>
        </p:txBody>
      </p:sp>
      <p:sp>
        <p:nvSpPr>
          <p:cNvPr id="3" name="Content Placeholder 2"/>
          <p:cNvSpPr>
            <a:spLocks noGrp="1"/>
          </p:cNvSpPr>
          <p:nvPr>
            <p:ph idx="1"/>
          </p:nvPr>
        </p:nvSpPr>
        <p:spPr/>
        <p:txBody>
          <a:bodyPr/>
          <a:lstStyle/>
          <a:p>
            <a:r>
              <a:rPr lang="en-US" sz="2800" dirty="0">
                <a:solidFill>
                  <a:srgbClr val="002060"/>
                </a:solidFill>
              </a:rPr>
              <a:t>Integrity Constraints are the compulsory  conditions which should be satisfied by every data value present in the relational table at any instance of time to ensure that the database consists of only meaningful and relevant data. </a:t>
            </a:r>
          </a:p>
          <a:p>
            <a:endParaRPr lang="en-US" dirty="0"/>
          </a:p>
        </p:txBody>
      </p:sp>
    </p:spTree>
    <p:extLst>
      <p:ext uri="{BB962C8B-B14F-4D97-AF65-F5344CB8AC3E}">
        <p14:creationId xmlns:p14="http://schemas.microsoft.com/office/powerpoint/2010/main" val="12889755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rPr>
              <a:t>Atomicity problems</a:t>
            </a:r>
          </a:p>
        </p:txBody>
      </p:sp>
      <p:sp>
        <p:nvSpPr>
          <p:cNvPr id="3" name="Content Placeholder 2"/>
          <p:cNvSpPr>
            <a:spLocks noGrp="1"/>
          </p:cNvSpPr>
          <p:nvPr>
            <p:ph idx="1"/>
          </p:nvPr>
        </p:nvSpPr>
        <p:spPr/>
        <p:txBody>
          <a:bodyPr/>
          <a:lstStyle/>
          <a:p>
            <a:r>
              <a:rPr lang="en-US" dirty="0">
                <a:solidFill>
                  <a:srgbClr val="002060"/>
                </a:solidFill>
              </a:rPr>
              <a:t>Atomicity refers to the completion of the whole transaction or not completing it at all. </a:t>
            </a:r>
          </a:p>
          <a:p>
            <a:r>
              <a:rPr lang="en-US" dirty="0">
                <a:solidFill>
                  <a:srgbClr val="002060"/>
                </a:solidFill>
              </a:rPr>
              <a:t>Partial completion of any transaction leads to incorrect data in the system. The file system does not guarantee atomicity</a:t>
            </a:r>
          </a:p>
          <a:p>
            <a:pPr marL="0" indent="0">
              <a:buNone/>
            </a:pPr>
            <a:br>
              <a:rPr lang="en-US" dirty="0"/>
            </a:br>
            <a:endParaRPr lang="en-US" dirty="0"/>
          </a:p>
        </p:txBody>
      </p:sp>
    </p:spTree>
    <p:extLst>
      <p:ext uri="{BB962C8B-B14F-4D97-AF65-F5344CB8AC3E}">
        <p14:creationId xmlns:p14="http://schemas.microsoft.com/office/powerpoint/2010/main" val="326700004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1657</TotalTime>
  <Words>404</Words>
  <Application>Microsoft Office PowerPoint</Application>
  <PresentationFormat>On-screen Show (4:3)</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Constantia</vt:lpstr>
      <vt:lpstr>Wingdings 2</vt:lpstr>
      <vt:lpstr>Flow</vt:lpstr>
      <vt:lpstr>Purpose of DBMS</vt:lpstr>
      <vt:lpstr>Topic of discussion</vt:lpstr>
      <vt:lpstr>Conventional File Processing System</vt:lpstr>
      <vt:lpstr>Data redundancy and inconsistency</vt:lpstr>
      <vt:lpstr>Difficulty in accessing data</vt:lpstr>
      <vt:lpstr>Data Isolation</vt:lpstr>
      <vt:lpstr>Concurrent access anomalies</vt:lpstr>
      <vt:lpstr>Integrity problems</vt:lpstr>
      <vt:lpstr>Atomicity problems</vt:lpstr>
      <vt:lpstr>Security problems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16</cp:revision>
  <dcterms:created xsi:type="dcterms:W3CDTF">2006-08-16T00:00:00Z</dcterms:created>
  <dcterms:modified xsi:type="dcterms:W3CDTF">2022-04-27T17:52:17Z</dcterms:modified>
</cp:coreProperties>
</file>