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Constanti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z9YEmLDCHzni8VuhmsQwYIwq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nstantia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8" Type="http://customschemas.google.com/relationships/presentationmetadata" Target="metadata"/><Relationship Id="rId27" Type="http://schemas.openxmlformats.org/officeDocument/2006/relationships/font" Target="fonts/Constanti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9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9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9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9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9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8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5686C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5686C"/>
                </a:solidFill>
              </a:rPr>
              <a:t>Relational Model in DBMS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505200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lang="en-US" sz="5400"/>
              <a:t>Key constraints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An attribute that can uniquely identify a tuple in a relation is called the key of the table.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Every relation in the database should have atleast one set of attributes which defines a tuple uniquely. Those set of attributes is called key. e.g.; ROLL_NO in STUDENT is a key. No two students can have same roll number. So a key has two properties: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It should be unique for all tuples.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It can’t have NULL values.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/>
              <a:t>Key constraints</a:t>
            </a:r>
            <a:endParaRPr/>
          </a:p>
        </p:txBody>
      </p:sp>
      <p:pic>
        <p:nvPicPr>
          <p:cNvPr id="172" name="Google Shape;172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438400"/>
            <a:ext cx="6812576" cy="296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 sz="5400"/>
              <a:t>Referential integrity constraints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381000" y="2209800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/>
              <a:t>Referential integrity constraints is base on the concept of Foreign Keys.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/>
              <a:t>A foreign key is an important attribute of a relation which should be referred to in other relationships. 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091318_0803_RelationalD2.png" id="179" name="Google Shape;179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286000"/>
            <a:ext cx="4038600" cy="3715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7543800" y="1981200"/>
            <a:ext cx="121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Customer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659761" y="662610"/>
            <a:ext cx="7351178" cy="5565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/>
              <a:t>Insert Operation</a:t>
            </a:r>
            <a:endParaRPr/>
          </a:p>
        </p:txBody>
      </p:sp>
      <p:sp>
        <p:nvSpPr>
          <p:cNvPr descr="image" id="186" name="Google Shape;186;p13"/>
          <p:cNvSpPr/>
          <p:nvPr/>
        </p:nvSpPr>
        <p:spPr>
          <a:xfrm>
            <a:off x="116682" y="-1592263"/>
            <a:ext cx="5222081" cy="332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665922" y="1522849"/>
            <a:ext cx="774258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insert operation gives values of the attribute for a new tuple which should be inserted into a relation. </a:t>
            </a:r>
            <a:endParaRPr/>
          </a:p>
        </p:txBody>
      </p:sp>
      <p:pic>
        <p:nvPicPr>
          <p:cNvPr descr="insert.png"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55" y="3143250"/>
            <a:ext cx="74295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659761" y="662610"/>
            <a:ext cx="7351178" cy="5565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/>
              <a:t>Update Operation</a:t>
            </a:r>
            <a:endParaRPr/>
          </a:p>
        </p:txBody>
      </p:sp>
      <p:sp>
        <p:nvSpPr>
          <p:cNvPr descr="image" id="194" name="Google Shape;194;p14"/>
          <p:cNvSpPr/>
          <p:nvPr/>
        </p:nvSpPr>
        <p:spPr>
          <a:xfrm>
            <a:off x="116682" y="-1592263"/>
            <a:ext cx="5222081" cy="332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665922" y="1522849"/>
            <a:ext cx="774258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You can see that in the below-given relation table CustomerName= 'Apple' is updated from Inactive to Active. </a:t>
            </a:r>
            <a:endParaRPr/>
          </a:p>
        </p:txBody>
      </p:sp>
      <p:pic>
        <p:nvPicPr>
          <p:cNvPr descr="delete.png"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23" y="3209925"/>
            <a:ext cx="7579519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659761" y="662610"/>
            <a:ext cx="7351178" cy="5565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/>
              <a:t>Delete Operation</a:t>
            </a:r>
            <a:endParaRPr/>
          </a:p>
        </p:txBody>
      </p:sp>
      <p:sp>
        <p:nvSpPr>
          <p:cNvPr descr="image" id="202" name="Google Shape;202;p15"/>
          <p:cNvSpPr/>
          <p:nvPr/>
        </p:nvSpPr>
        <p:spPr>
          <a:xfrm>
            <a:off x="116682" y="-1592263"/>
            <a:ext cx="5222081" cy="332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665922" y="1522849"/>
            <a:ext cx="774258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You can see that in the below-given relation table CustomerName= 'Apple' is updated from Inactive to Active. </a:t>
            </a:r>
            <a:endParaRPr/>
          </a:p>
        </p:txBody>
      </p:sp>
      <p:pic>
        <p:nvPicPr>
          <p:cNvPr descr="091318_0803_RelationalD5.png"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877" y="3276600"/>
            <a:ext cx="758666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659761" y="662610"/>
            <a:ext cx="7351178" cy="5565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/>
              <a:t>Select Operation</a:t>
            </a:r>
            <a:endParaRPr/>
          </a:p>
        </p:txBody>
      </p:sp>
      <p:sp>
        <p:nvSpPr>
          <p:cNvPr descr="image" id="210" name="Google Shape;210;p16"/>
          <p:cNvSpPr/>
          <p:nvPr/>
        </p:nvSpPr>
        <p:spPr>
          <a:xfrm>
            <a:off x="116682" y="-1592263"/>
            <a:ext cx="5222081" cy="332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665922" y="1522849"/>
            <a:ext cx="774258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You can see that in the below-given relation table CustomerName= 'Apple' is updated from Inactive to Active. </a:t>
            </a:r>
            <a:endParaRPr/>
          </a:p>
        </p:txBody>
      </p:sp>
      <p:pic>
        <p:nvPicPr>
          <p:cNvPr descr="select.png" id="212" name="Google Shape;2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" y="3071190"/>
            <a:ext cx="7543800" cy="157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228600" y="13716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560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4560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4560"/>
              <a:buNone/>
            </a:pPr>
            <a:r>
              <a:rPr lang="en-US" sz="4800"/>
              <a:t>			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Topic of discussion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b="1" lang="en-US" sz="2400"/>
              <a:t>Relational Model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b="1" lang="en-US" sz="2400"/>
              <a:t>Relational Model Concepts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b="1" lang="en-US" sz="2400"/>
              <a:t>Relational Integrity Constraints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b="1" lang="en-US" sz="2400"/>
              <a:t>Operation in Relational Model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Relational Model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Relational Model was proposed by E.F. Codd to model data in the form of relations or tables.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Relational Model represents the database as a collection of relations. A relation is nothing but a table of values.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Relational Model represents how data is stored in Relational Databases.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 relational database stores data in the form of relations (tables).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Relational Model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Some popular Relational Database management systems are: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DB2 and Informix Dynamic Server - IBM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Oracle and RDB – Oracle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/>
              <a:t>SQL Server and Access - Microsoft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Relational Model Concepts</a:t>
            </a:r>
            <a:endParaRPr/>
          </a:p>
        </p:txBody>
      </p:sp>
      <p:pic>
        <p:nvPicPr>
          <p:cNvPr descr="091318_0803_RelationalD1.png" id="135" name="Google Shape;135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199091"/>
            <a:ext cx="8229600" cy="386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547255" y="3061855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Customer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Relational Model Concepts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457200" y="1935480"/>
            <a:ext cx="87630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19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Attribute: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Each column in a Table. Attributes are the properties which define a relation. e.g., </a:t>
            </a:r>
            <a:r>
              <a:rPr b="1" lang="en-US" sz="2800"/>
              <a:t>customer_id</a:t>
            </a:r>
            <a:r>
              <a:rPr lang="en-US" sz="2800"/>
              <a:t>,</a:t>
            </a:r>
            <a:r>
              <a:rPr b="1" lang="en-US" sz="2800"/>
              <a:t> customer_name etc.</a:t>
            </a:r>
            <a:endParaRPr sz="2800"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Tables</a:t>
            </a:r>
            <a:r>
              <a:rPr lang="en-US" sz="2800"/>
              <a:t> – In the Relational model the, relations are saved in the table format. It is stored along with its entities. A table has two properties rows and columns. Rows represent records and columns represent attributes. </a:t>
            </a:r>
            <a:endParaRPr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Tuple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– It is nothing but a single row of a table, which contains a single record. </a:t>
            </a:r>
            <a:endParaRPr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Relation Schema</a:t>
            </a:r>
            <a:r>
              <a:rPr b="1" lang="en-US" sz="2800"/>
              <a:t>:</a:t>
            </a:r>
            <a:r>
              <a:rPr lang="en-US" sz="2800"/>
              <a:t> A relation schema represents the name of the relation with its attributes.</a:t>
            </a:r>
            <a:r>
              <a:rPr b="1" lang="en-US" sz="2800"/>
              <a:t> 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rPr b="1" lang="en-US" sz="2800"/>
              <a:t>	Customer(customer_id, customer_name, status)</a:t>
            </a:r>
            <a:endParaRPr sz="2800"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Relational Model Concepts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1935480"/>
            <a:ext cx="8229600" cy="46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19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Degree: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The total number of attributes which in the relation is called the degree of the relation. </a:t>
            </a:r>
            <a:endParaRPr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Cardinality: </a:t>
            </a:r>
            <a:r>
              <a:rPr lang="en-US" sz="2800"/>
              <a:t>Total number of rows present in the Table. </a:t>
            </a:r>
            <a:endParaRPr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Column: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The column represents the set of values for a specific attribute. </a:t>
            </a:r>
            <a:endParaRPr/>
          </a:p>
          <a:p>
            <a:pPr indent="-143414" lvl="0" marL="27432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Relation instance</a:t>
            </a:r>
            <a:r>
              <a:rPr lang="en-US" sz="2800">
                <a:solidFill>
                  <a:srgbClr val="FF0000"/>
                </a:solidFill>
              </a:rPr>
              <a:t> – </a:t>
            </a:r>
            <a:r>
              <a:rPr lang="en-US" sz="2800"/>
              <a:t>Relation instance is a finite set of tuples in the RDBMS system. Relation instances never have duplicate tuples. 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800"/>
          </a:p>
          <a:p>
            <a:pPr indent="-274319" lvl="0" marL="274320" rtl="0" algn="l">
              <a:spcBef>
                <a:spcPts val="434"/>
              </a:spcBef>
              <a:spcAft>
                <a:spcPts val="0"/>
              </a:spcAft>
              <a:buSzPct val="95000"/>
              <a:buChar char="⚫"/>
            </a:pPr>
            <a:r>
              <a:rPr b="1" lang="en-US" sz="2800">
                <a:solidFill>
                  <a:srgbClr val="FF0000"/>
                </a:solidFill>
              </a:rPr>
              <a:t>Attribute domain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– Every attribute has some pre-defined value and scope which is known as attribute domain </a:t>
            </a:r>
            <a:endParaRPr/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US" sz="5400"/>
              <a:t>Relational Integrity constraints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Relational Integrity constraints is referred to conditions which must be present for a valid relation.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There are many types of integrity constraints. Constraints on the Relational database management system is mostly divided into three main categories are: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Domain constraints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Key constraints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Referential integrity constraints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lang="en-US" sz="5400"/>
              <a:t>Domain Constraints 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Domain constraints can be violated if an attribute value is not appearing in the corresponding domain or it is not of the appropriate data type.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This is specified as data types which include standard data types integers, real numbers, characters, Booleans, variable length strings, etc.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Domain constraints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Key constraints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Referential integrity constraints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