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Database Architecture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854696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as-IN" sz="2800" dirty="0"/>
          </a:p>
          <a:p>
            <a:r>
              <a:rPr lang="en-US" sz="2800" dirty="0"/>
              <a:t>Two tier Architecture?</a:t>
            </a:r>
          </a:p>
          <a:p>
            <a:r>
              <a:rPr lang="en-US" sz="2800" dirty="0"/>
              <a:t>Three tier Architecture? </a:t>
            </a:r>
          </a:p>
          <a:p>
            <a:endParaRPr lang="as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3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Tier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tier architecture is similar to a basic </a:t>
            </a:r>
            <a:r>
              <a:rPr lang="en-US" b="1" dirty="0"/>
              <a:t>client-server</a:t>
            </a:r>
            <a:r>
              <a:rPr lang="en-US" dirty="0"/>
              <a:t> model. </a:t>
            </a:r>
          </a:p>
          <a:p>
            <a:r>
              <a:rPr lang="en-US" dirty="0"/>
              <a:t>The application at the client end directly communicates with the database at the server side. </a:t>
            </a:r>
          </a:p>
          <a:p>
            <a:r>
              <a:rPr lang="en-US" dirty="0"/>
              <a:t>API’s like ODBC,JDBC are used for this interaction.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2200"/>
            <a:ext cx="4038600" cy="2971800"/>
          </a:xfrm>
        </p:spPr>
      </p:pic>
    </p:spTree>
    <p:extLst>
      <p:ext uri="{BB962C8B-B14F-4D97-AF65-F5344CB8AC3E}">
        <p14:creationId xmlns:p14="http://schemas.microsoft.com/office/powerpoint/2010/main" val="17389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Tier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server side is responsible for providing query processing and transaction management functionalities. On the client side, the user interfaces and application programs are run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038600" cy="3429000"/>
          </a:xfrm>
        </p:spPr>
      </p:pic>
    </p:spTree>
    <p:extLst>
      <p:ext uri="{BB962C8B-B14F-4D97-AF65-F5344CB8AC3E}">
        <p14:creationId xmlns:p14="http://schemas.microsoft.com/office/powerpoint/2010/main" val="1925474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Advantage of Two 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An advantage of this type is that maintenance and understanding is easier, compatible with existing systems. However this model gives poor performance when there are a large number of users.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1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Three Tier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type, there is another layer between the client and the server. The client does not directly communicate with the server. </a:t>
            </a:r>
          </a:p>
          <a:p>
            <a:r>
              <a:rPr lang="en-US" dirty="0"/>
              <a:t>Instead, it interacts with an application server which further communicates with the database system and then the query processing and transaction management takes place.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0"/>
            <a:ext cx="4038600" cy="3529506"/>
          </a:xfrm>
        </p:spPr>
      </p:pic>
    </p:spTree>
    <p:extLst>
      <p:ext uri="{BB962C8B-B14F-4D97-AF65-F5344CB8AC3E}">
        <p14:creationId xmlns:p14="http://schemas.microsoft.com/office/powerpoint/2010/main" val="346561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>
                <a:solidFill>
                  <a:schemeClr val="accent2">
                    <a:lumMod val="50000"/>
                  </a:schemeClr>
                </a:solidFill>
              </a:rPr>
              <a:t>Advantage of Three Tier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Enhanced scalability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due to distributed deployment of application servers. Now, individual connections need not be made between client and server.</a:t>
            </a:r>
          </a:p>
          <a:p>
            <a:r>
              <a:rPr lang="en-US" b="1" dirty="0">
                <a:solidFill>
                  <a:schemeClr val="accent1"/>
                </a:solidFill>
              </a:rPr>
              <a:t>Data Integrity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maintained. Since there is a middle layer between client and server, data corruption can be avoided/removed.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Security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improved. This type of model prevents direct interaction of the client with the server thereby reducing access to unauthorized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2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Disadvantage of Three 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Increased complexity of implementation and communication. It becomes difficult for this sort of interaction to take place due to presence of middle layers.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2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2060"/>
                </a:solidFill>
              </a:rPr>
              <a:t>		   Thank you </a:t>
            </a:r>
          </a:p>
        </p:txBody>
      </p:sp>
    </p:spTree>
    <p:extLst>
      <p:ext uri="{BB962C8B-B14F-4D97-AF65-F5344CB8AC3E}">
        <p14:creationId xmlns:p14="http://schemas.microsoft.com/office/powerpoint/2010/main" val="2682677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288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Flow</vt:lpstr>
      <vt:lpstr>Database Architecture</vt:lpstr>
      <vt:lpstr>Topic of discussion</vt:lpstr>
      <vt:lpstr>Two Tier Architecture</vt:lpstr>
      <vt:lpstr>Two Tier Architecture</vt:lpstr>
      <vt:lpstr>Advantage of Two Tier Architecture</vt:lpstr>
      <vt:lpstr>Three Tier Architecture</vt:lpstr>
      <vt:lpstr>Advantage of Three Tier Architecture</vt:lpstr>
      <vt:lpstr>Disadvantage of Three Tier Architecture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7</cp:revision>
  <dcterms:created xsi:type="dcterms:W3CDTF">2006-08-16T00:00:00Z</dcterms:created>
  <dcterms:modified xsi:type="dcterms:W3CDTF">2022-04-27T17:53:20Z</dcterms:modified>
</cp:coreProperties>
</file>