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</a:rPr>
              <a:t>Keys in Relational Model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7854696" cy="175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 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27413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Key?</a:t>
            </a:r>
          </a:p>
          <a:p>
            <a:r>
              <a:rPr lang="en-US" sz="2800" dirty="0"/>
              <a:t>Super Key </a:t>
            </a:r>
          </a:p>
          <a:p>
            <a:r>
              <a:rPr lang="en-US" sz="2800" dirty="0"/>
              <a:t>Candidate Key </a:t>
            </a:r>
          </a:p>
          <a:p>
            <a:r>
              <a:rPr lang="en-US" sz="2800" dirty="0"/>
              <a:t>Primary Key and </a:t>
            </a:r>
          </a:p>
          <a:p>
            <a:r>
              <a:rPr lang="en-US" sz="2800" dirty="0"/>
              <a:t>Foreign Key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0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 in DBMS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DBMS key </a:t>
            </a:r>
            <a:r>
              <a:rPr lang="en-US" sz="2800" dirty="0"/>
              <a:t>is an attribute or set of an attribute which helps you to identify a row (tuple) in a relation (table). </a:t>
            </a:r>
          </a:p>
          <a:p>
            <a:r>
              <a:rPr lang="en-US" sz="2800" dirty="0"/>
              <a:t>They allow you to find the relation between two tables. </a:t>
            </a:r>
          </a:p>
          <a:p>
            <a:r>
              <a:rPr lang="en-US" sz="2800" dirty="0"/>
              <a:t>Keys help you uniquely identify a row in a table by a combination of one or more columns in that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RelationalKey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7800" y="2209800"/>
            <a:ext cx="2762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Candidate 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candidate key</a:t>
            </a:r>
            <a:r>
              <a:rPr lang="en-US" dirty="0"/>
              <a:t> is a set of attributes (or attribute) which uniquely identify the tuples in relation or table.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candidate key  set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{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StudID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Roll No, Email }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3124200"/>
            <a:ext cx="727811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more than one candidate key in relation out of which one can be chosen as the primary key. </a:t>
            </a:r>
          </a:p>
          <a:p>
            <a:r>
              <a:rPr lang="en-US" b="1" dirty="0"/>
              <a:t>PRIMARY KEY</a:t>
            </a:r>
            <a:r>
              <a:rPr lang="en-US" dirty="0"/>
              <a:t> is a column in a table that uniquely identify every row in that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Primary Key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9" y="3809999"/>
            <a:ext cx="727811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Alternate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candidate key other than the primary key is called an alternate key.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Alternate key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 Roll No, Email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2971800"/>
            <a:ext cx="727811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 descr="100518_0517_DBMSKeysPri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595768" cy="35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5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9220200" cy="4389120"/>
          </a:xfrm>
        </p:spPr>
        <p:txBody>
          <a:bodyPr/>
          <a:lstStyle/>
          <a:p>
            <a:r>
              <a:rPr lang="en-US" sz="2800" dirty="0"/>
              <a:t>The set of attributes which can uniquely identify a tuple is known as Super Key. 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Super key set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StudID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First Name},{Roll No, First Name}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{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StudID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Second Name}, { Email, Second Name},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StudID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First Name, Second Name}………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2971800"/>
            <a:ext cx="727811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r>
              <a:rPr lang="en-US" dirty="0"/>
              <a:t> is a column that creates a relationship between two tables.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68035"/>
            <a:ext cx="6431587" cy="31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266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Keys in Relational Model</vt:lpstr>
      <vt:lpstr>Topic of discussion </vt:lpstr>
      <vt:lpstr>Key in DBMS</vt:lpstr>
      <vt:lpstr>Candidate Key</vt:lpstr>
      <vt:lpstr>Primary Key</vt:lpstr>
      <vt:lpstr>Alternate Key</vt:lpstr>
      <vt:lpstr>  </vt:lpstr>
      <vt:lpstr>Super Key</vt:lpstr>
      <vt:lpstr>Foreign Key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 in Relational Model</dc:title>
  <dc:creator>User</dc:creator>
  <cp:lastModifiedBy>DELL</cp:lastModifiedBy>
  <cp:revision>8</cp:revision>
  <dcterms:created xsi:type="dcterms:W3CDTF">2006-08-16T00:00:00Z</dcterms:created>
  <dcterms:modified xsi:type="dcterms:W3CDTF">2022-04-27T17:53:33Z</dcterms:modified>
</cp:coreProperties>
</file>