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ER Model from scenario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Draw an ER diagram for the given scenario;</a:t>
            </a:r>
          </a:p>
          <a:p>
            <a:r>
              <a:rPr lang="en-US" dirty="0"/>
              <a:t>Suppose that you are designing a schema to record information about reality shows on TV. Your database needs to record the following information:</a:t>
            </a:r>
          </a:p>
          <a:p>
            <a:r>
              <a:rPr lang="en-US" dirty="0"/>
              <a:t>_ For each </a:t>
            </a:r>
            <a:r>
              <a:rPr lang="en-US" dirty="0">
                <a:solidFill>
                  <a:srgbClr val="FF0000"/>
                </a:solidFill>
              </a:rPr>
              <a:t>reality show</a:t>
            </a:r>
            <a:r>
              <a:rPr lang="en-US" dirty="0"/>
              <a:t>, its name, genre, basic-info and participants name. Any reality show has at least two or more participants. </a:t>
            </a:r>
          </a:p>
          <a:p>
            <a:r>
              <a:rPr lang="en-US" dirty="0"/>
              <a:t>_ For each </a:t>
            </a:r>
            <a:r>
              <a:rPr lang="en-US" dirty="0">
                <a:solidFill>
                  <a:srgbClr val="FF0000"/>
                </a:solidFill>
              </a:rPr>
              <a:t>producer</a:t>
            </a:r>
            <a:r>
              <a:rPr lang="en-US" dirty="0"/>
              <a:t>, the company name, company country. A </a:t>
            </a:r>
            <a:r>
              <a:rPr lang="en-US" dirty="0">
                <a:solidFill>
                  <a:srgbClr val="FF0000"/>
                </a:solidFill>
              </a:rPr>
              <a:t>show</a:t>
            </a:r>
            <a:r>
              <a:rPr lang="en-US" dirty="0"/>
              <a:t> is </a:t>
            </a:r>
            <a:r>
              <a:rPr lang="en-US" dirty="0">
                <a:solidFill>
                  <a:srgbClr val="00B050"/>
                </a:solidFill>
              </a:rPr>
              <a:t>produced</a:t>
            </a:r>
            <a:r>
              <a:rPr lang="en-US" dirty="0"/>
              <a:t> by exactly one </a:t>
            </a:r>
            <a:r>
              <a:rPr lang="en-US" dirty="0">
                <a:solidFill>
                  <a:srgbClr val="FF0000"/>
                </a:solidFill>
              </a:rPr>
              <a:t>producer</a:t>
            </a:r>
            <a:r>
              <a:rPr lang="en-US" dirty="0"/>
              <a:t>. And one producer produces exactly one show.</a:t>
            </a:r>
          </a:p>
          <a:p>
            <a:r>
              <a:rPr lang="en-US" dirty="0"/>
              <a:t>_ For each television, its name, start year, head office.  A </a:t>
            </a:r>
            <a:r>
              <a:rPr lang="en-US" dirty="0">
                <a:solidFill>
                  <a:srgbClr val="FF0000"/>
                </a:solidFill>
              </a:rPr>
              <a:t>television</a:t>
            </a:r>
            <a:r>
              <a:rPr lang="en-US" dirty="0"/>
              <a:t> may </a:t>
            </a:r>
            <a:r>
              <a:rPr lang="en-US" dirty="0">
                <a:solidFill>
                  <a:srgbClr val="00B050"/>
                </a:solidFill>
              </a:rPr>
              <a:t>broadcasts</a:t>
            </a:r>
            <a:r>
              <a:rPr lang="en-US" dirty="0"/>
              <a:t> multiple </a:t>
            </a:r>
            <a:r>
              <a:rPr lang="en-US" dirty="0">
                <a:solidFill>
                  <a:srgbClr val="FF0000"/>
                </a:solidFill>
              </a:rPr>
              <a:t>shows</a:t>
            </a:r>
            <a:r>
              <a:rPr lang="en-US" dirty="0"/>
              <a:t>. Each show is broadcasted by exactly one television.</a:t>
            </a:r>
          </a:p>
          <a:p>
            <a:r>
              <a:rPr lang="en-US" dirty="0"/>
              <a:t>_ For each user, his/her username, password, and age. A </a:t>
            </a:r>
            <a:r>
              <a:rPr lang="en-US" dirty="0">
                <a:solidFill>
                  <a:srgbClr val="FF0000"/>
                </a:solidFill>
              </a:rPr>
              <a:t>user </a:t>
            </a:r>
            <a:r>
              <a:rPr lang="en-US" dirty="0"/>
              <a:t>may </a:t>
            </a:r>
            <a:r>
              <a:rPr lang="en-US" dirty="0">
                <a:solidFill>
                  <a:srgbClr val="00B050"/>
                </a:solidFill>
              </a:rPr>
              <a:t>rate</a:t>
            </a:r>
            <a:r>
              <a:rPr lang="en-US" dirty="0"/>
              <a:t> multiple </a:t>
            </a:r>
            <a:r>
              <a:rPr lang="en-US" dirty="0">
                <a:solidFill>
                  <a:srgbClr val="FF0000"/>
                </a:solidFill>
              </a:rPr>
              <a:t>shows</a:t>
            </a:r>
            <a:r>
              <a:rPr lang="en-US" dirty="0"/>
              <a:t>, and a show may be rated by multiple users. Each rating has a score of 0 to 10.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32688"/>
          </a:xfrm>
        </p:spPr>
        <p:txBody>
          <a:bodyPr/>
          <a:lstStyle/>
          <a:p>
            <a:r>
              <a:rPr lang="en-US" dirty="0"/>
              <a:t>          Example 1 Solution </a:t>
            </a:r>
          </a:p>
        </p:txBody>
      </p:sp>
      <p:pic>
        <p:nvPicPr>
          <p:cNvPr id="4" name="Picture 2" descr="C:\Users\Public\Pictures\Sample Pictures\maruf\ER model 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599"/>
            <a:ext cx="6705600" cy="54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Draw an ER diagram for the given scenario;</a:t>
            </a:r>
          </a:p>
          <a:p>
            <a:r>
              <a:rPr lang="en-US" sz="2800" dirty="0"/>
              <a:t>A company has several </a:t>
            </a:r>
            <a:r>
              <a:rPr lang="en-US" sz="2800" dirty="0">
                <a:solidFill>
                  <a:srgbClr val="FF0000"/>
                </a:solidFill>
              </a:rPr>
              <a:t>departments</a:t>
            </a:r>
            <a:r>
              <a:rPr lang="en-US" sz="2800" dirty="0"/>
              <a:t>. </a:t>
            </a:r>
          </a:p>
          <a:p>
            <a:r>
              <a:rPr lang="en-US" sz="2800" dirty="0"/>
              <a:t>Each department has a </a:t>
            </a:r>
            <a:r>
              <a:rPr lang="en-US" sz="2800" dirty="0">
                <a:solidFill>
                  <a:srgbClr val="FF0000"/>
                </a:solidFill>
              </a:rPr>
              <a:t>supervisor</a:t>
            </a:r>
            <a:r>
              <a:rPr lang="en-US" sz="2800" dirty="0"/>
              <a:t> and at least one </a:t>
            </a:r>
            <a:r>
              <a:rPr lang="en-US" sz="2800" dirty="0">
                <a:solidFill>
                  <a:srgbClr val="FF0000"/>
                </a:solidFill>
              </a:rPr>
              <a:t>employee</a:t>
            </a:r>
            <a:r>
              <a:rPr lang="en-US" sz="2800" dirty="0"/>
              <a:t>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Employees</a:t>
            </a:r>
            <a:r>
              <a:rPr lang="en-US" sz="2800" dirty="0"/>
              <a:t> must be  assigned to at least one, but possibly more </a:t>
            </a:r>
            <a:r>
              <a:rPr lang="en-US" sz="2800" dirty="0">
                <a:solidFill>
                  <a:srgbClr val="FF0000"/>
                </a:solidFill>
              </a:rPr>
              <a:t>department</a:t>
            </a:r>
            <a:r>
              <a:rPr lang="en-US" sz="2800" dirty="0"/>
              <a:t>.</a:t>
            </a:r>
          </a:p>
          <a:p>
            <a:r>
              <a:rPr lang="en-US" sz="2800" dirty="0"/>
              <a:t> At least one employee is assigned to a project, but an employee may be on vacation and not assigned to any project.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 		Example 2 Solution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889"/>
            <a:ext cx="9144000" cy="47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Draw an ER diagram for the given scenario;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 motor vehicle branch administers driving test and issues drivers license.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Any person </a:t>
            </a:r>
            <a:r>
              <a:rPr lang="en-US" sz="2800" dirty="0"/>
              <a:t>who wants a drivers </a:t>
            </a:r>
            <a:r>
              <a:rPr lang="en-US" sz="2800" dirty="0">
                <a:solidFill>
                  <a:srgbClr val="FF0000"/>
                </a:solidFill>
              </a:rPr>
              <a:t>license</a:t>
            </a:r>
            <a:r>
              <a:rPr lang="en-US" sz="2800" dirty="0"/>
              <a:t> must first take a learner exam at any </a:t>
            </a:r>
            <a:r>
              <a:rPr lang="en-US" sz="2800" dirty="0">
                <a:solidFill>
                  <a:srgbClr val="FF0000"/>
                </a:solidFill>
              </a:rPr>
              <a:t>motor vehicle branch</a:t>
            </a:r>
            <a:r>
              <a:rPr lang="en-US" sz="2800" dirty="0"/>
              <a:t> in the province.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If he/she fails the exam, he/she can take the exam again any time after a week of the failed exam date, at any brunch.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If he passes the exam, he is issued a </a:t>
            </a:r>
            <a:r>
              <a:rPr lang="en-US" sz="2800" dirty="0">
                <a:solidFill>
                  <a:srgbClr val="FF0000"/>
                </a:solidFill>
              </a:rPr>
              <a:t>learner license</a:t>
            </a:r>
            <a:r>
              <a:rPr lang="en-US" sz="2800" dirty="0"/>
              <a:t> with a unique number and expiry date.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 learner license may contain a single restriction on it.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  person may take his drivers exam at any brunch any time before the learners license expiry date.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If he passes the exam the brunch issues him a </a:t>
            </a:r>
            <a:r>
              <a:rPr lang="en-US" sz="2800" dirty="0">
                <a:solidFill>
                  <a:srgbClr val="FF0000"/>
                </a:solidFill>
              </a:rPr>
              <a:t>driver license.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 driver license must also record if the driver has completed drivers education, for insurance purpose.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 		Example 3 Solution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722"/>
            <a:ext cx="9144000" cy="4642078"/>
          </a:xfrm>
        </p:spPr>
      </p:pic>
    </p:spTree>
    <p:extLst>
      <p:ext uri="{BB962C8B-B14F-4D97-AF65-F5344CB8AC3E}">
        <p14:creationId xmlns:p14="http://schemas.microsoft.com/office/powerpoint/2010/main" val="8138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</a:t>
            </a:r>
            <a:r>
              <a:rPr lang="en-US" sz="4800" b="1" dirty="0">
                <a:solidFill>
                  <a:srgbClr val="FF0000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67110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5621</TotalTime>
  <Words>411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Wingdings</vt:lpstr>
      <vt:lpstr>Wingdings 2</vt:lpstr>
      <vt:lpstr>Flow</vt:lpstr>
      <vt:lpstr>ER Model from scenario </vt:lpstr>
      <vt:lpstr>PowerPoint Presentation</vt:lpstr>
      <vt:lpstr>          Example 1 Solution </vt:lpstr>
      <vt:lpstr>PowerPoint Presentation</vt:lpstr>
      <vt:lpstr>   Example 2 Solution </vt:lpstr>
      <vt:lpstr>PowerPoint Presentation</vt:lpstr>
      <vt:lpstr>   Example 3 Solution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 from scenario </dc:title>
  <dc:creator>User</dc:creator>
  <cp:lastModifiedBy>DELL</cp:lastModifiedBy>
  <cp:revision>53</cp:revision>
  <dcterms:created xsi:type="dcterms:W3CDTF">2006-08-16T00:00:00Z</dcterms:created>
  <dcterms:modified xsi:type="dcterms:W3CDTF">2022-04-27T17:54:01Z</dcterms:modified>
</cp:coreProperties>
</file>