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ictionaries.asp" TargetMode="External"/><Relationship Id="rId2" Type="http://schemas.openxmlformats.org/officeDocument/2006/relationships/hyperlink" Target="https://www.w3schools.com/python/python_sets.asp" TargetMode="External"/><Relationship Id="rId1" Type="http://schemas.openxmlformats.org/officeDocument/2006/relationships/hyperlink" Target="https://www.w3schools.com/python/python_lists.asp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ictionaries.asp" TargetMode="External"/><Relationship Id="rId2" Type="http://schemas.openxmlformats.org/officeDocument/2006/relationships/hyperlink" Target="https://www.w3schools.com/python/python_sets.asp" TargetMode="External"/><Relationship Id="rId1" Type="http://schemas.openxmlformats.org/officeDocument/2006/relationships/hyperlink" Target="https://www.w3schools.com/python/python_list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59998-5CE9-4638-ACE2-407B5E12D2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4427F3-3681-4531-AB73-280C90D72B32}">
      <dgm:prSet/>
      <dgm:spPr/>
      <dgm:t>
        <a:bodyPr/>
        <a:lstStyle/>
        <a:p>
          <a:r>
            <a:rPr lang="en-US"/>
            <a:t>the second element is at index 1, and so on.</a:t>
          </a:r>
        </a:p>
      </dgm:t>
    </dgm:pt>
    <dgm:pt modelId="{76488C97-9F28-45D5-98E9-D581F24467F1}" type="sibTrans" cxnId="{73AEE89C-93EC-4E14-9264-5FB35004B28B}">
      <dgm:prSet/>
      <dgm:spPr/>
      <dgm:t>
        <a:bodyPr/>
        <a:lstStyle/>
        <a:p>
          <a:endParaRPr lang="en-US"/>
        </a:p>
      </dgm:t>
    </dgm:pt>
    <dgm:pt modelId="{2D48C9DB-370B-48D2-866E-733A82911ECA}" type="parTrans" cxnId="{73AEE89C-93EC-4E14-9264-5FB35004B28B}">
      <dgm:prSet/>
      <dgm:spPr/>
      <dgm:t>
        <a:bodyPr/>
        <a:lstStyle/>
        <a:p>
          <a:endParaRPr lang="en-US"/>
        </a:p>
      </dgm:t>
    </dgm:pt>
    <dgm:pt modelId="{7C2A38FE-783E-45C9-9465-86572E3C9128}">
      <dgm:prSet/>
      <dgm:spPr/>
      <dgm:t>
        <a:bodyPr/>
        <a:lstStyle/>
        <a:p>
          <a:r>
            <a:rPr lang="en-US" dirty="0"/>
            <a:t>In Python, indexing starts from 0, which means the first element in a sequence is at index 0</a:t>
          </a:r>
        </a:p>
      </dgm:t>
    </dgm:pt>
    <dgm:pt modelId="{82920D68-9EE0-4F5D-A7AF-DE9C082ADC60}" type="sibTrans" cxnId="{DB753F00-A55A-4812-B963-BC2377A2B2F2}">
      <dgm:prSet/>
      <dgm:spPr/>
      <dgm:t>
        <a:bodyPr/>
        <a:lstStyle/>
        <a:p>
          <a:endParaRPr lang="en-US"/>
        </a:p>
      </dgm:t>
    </dgm:pt>
    <dgm:pt modelId="{FF6905F9-7736-4D51-A5C5-94C7243A86FF}" type="parTrans" cxnId="{DB753F00-A55A-4812-B963-BC2377A2B2F2}">
      <dgm:prSet/>
      <dgm:spPr/>
      <dgm:t>
        <a:bodyPr/>
        <a:lstStyle/>
        <a:p>
          <a:endParaRPr lang="en-US"/>
        </a:p>
      </dgm:t>
    </dgm:pt>
    <dgm:pt modelId="{CB0CB279-A6CF-4458-A24D-7756830C2602}" type="pres">
      <dgm:prSet presAssocID="{24559998-5CE9-4638-ACE2-407B5E12D25C}" presName="linear" presStyleCnt="0">
        <dgm:presLayoutVars>
          <dgm:animLvl val="lvl"/>
          <dgm:resizeHandles val="exact"/>
        </dgm:presLayoutVars>
      </dgm:prSet>
      <dgm:spPr/>
    </dgm:pt>
    <dgm:pt modelId="{C314DCC3-7372-4E3E-B7C4-671CF5BBEE61}" type="pres">
      <dgm:prSet presAssocID="{7C2A38FE-783E-45C9-9465-86572E3C91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ACC83F-22AE-4342-8A06-73E3FD3A39EA}" type="pres">
      <dgm:prSet presAssocID="{82920D68-9EE0-4F5D-A7AF-DE9C082ADC60}" presName="spacer" presStyleCnt="0"/>
      <dgm:spPr/>
    </dgm:pt>
    <dgm:pt modelId="{F2619525-CA5F-498E-AF19-4D03FDD3C29E}" type="pres">
      <dgm:prSet presAssocID="{784427F3-3681-4531-AB73-280C90D72B3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753F00-A55A-4812-B963-BC2377A2B2F2}" srcId="{24559998-5CE9-4638-ACE2-407B5E12D25C}" destId="{7C2A38FE-783E-45C9-9465-86572E3C9128}" srcOrd="0" destOrd="0" parTransId="{FF6905F9-7736-4D51-A5C5-94C7243A86FF}" sibTransId="{82920D68-9EE0-4F5D-A7AF-DE9C082ADC60}"/>
    <dgm:cxn modelId="{B7755239-53B2-476E-BC0A-29275C911678}" type="presOf" srcId="{24559998-5CE9-4638-ACE2-407B5E12D25C}" destId="{CB0CB279-A6CF-4458-A24D-7756830C2602}" srcOrd="0" destOrd="0" presId="urn:microsoft.com/office/officeart/2005/8/layout/vList2"/>
    <dgm:cxn modelId="{73AEE89C-93EC-4E14-9264-5FB35004B28B}" srcId="{24559998-5CE9-4638-ACE2-407B5E12D25C}" destId="{784427F3-3681-4531-AB73-280C90D72B32}" srcOrd="1" destOrd="0" parTransId="{2D48C9DB-370B-48D2-866E-733A82911ECA}" sibTransId="{76488C97-9F28-45D5-98E9-D581F24467F1}"/>
    <dgm:cxn modelId="{7F3E7CBC-BD53-4BD1-A2B7-2964D055CA2A}" type="presOf" srcId="{784427F3-3681-4531-AB73-280C90D72B32}" destId="{F2619525-CA5F-498E-AF19-4D03FDD3C29E}" srcOrd="0" destOrd="0" presId="urn:microsoft.com/office/officeart/2005/8/layout/vList2"/>
    <dgm:cxn modelId="{FCECB5F2-4D10-4456-923E-1E0E67464F00}" type="presOf" srcId="{7C2A38FE-783E-45C9-9465-86572E3C9128}" destId="{C314DCC3-7372-4E3E-B7C4-671CF5BBEE61}" srcOrd="0" destOrd="0" presId="urn:microsoft.com/office/officeart/2005/8/layout/vList2"/>
    <dgm:cxn modelId="{C650F221-33D3-453F-A174-588403E63DF1}" type="presParOf" srcId="{CB0CB279-A6CF-4458-A24D-7756830C2602}" destId="{C314DCC3-7372-4E3E-B7C4-671CF5BBEE61}" srcOrd="0" destOrd="0" presId="urn:microsoft.com/office/officeart/2005/8/layout/vList2"/>
    <dgm:cxn modelId="{6752B044-D66F-4931-8738-9D1A85735370}" type="presParOf" srcId="{CB0CB279-A6CF-4458-A24D-7756830C2602}" destId="{2CACC83F-22AE-4342-8A06-73E3FD3A39EA}" srcOrd="1" destOrd="0" presId="urn:microsoft.com/office/officeart/2005/8/layout/vList2"/>
    <dgm:cxn modelId="{99B7C9E6-9EC4-4984-AC0F-2DE2CA91487B}" type="presParOf" srcId="{CB0CB279-A6CF-4458-A24D-7756830C2602}" destId="{F2619525-CA5F-498E-AF19-4D03FDD3C29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3BC00-4895-4FDA-A508-C426BBADB7E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6464A9-1DEC-499D-B810-9C130FA2D58F}">
      <dgm:prSet/>
      <dgm:spPr/>
      <dgm:t>
        <a:bodyPr/>
        <a:lstStyle/>
        <a:p>
          <a:r>
            <a:rPr lang="en-US" dirty="0"/>
            <a:t>It stores values of same data type or different data types(just like a collection of all types of values).</a:t>
          </a:r>
        </a:p>
      </dgm:t>
    </dgm:pt>
    <dgm:pt modelId="{E95258DD-F58B-4ACF-A411-04FC9E20CFF3}" type="parTrans" cxnId="{BF3D5142-448C-4058-B98D-BD9561A36E41}">
      <dgm:prSet/>
      <dgm:spPr/>
      <dgm:t>
        <a:bodyPr/>
        <a:lstStyle/>
        <a:p>
          <a:endParaRPr lang="en-US"/>
        </a:p>
      </dgm:t>
    </dgm:pt>
    <dgm:pt modelId="{65A9DBF7-D58C-4CD8-9C53-4284FDAED590}" type="sibTrans" cxnId="{BF3D5142-448C-4058-B98D-BD9561A36E41}">
      <dgm:prSet/>
      <dgm:spPr/>
      <dgm:t>
        <a:bodyPr/>
        <a:lstStyle/>
        <a:p>
          <a:endParaRPr lang="en-US"/>
        </a:p>
      </dgm:t>
    </dgm:pt>
    <dgm:pt modelId="{F91A7868-8AC1-4BED-8AEC-E1504781BB66}">
      <dgm:prSet/>
      <dgm:spPr/>
      <dgm:t>
        <a:bodyPr/>
        <a:lstStyle/>
        <a:p>
          <a:r>
            <a:rPr lang="en-US"/>
            <a:t>List is iterable. Each index can be iterated using index number. It also allow iteration using  negative index.</a:t>
          </a:r>
        </a:p>
      </dgm:t>
    </dgm:pt>
    <dgm:pt modelId="{01659441-4E38-443B-8A6A-95E098D2A57A}" type="parTrans" cxnId="{AAA26CA5-712F-4BAD-80F5-20796635C216}">
      <dgm:prSet/>
      <dgm:spPr/>
      <dgm:t>
        <a:bodyPr/>
        <a:lstStyle/>
        <a:p>
          <a:endParaRPr lang="en-US"/>
        </a:p>
      </dgm:t>
    </dgm:pt>
    <dgm:pt modelId="{71F05D35-C3B1-4DFE-96DE-7D4E94CFA83A}" type="sibTrans" cxnId="{AAA26CA5-712F-4BAD-80F5-20796635C216}">
      <dgm:prSet/>
      <dgm:spPr/>
      <dgm:t>
        <a:bodyPr/>
        <a:lstStyle/>
        <a:p>
          <a:endParaRPr lang="en-US"/>
        </a:p>
      </dgm:t>
    </dgm:pt>
    <dgm:pt modelId="{2AEB2AAC-5C45-499D-9E3E-B63B3BA6E7B5}">
      <dgm:prSet/>
      <dgm:spPr/>
      <dgm:t>
        <a:bodyPr/>
        <a:lstStyle/>
        <a:p>
          <a:r>
            <a:rPr lang="en-US"/>
            <a:t>List is mutable. Elements of a list can be changed.</a:t>
          </a:r>
        </a:p>
      </dgm:t>
    </dgm:pt>
    <dgm:pt modelId="{3013BAD3-8769-4E0A-99C3-F9D5212A796E}" type="parTrans" cxnId="{6116CBC2-7BDE-4E71-8C20-574A9CA1CB0A}">
      <dgm:prSet/>
      <dgm:spPr/>
      <dgm:t>
        <a:bodyPr/>
        <a:lstStyle/>
        <a:p>
          <a:endParaRPr lang="en-US"/>
        </a:p>
      </dgm:t>
    </dgm:pt>
    <dgm:pt modelId="{099192C1-B864-44B5-BA60-53990988E2A0}" type="sibTrans" cxnId="{6116CBC2-7BDE-4E71-8C20-574A9CA1CB0A}">
      <dgm:prSet/>
      <dgm:spPr/>
      <dgm:t>
        <a:bodyPr/>
        <a:lstStyle/>
        <a:p>
          <a:endParaRPr lang="en-US"/>
        </a:p>
      </dgm:t>
    </dgm:pt>
    <dgm:pt modelId="{DEAAC75F-402E-4DAE-9599-AAF01CE3BABB}">
      <dgm:prSet/>
      <dgm:spPr/>
      <dgm:t>
        <a:bodyPr/>
        <a:lstStyle/>
        <a:p>
          <a:r>
            <a:rPr lang="en-US" dirty="0"/>
            <a:t>List is a sequence. But the word “collection” gives a better understanding about list</a:t>
          </a:r>
        </a:p>
      </dgm:t>
    </dgm:pt>
    <dgm:pt modelId="{04E9FBD1-152A-454E-A30E-5F0DD1C06126}" type="sibTrans" cxnId="{377E83B4-C358-4759-AD5B-7BBF6C3C17F5}">
      <dgm:prSet/>
      <dgm:spPr/>
      <dgm:t>
        <a:bodyPr/>
        <a:lstStyle/>
        <a:p>
          <a:endParaRPr lang="en-US"/>
        </a:p>
      </dgm:t>
    </dgm:pt>
    <dgm:pt modelId="{2F8ED609-126B-4D10-93EF-3AE68DB168CF}" type="parTrans" cxnId="{377E83B4-C358-4759-AD5B-7BBF6C3C17F5}">
      <dgm:prSet/>
      <dgm:spPr/>
      <dgm:t>
        <a:bodyPr/>
        <a:lstStyle/>
        <a:p>
          <a:endParaRPr lang="en-US"/>
        </a:p>
      </dgm:t>
    </dgm:pt>
    <dgm:pt modelId="{E1738D01-556D-48AE-857F-75B4473DEF71}" type="pres">
      <dgm:prSet presAssocID="{FAA3BC00-4895-4FDA-A508-C426BBADB7E8}" presName="linear" presStyleCnt="0">
        <dgm:presLayoutVars>
          <dgm:animLvl val="lvl"/>
          <dgm:resizeHandles val="exact"/>
        </dgm:presLayoutVars>
      </dgm:prSet>
      <dgm:spPr/>
    </dgm:pt>
    <dgm:pt modelId="{E2C2727F-47A2-44AF-95FB-F51A2D8ED115}" type="pres">
      <dgm:prSet presAssocID="{DEAAC75F-402E-4DAE-9599-AAF01CE3BA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B71F48-3C2B-4D29-A19B-CB5275AE50CC}" type="pres">
      <dgm:prSet presAssocID="{04E9FBD1-152A-454E-A30E-5F0DD1C06126}" presName="spacer" presStyleCnt="0"/>
      <dgm:spPr/>
    </dgm:pt>
    <dgm:pt modelId="{F26E3B93-D87E-4E0B-888F-7D985EB1E9C7}" type="pres">
      <dgm:prSet presAssocID="{B96464A9-1DEC-499D-B810-9C130FA2D5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109C1A-7178-4CA0-A34F-14B371FA97D9}" type="pres">
      <dgm:prSet presAssocID="{65A9DBF7-D58C-4CD8-9C53-4284FDAED590}" presName="spacer" presStyleCnt="0"/>
      <dgm:spPr/>
    </dgm:pt>
    <dgm:pt modelId="{4737804D-B15C-4581-A1D7-B0A8B0987C60}" type="pres">
      <dgm:prSet presAssocID="{F91A7868-8AC1-4BED-8AEC-E1504781BB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F0D2BC-B652-491A-8B32-325ADECFEE96}" type="pres">
      <dgm:prSet presAssocID="{71F05D35-C3B1-4DFE-96DE-7D4E94CFA83A}" presName="spacer" presStyleCnt="0"/>
      <dgm:spPr/>
    </dgm:pt>
    <dgm:pt modelId="{82CF92EF-2B57-4AD2-AB5A-F8DC14AF210B}" type="pres">
      <dgm:prSet presAssocID="{2AEB2AAC-5C45-499D-9E3E-B63B3BA6E7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F3D5142-448C-4058-B98D-BD9561A36E41}" srcId="{FAA3BC00-4895-4FDA-A508-C426BBADB7E8}" destId="{B96464A9-1DEC-499D-B810-9C130FA2D58F}" srcOrd="1" destOrd="0" parTransId="{E95258DD-F58B-4ACF-A411-04FC9E20CFF3}" sibTransId="{65A9DBF7-D58C-4CD8-9C53-4284FDAED590}"/>
    <dgm:cxn modelId="{35C1367D-5AE5-40A1-A72C-E4D840313CF7}" type="presOf" srcId="{B96464A9-1DEC-499D-B810-9C130FA2D58F}" destId="{F26E3B93-D87E-4E0B-888F-7D985EB1E9C7}" srcOrd="0" destOrd="0" presId="urn:microsoft.com/office/officeart/2005/8/layout/vList2"/>
    <dgm:cxn modelId="{610DD1A4-3D71-4ACF-AA03-6FEA11AF3CEC}" type="presOf" srcId="{2AEB2AAC-5C45-499D-9E3E-B63B3BA6E7B5}" destId="{82CF92EF-2B57-4AD2-AB5A-F8DC14AF210B}" srcOrd="0" destOrd="0" presId="urn:microsoft.com/office/officeart/2005/8/layout/vList2"/>
    <dgm:cxn modelId="{AAA26CA5-712F-4BAD-80F5-20796635C216}" srcId="{FAA3BC00-4895-4FDA-A508-C426BBADB7E8}" destId="{F91A7868-8AC1-4BED-8AEC-E1504781BB66}" srcOrd="2" destOrd="0" parTransId="{01659441-4E38-443B-8A6A-95E098D2A57A}" sibTransId="{71F05D35-C3B1-4DFE-96DE-7D4E94CFA83A}"/>
    <dgm:cxn modelId="{B4A94EAC-45D1-4DE2-9974-4242EDC1B444}" type="presOf" srcId="{F91A7868-8AC1-4BED-8AEC-E1504781BB66}" destId="{4737804D-B15C-4581-A1D7-B0A8B0987C60}" srcOrd="0" destOrd="0" presId="urn:microsoft.com/office/officeart/2005/8/layout/vList2"/>
    <dgm:cxn modelId="{377E83B4-C358-4759-AD5B-7BBF6C3C17F5}" srcId="{FAA3BC00-4895-4FDA-A508-C426BBADB7E8}" destId="{DEAAC75F-402E-4DAE-9599-AAF01CE3BABB}" srcOrd="0" destOrd="0" parTransId="{2F8ED609-126B-4D10-93EF-3AE68DB168CF}" sibTransId="{04E9FBD1-152A-454E-A30E-5F0DD1C06126}"/>
    <dgm:cxn modelId="{6116CBC2-7BDE-4E71-8C20-574A9CA1CB0A}" srcId="{FAA3BC00-4895-4FDA-A508-C426BBADB7E8}" destId="{2AEB2AAC-5C45-499D-9E3E-B63B3BA6E7B5}" srcOrd="3" destOrd="0" parTransId="{3013BAD3-8769-4E0A-99C3-F9D5212A796E}" sibTransId="{099192C1-B864-44B5-BA60-53990988E2A0}"/>
    <dgm:cxn modelId="{0F5399F6-E14B-404D-BE69-2E65D3331E9C}" type="presOf" srcId="{FAA3BC00-4895-4FDA-A508-C426BBADB7E8}" destId="{E1738D01-556D-48AE-857F-75B4473DEF71}" srcOrd="0" destOrd="0" presId="urn:microsoft.com/office/officeart/2005/8/layout/vList2"/>
    <dgm:cxn modelId="{E7A75DFF-FA6F-4CBF-B624-886137D787BF}" type="presOf" srcId="{DEAAC75F-402E-4DAE-9599-AAF01CE3BABB}" destId="{E2C2727F-47A2-44AF-95FB-F51A2D8ED115}" srcOrd="0" destOrd="0" presId="urn:microsoft.com/office/officeart/2005/8/layout/vList2"/>
    <dgm:cxn modelId="{69314815-24DF-49D2-A4DB-73F94540553B}" type="presParOf" srcId="{E1738D01-556D-48AE-857F-75B4473DEF71}" destId="{E2C2727F-47A2-44AF-95FB-F51A2D8ED115}" srcOrd="0" destOrd="0" presId="urn:microsoft.com/office/officeart/2005/8/layout/vList2"/>
    <dgm:cxn modelId="{3B57F146-57AE-4113-8A3B-0BE8CA2922F1}" type="presParOf" srcId="{E1738D01-556D-48AE-857F-75B4473DEF71}" destId="{8CB71F48-3C2B-4D29-A19B-CB5275AE50CC}" srcOrd="1" destOrd="0" presId="urn:microsoft.com/office/officeart/2005/8/layout/vList2"/>
    <dgm:cxn modelId="{F639A80F-9E04-4BC0-AC4C-F3798FFD4E20}" type="presParOf" srcId="{E1738D01-556D-48AE-857F-75B4473DEF71}" destId="{F26E3B93-D87E-4E0B-888F-7D985EB1E9C7}" srcOrd="2" destOrd="0" presId="urn:microsoft.com/office/officeart/2005/8/layout/vList2"/>
    <dgm:cxn modelId="{2DC21772-6B11-4295-AB07-B28AF98C5DDA}" type="presParOf" srcId="{E1738D01-556D-48AE-857F-75B4473DEF71}" destId="{9C109C1A-7178-4CA0-A34F-14B371FA97D9}" srcOrd="3" destOrd="0" presId="urn:microsoft.com/office/officeart/2005/8/layout/vList2"/>
    <dgm:cxn modelId="{3D2E9A5D-ECCE-4994-9C44-BF0AF76D94F8}" type="presParOf" srcId="{E1738D01-556D-48AE-857F-75B4473DEF71}" destId="{4737804D-B15C-4581-A1D7-B0A8B0987C60}" srcOrd="4" destOrd="0" presId="urn:microsoft.com/office/officeart/2005/8/layout/vList2"/>
    <dgm:cxn modelId="{E752FA44-A8AA-4FF8-BC49-7D662E4CDB18}" type="presParOf" srcId="{E1738D01-556D-48AE-857F-75B4473DEF71}" destId="{14F0D2BC-B652-491A-8B32-325ADECFEE96}" srcOrd="5" destOrd="0" presId="urn:microsoft.com/office/officeart/2005/8/layout/vList2"/>
    <dgm:cxn modelId="{2306073F-752B-4B81-906B-497577008D52}" type="presParOf" srcId="{E1738D01-556D-48AE-857F-75B4473DEF71}" destId="{82CF92EF-2B57-4AD2-AB5A-F8DC14AF210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D89260-21D9-494B-A54C-83FA021521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A667C9-E239-4AF7-A66B-18FB53890658}">
      <dgm:prSet/>
      <dgm:spPr/>
      <dgm:t>
        <a:bodyPr/>
        <a:lstStyle/>
        <a:p>
          <a:r>
            <a:rPr lang="en-US" dirty="0"/>
            <a:t>List can be iterated using index number. It also allow iteration using negative index. Let’s consider a list named </a:t>
          </a:r>
          <a:r>
            <a:rPr lang="en-US" b="1" dirty="0"/>
            <a:t>c</a:t>
          </a:r>
          <a:r>
            <a:rPr lang="en-US" dirty="0"/>
            <a:t>. </a:t>
          </a:r>
        </a:p>
      </dgm:t>
    </dgm:pt>
    <dgm:pt modelId="{281EA6A6-3ABB-4180-A651-F98B1A41F49F}" type="parTrans" cxnId="{1A1EF4C1-30D2-4374-9373-53C9E845DD0C}">
      <dgm:prSet/>
      <dgm:spPr/>
      <dgm:t>
        <a:bodyPr/>
        <a:lstStyle/>
        <a:p>
          <a:endParaRPr lang="en-US"/>
        </a:p>
      </dgm:t>
    </dgm:pt>
    <dgm:pt modelId="{522DAA99-545A-4B64-B69A-0CF9ECC8FB04}" type="sibTrans" cxnId="{1A1EF4C1-30D2-4374-9373-53C9E845DD0C}">
      <dgm:prSet/>
      <dgm:spPr/>
      <dgm:t>
        <a:bodyPr/>
        <a:lstStyle/>
        <a:p>
          <a:endParaRPr lang="en-US"/>
        </a:p>
      </dgm:t>
    </dgm:pt>
    <dgm:pt modelId="{8C665747-80A1-4279-A3E5-F7D13FDB3200}" type="pres">
      <dgm:prSet presAssocID="{3FD89260-21D9-494B-A54C-83FA021521DD}" presName="linear" presStyleCnt="0">
        <dgm:presLayoutVars>
          <dgm:animLvl val="lvl"/>
          <dgm:resizeHandles val="exact"/>
        </dgm:presLayoutVars>
      </dgm:prSet>
      <dgm:spPr/>
    </dgm:pt>
    <dgm:pt modelId="{C953D432-4BFA-41CA-8B92-C4D8A175D31D}" type="pres">
      <dgm:prSet presAssocID="{36A667C9-E239-4AF7-A66B-18FB5389065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0C55F86-A97B-4C5E-99FB-9AA9D32B39BB}" type="presOf" srcId="{36A667C9-E239-4AF7-A66B-18FB53890658}" destId="{C953D432-4BFA-41CA-8B92-C4D8A175D31D}" srcOrd="0" destOrd="0" presId="urn:microsoft.com/office/officeart/2005/8/layout/vList2"/>
    <dgm:cxn modelId="{1A1EF4C1-30D2-4374-9373-53C9E845DD0C}" srcId="{3FD89260-21D9-494B-A54C-83FA021521DD}" destId="{36A667C9-E239-4AF7-A66B-18FB53890658}" srcOrd="0" destOrd="0" parTransId="{281EA6A6-3ABB-4180-A651-F98B1A41F49F}" sibTransId="{522DAA99-545A-4B64-B69A-0CF9ECC8FB04}"/>
    <dgm:cxn modelId="{CC34DBD3-2C99-4865-B5D2-049779285964}" type="presOf" srcId="{3FD89260-21D9-494B-A54C-83FA021521DD}" destId="{8C665747-80A1-4279-A3E5-F7D13FDB3200}" srcOrd="0" destOrd="0" presId="urn:microsoft.com/office/officeart/2005/8/layout/vList2"/>
    <dgm:cxn modelId="{AD212D46-718B-4313-8986-37CB1D71B24E}" type="presParOf" srcId="{8C665747-80A1-4279-A3E5-F7D13FDB3200}" destId="{C953D432-4BFA-41CA-8B92-C4D8A175D3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8B709C-D31A-4C5E-956F-EE15BB066E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D1D5F-2D79-4C89-BD8F-EEDB81479829}">
      <dgm:prSet/>
      <dgm:spPr/>
      <dgm:t>
        <a:bodyPr/>
        <a:lstStyle/>
        <a:p>
          <a:r>
            <a:rPr lang="en-US" dirty="0"/>
            <a:t>New elements can be inserted into list. This can be done using </a:t>
          </a:r>
          <a:r>
            <a:rPr lang="en-US" b="1" dirty="0">
              <a:solidFill>
                <a:schemeClr val="tx1"/>
              </a:solidFill>
            </a:rPr>
            <a:t>append( ) </a:t>
          </a:r>
          <a:r>
            <a:rPr lang="en-US" dirty="0"/>
            <a:t>method. This method inserts the new value at the end of the list.</a:t>
          </a:r>
        </a:p>
      </dgm:t>
    </dgm:pt>
    <dgm:pt modelId="{D98900CC-41FF-484B-8A4C-56415C69D588}" type="parTrans" cxnId="{9ABE8F6A-80C9-4E54-A13A-ECDA49B149B0}">
      <dgm:prSet/>
      <dgm:spPr/>
      <dgm:t>
        <a:bodyPr/>
        <a:lstStyle/>
        <a:p>
          <a:endParaRPr lang="en-US"/>
        </a:p>
      </dgm:t>
    </dgm:pt>
    <dgm:pt modelId="{E9733FB3-0A0B-4D50-A1F4-9F2FA7A3B7B9}" type="sibTrans" cxnId="{9ABE8F6A-80C9-4E54-A13A-ECDA49B149B0}">
      <dgm:prSet/>
      <dgm:spPr/>
      <dgm:t>
        <a:bodyPr/>
        <a:lstStyle/>
        <a:p>
          <a:endParaRPr lang="en-US"/>
        </a:p>
      </dgm:t>
    </dgm:pt>
    <dgm:pt modelId="{59260E95-8248-4FF9-A757-E1D453123ADC}" type="pres">
      <dgm:prSet presAssocID="{638B709C-D31A-4C5E-956F-EE15BB066EC8}" presName="linear" presStyleCnt="0">
        <dgm:presLayoutVars>
          <dgm:animLvl val="lvl"/>
          <dgm:resizeHandles val="exact"/>
        </dgm:presLayoutVars>
      </dgm:prSet>
      <dgm:spPr/>
    </dgm:pt>
    <dgm:pt modelId="{3C971EBC-0452-4543-8FD9-4494976A48B1}" type="pres">
      <dgm:prSet presAssocID="{7F5D1D5F-2D79-4C89-BD8F-EEDB8147982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F3BAC30-8057-48DF-A940-0E921E49519D}" type="presOf" srcId="{638B709C-D31A-4C5E-956F-EE15BB066EC8}" destId="{59260E95-8248-4FF9-A757-E1D453123ADC}" srcOrd="0" destOrd="0" presId="urn:microsoft.com/office/officeart/2005/8/layout/vList2"/>
    <dgm:cxn modelId="{83F67731-4305-4B3E-9BC0-E1658865041C}" type="presOf" srcId="{7F5D1D5F-2D79-4C89-BD8F-EEDB81479829}" destId="{3C971EBC-0452-4543-8FD9-4494976A48B1}" srcOrd="0" destOrd="0" presId="urn:microsoft.com/office/officeart/2005/8/layout/vList2"/>
    <dgm:cxn modelId="{9ABE8F6A-80C9-4E54-A13A-ECDA49B149B0}" srcId="{638B709C-D31A-4C5E-956F-EE15BB066EC8}" destId="{7F5D1D5F-2D79-4C89-BD8F-EEDB81479829}" srcOrd="0" destOrd="0" parTransId="{D98900CC-41FF-484B-8A4C-56415C69D588}" sibTransId="{E9733FB3-0A0B-4D50-A1F4-9F2FA7A3B7B9}"/>
    <dgm:cxn modelId="{90AAD698-ED19-48CF-90DC-1792855D0C5B}" type="presParOf" srcId="{59260E95-8248-4FF9-A757-E1D453123ADC}" destId="{3C971EBC-0452-4543-8FD9-4494976A48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772F84-C995-456E-8BC6-B4512853D6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C15F7-19EB-416F-BD83-743A6AAFEC5E}">
      <dgm:prSet/>
      <dgm:spPr/>
      <dgm:t>
        <a:bodyPr/>
        <a:lstStyle/>
        <a:p>
          <a:r>
            <a:rPr lang="en-US"/>
            <a:t>The value of any index of a list can be replaced by another value using index number. </a:t>
          </a:r>
        </a:p>
      </dgm:t>
    </dgm:pt>
    <dgm:pt modelId="{9DE081C4-CEA4-4706-A63D-BA9B5424EA48}" type="parTrans" cxnId="{176CFFEE-0154-4C34-BEE7-EBF6B7C32D38}">
      <dgm:prSet/>
      <dgm:spPr/>
      <dgm:t>
        <a:bodyPr/>
        <a:lstStyle/>
        <a:p>
          <a:endParaRPr lang="en-US"/>
        </a:p>
      </dgm:t>
    </dgm:pt>
    <dgm:pt modelId="{E10BB90D-F524-47F7-8513-4791415ECD0A}" type="sibTrans" cxnId="{176CFFEE-0154-4C34-BEE7-EBF6B7C32D38}">
      <dgm:prSet/>
      <dgm:spPr/>
      <dgm:t>
        <a:bodyPr/>
        <a:lstStyle/>
        <a:p>
          <a:endParaRPr lang="en-US"/>
        </a:p>
      </dgm:t>
    </dgm:pt>
    <dgm:pt modelId="{BFCAB960-5729-4615-A6D9-C3081DF588F7}" type="pres">
      <dgm:prSet presAssocID="{E5772F84-C995-456E-8BC6-B4512853D6E8}" presName="linear" presStyleCnt="0">
        <dgm:presLayoutVars>
          <dgm:animLvl val="lvl"/>
          <dgm:resizeHandles val="exact"/>
        </dgm:presLayoutVars>
      </dgm:prSet>
      <dgm:spPr/>
    </dgm:pt>
    <dgm:pt modelId="{41B94A34-D517-44CE-940F-6B9D0E3CC6B3}" type="pres">
      <dgm:prSet presAssocID="{E17C15F7-19EB-416F-BD83-743A6AAFEC5E}" presName="parentText" presStyleLbl="node1" presStyleIdx="0" presStyleCnt="1" custScaleY="83531">
        <dgm:presLayoutVars>
          <dgm:chMax val="0"/>
          <dgm:bulletEnabled val="1"/>
        </dgm:presLayoutVars>
      </dgm:prSet>
      <dgm:spPr/>
    </dgm:pt>
  </dgm:ptLst>
  <dgm:cxnLst>
    <dgm:cxn modelId="{F28A8142-83EF-4AAC-8738-152C6D68315A}" type="presOf" srcId="{E17C15F7-19EB-416F-BD83-743A6AAFEC5E}" destId="{41B94A34-D517-44CE-940F-6B9D0E3CC6B3}" srcOrd="0" destOrd="0" presId="urn:microsoft.com/office/officeart/2005/8/layout/vList2"/>
    <dgm:cxn modelId="{1C6DF04A-00BB-45B1-9E4C-2C99D2BF3F56}" type="presOf" srcId="{E5772F84-C995-456E-8BC6-B4512853D6E8}" destId="{BFCAB960-5729-4615-A6D9-C3081DF588F7}" srcOrd="0" destOrd="0" presId="urn:microsoft.com/office/officeart/2005/8/layout/vList2"/>
    <dgm:cxn modelId="{176CFFEE-0154-4C34-BEE7-EBF6B7C32D38}" srcId="{E5772F84-C995-456E-8BC6-B4512853D6E8}" destId="{E17C15F7-19EB-416F-BD83-743A6AAFEC5E}" srcOrd="0" destOrd="0" parTransId="{9DE081C4-CEA4-4706-A63D-BA9B5424EA48}" sibTransId="{E10BB90D-F524-47F7-8513-4791415ECD0A}"/>
    <dgm:cxn modelId="{83E0CD3E-B311-4BE0-95DA-91DE88798D81}" type="presParOf" srcId="{BFCAB960-5729-4615-A6D9-C3081DF588F7}" destId="{41B94A34-D517-44CE-940F-6B9D0E3CC6B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A3BC00-4895-4FDA-A508-C426BBADB7E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6464A9-1DEC-499D-B810-9C130FA2D58F}">
      <dgm:prSet/>
      <dgm:spPr/>
      <dgm:t>
        <a:bodyPr/>
        <a:lstStyle/>
        <a:p>
          <a:r>
            <a:rPr lang="en-US" b="0" i="0" dirty="0"/>
            <a:t>Tuple is one of 4 built-in data types in Python used to store collections of data, the other 3 are</a:t>
          </a:r>
          <a:r>
            <a:rPr lang="en-US" b="0" i="0" dirty="0">
              <a:solidFill>
                <a:srgbClr val="FF0000"/>
              </a:solidFill>
            </a:rPr>
            <a:t> </a:t>
          </a:r>
          <a:r>
            <a:rPr lang="en-US" b="1" i="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List</a:t>
          </a:r>
          <a:r>
            <a:rPr lang="en-US" b="0" i="0" dirty="0"/>
            <a:t>, </a:t>
          </a:r>
          <a:r>
            <a:rPr lang="en-US" b="1" i="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Set</a:t>
          </a:r>
          <a:r>
            <a:rPr lang="en-US" b="0" i="0" dirty="0"/>
            <a:t>, and</a:t>
          </a:r>
          <a:r>
            <a:rPr lang="en-US" b="1" i="0" u="none" dirty="0">
              <a:solidFill>
                <a:schemeClr val="tx1"/>
              </a:solidFill>
            </a:rPr>
            <a:t> </a:t>
          </a:r>
          <a:r>
            <a:rPr lang="en-US" b="1" i="0" u="none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Dictionary</a:t>
          </a:r>
          <a:r>
            <a:rPr lang="en-US" b="0" i="0" dirty="0"/>
            <a:t>, all with different qualities and usage.</a:t>
          </a:r>
          <a:endParaRPr lang="en-US" dirty="0"/>
        </a:p>
      </dgm:t>
    </dgm:pt>
    <dgm:pt modelId="{E95258DD-F58B-4ACF-A411-04FC9E20CFF3}" type="parTrans" cxnId="{BF3D5142-448C-4058-B98D-BD9561A36E41}">
      <dgm:prSet/>
      <dgm:spPr/>
      <dgm:t>
        <a:bodyPr/>
        <a:lstStyle/>
        <a:p>
          <a:endParaRPr lang="en-US"/>
        </a:p>
      </dgm:t>
    </dgm:pt>
    <dgm:pt modelId="{65A9DBF7-D58C-4CD8-9C53-4284FDAED590}" type="sibTrans" cxnId="{BF3D5142-448C-4058-B98D-BD9561A36E41}">
      <dgm:prSet/>
      <dgm:spPr/>
      <dgm:t>
        <a:bodyPr/>
        <a:lstStyle/>
        <a:p>
          <a:endParaRPr lang="en-US"/>
        </a:p>
      </dgm:t>
    </dgm:pt>
    <dgm:pt modelId="{F91A7868-8AC1-4BED-8AEC-E1504781BB66}">
      <dgm:prSet/>
      <dgm:spPr/>
      <dgm:t>
        <a:bodyPr/>
        <a:lstStyle/>
        <a:p>
          <a:r>
            <a:rPr lang="en-US" b="0" i="0" dirty="0"/>
            <a:t>A tuple is a collection which is ordered and </a:t>
          </a:r>
          <a:r>
            <a:rPr lang="en-US" b="1" i="0" dirty="0"/>
            <a:t>unchangeable</a:t>
          </a:r>
          <a:r>
            <a:rPr lang="en-US" dirty="0"/>
            <a:t>.</a:t>
          </a:r>
        </a:p>
      </dgm:t>
    </dgm:pt>
    <dgm:pt modelId="{01659441-4E38-443B-8A6A-95E098D2A57A}" type="parTrans" cxnId="{AAA26CA5-712F-4BAD-80F5-20796635C216}">
      <dgm:prSet/>
      <dgm:spPr/>
      <dgm:t>
        <a:bodyPr/>
        <a:lstStyle/>
        <a:p>
          <a:endParaRPr lang="en-US"/>
        </a:p>
      </dgm:t>
    </dgm:pt>
    <dgm:pt modelId="{71F05D35-C3B1-4DFE-96DE-7D4E94CFA83A}" type="sibTrans" cxnId="{AAA26CA5-712F-4BAD-80F5-20796635C216}">
      <dgm:prSet/>
      <dgm:spPr/>
      <dgm:t>
        <a:bodyPr/>
        <a:lstStyle/>
        <a:p>
          <a:endParaRPr lang="en-US"/>
        </a:p>
      </dgm:t>
    </dgm:pt>
    <dgm:pt modelId="{2AEB2AAC-5C45-499D-9E3E-B63B3BA6E7B5}">
      <dgm:prSet/>
      <dgm:spPr/>
      <dgm:t>
        <a:bodyPr/>
        <a:lstStyle/>
        <a:p>
          <a:r>
            <a:rPr lang="en-US" b="0" i="0" dirty="0"/>
            <a:t>Tuples are written with round brackets</a:t>
          </a:r>
          <a:r>
            <a:rPr lang="en-US" dirty="0"/>
            <a:t>.</a:t>
          </a:r>
        </a:p>
      </dgm:t>
    </dgm:pt>
    <dgm:pt modelId="{3013BAD3-8769-4E0A-99C3-F9D5212A796E}" type="parTrans" cxnId="{6116CBC2-7BDE-4E71-8C20-574A9CA1CB0A}">
      <dgm:prSet/>
      <dgm:spPr/>
      <dgm:t>
        <a:bodyPr/>
        <a:lstStyle/>
        <a:p>
          <a:endParaRPr lang="en-US"/>
        </a:p>
      </dgm:t>
    </dgm:pt>
    <dgm:pt modelId="{099192C1-B864-44B5-BA60-53990988E2A0}" type="sibTrans" cxnId="{6116CBC2-7BDE-4E71-8C20-574A9CA1CB0A}">
      <dgm:prSet/>
      <dgm:spPr/>
      <dgm:t>
        <a:bodyPr/>
        <a:lstStyle/>
        <a:p>
          <a:endParaRPr lang="en-US"/>
        </a:p>
      </dgm:t>
    </dgm:pt>
    <dgm:pt modelId="{DEAAC75F-402E-4DAE-9599-AAF01CE3BABB}">
      <dgm:prSet/>
      <dgm:spPr/>
      <dgm:t>
        <a:bodyPr/>
        <a:lstStyle/>
        <a:p>
          <a:r>
            <a:rPr lang="en-US" b="0" i="0" dirty="0"/>
            <a:t>Tuples are used to store multiple items in a single variable.</a:t>
          </a:r>
          <a:endParaRPr lang="en-US" dirty="0"/>
        </a:p>
      </dgm:t>
    </dgm:pt>
    <dgm:pt modelId="{04E9FBD1-152A-454E-A30E-5F0DD1C06126}" type="sibTrans" cxnId="{377E83B4-C358-4759-AD5B-7BBF6C3C17F5}">
      <dgm:prSet/>
      <dgm:spPr/>
      <dgm:t>
        <a:bodyPr/>
        <a:lstStyle/>
        <a:p>
          <a:endParaRPr lang="en-US"/>
        </a:p>
      </dgm:t>
    </dgm:pt>
    <dgm:pt modelId="{2F8ED609-126B-4D10-93EF-3AE68DB168CF}" type="parTrans" cxnId="{377E83B4-C358-4759-AD5B-7BBF6C3C17F5}">
      <dgm:prSet/>
      <dgm:spPr/>
      <dgm:t>
        <a:bodyPr/>
        <a:lstStyle/>
        <a:p>
          <a:endParaRPr lang="en-US"/>
        </a:p>
      </dgm:t>
    </dgm:pt>
    <dgm:pt modelId="{E1738D01-556D-48AE-857F-75B4473DEF71}" type="pres">
      <dgm:prSet presAssocID="{FAA3BC00-4895-4FDA-A508-C426BBADB7E8}" presName="linear" presStyleCnt="0">
        <dgm:presLayoutVars>
          <dgm:animLvl val="lvl"/>
          <dgm:resizeHandles val="exact"/>
        </dgm:presLayoutVars>
      </dgm:prSet>
      <dgm:spPr/>
    </dgm:pt>
    <dgm:pt modelId="{E2C2727F-47A2-44AF-95FB-F51A2D8ED115}" type="pres">
      <dgm:prSet presAssocID="{DEAAC75F-402E-4DAE-9599-AAF01CE3BA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B71F48-3C2B-4D29-A19B-CB5275AE50CC}" type="pres">
      <dgm:prSet presAssocID="{04E9FBD1-152A-454E-A30E-5F0DD1C06126}" presName="spacer" presStyleCnt="0"/>
      <dgm:spPr/>
    </dgm:pt>
    <dgm:pt modelId="{F26E3B93-D87E-4E0B-888F-7D985EB1E9C7}" type="pres">
      <dgm:prSet presAssocID="{B96464A9-1DEC-499D-B810-9C130FA2D5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109C1A-7178-4CA0-A34F-14B371FA97D9}" type="pres">
      <dgm:prSet presAssocID="{65A9DBF7-D58C-4CD8-9C53-4284FDAED590}" presName="spacer" presStyleCnt="0"/>
      <dgm:spPr/>
    </dgm:pt>
    <dgm:pt modelId="{4737804D-B15C-4581-A1D7-B0A8B0987C60}" type="pres">
      <dgm:prSet presAssocID="{F91A7868-8AC1-4BED-8AEC-E1504781BB66}" presName="parentText" presStyleLbl="node1" presStyleIdx="2" presStyleCnt="4" custLinFactNeighborX="-148" custLinFactNeighborY="-13871">
        <dgm:presLayoutVars>
          <dgm:chMax val="0"/>
          <dgm:bulletEnabled val="1"/>
        </dgm:presLayoutVars>
      </dgm:prSet>
      <dgm:spPr/>
    </dgm:pt>
    <dgm:pt modelId="{14F0D2BC-B652-491A-8B32-325ADECFEE96}" type="pres">
      <dgm:prSet presAssocID="{71F05D35-C3B1-4DFE-96DE-7D4E94CFA83A}" presName="spacer" presStyleCnt="0"/>
      <dgm:spPr/>
    </dgm:pt>
    <dgm:pt modelId="{82CF92EF-2B57-4AD2-AB5A-F8DC14AF210B}" type="pres">
      <dgm:prSet presAssocID="{2AEB2AAC-5C45-499D-9E3E-B63B3BA6E7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F3D5142-448C-4058-B98D-BD9561A36E41}" srcId="{FAA3BC00-4895-4FDA-A508-C426BBADB7E8}" destId="{B96464A9-1DEC-499D-B810-9C130FA2D58F}" srcOrd="1" destOrd="0" parTransId="{E95258DD-F58B-4ACF-A411-04FC9E20CFF3}" sibTransId="{65A9DBF7-D58C-4CD8-9C53-4284FDAED590}"/>
    <dgm:cxn modelId="{35C1367D-5AE5-40A1-A72C-E4D840313CF7}" type="presOf" srcId="{B96464A9-1DEC-499D-B810-9C130FA2D58F}" destId="{F26E3B93-D87E-4E0B-888F-7D985EB1E9C7}" srcOrd="0" destOrd="0" presId="urn:microsoft.com/office/officeart/2005/8/layout/vList2"/>
    <dgm:cxn modelId="{610DD1A4-3D71-4ACF-AA03-6FEA11AF3CEC}" type="presOf" srcId="{2AEB2AAC-5C45-499D-9E3E-B63B3BA6E7B5}" destId="{82CF92EF-2B57-4AD2-AB5A-F8DC14AF210B}" srcOrd="0" destOrd="0" presId="urn:microsoft.com/office/officeart/2005/8/layout/vList2"/>
    <dgm:cxn modelId="{AAA26CA5-712F-4BAD-80F5-20796635C216}" srcId="{FAA3BC00-4895-4FDA-A508-C426BBADB7E8}" destId="{F91A7868-8AC1-4BED-8AEC-E1504781BB66}" srcOrd="2" destOrd="0" parTransId="{01659441-4E38-443B-8A6A-95E098D2A57A}" sibTransId="{71F05D35-C3B1-4DFE-96DE-7D4E94CFA83A}"/>
    <dgm:cxn modelId="{B4A94EAC-45D1-4DE2-9974-4242EDC1B444}" type="presOf" srcId="{F91A7868-8AC1-4BED-8AEC-E1504781BB66}" destId="{4737804D-B15C-4581-A1D7-B0A8B0987C60}" srcOrd="0" destOrd="0" presId="urn:microsoft.com/office/officeart/2005/8/layout/vList2"/>
    <dgm:cxn modelId="{377E83B4-C358-4759-AD5B-7BBF6C3C17F5}" srcId="{FAA3BC00-4895-4FDA-A508-C426BBADB7E8}" destId="{DEAAC75F-402E-4DAE-9599-AAF01CE3BABB}" srcOrd="0" destOrd="0" parTransId="{2F8ED609-126B-4D10-93EF-3AE68DB168CF}" sibTransId="{04E9FBD1-152A-454E-A30E-5F0DD1C06126}"/>
    <dgm:cxn modelId="{6116CBC2-7BDE-4E71-8C20-574A9CA1CB0A}" srcId="{FAA3BC00-4895-4FDA-A508-C426BBADB7E8}" destId="{2AEB2AAC-5C45-499D-9E3E-B63B3BA6E7B5}" srcOrd="3" destOrd="0" parTransId="{3013BAD3-8769-4E0A-99C3-F9D5212A796E}" sibTransId="{099192C1-B864-44B5-BA60-53990988E2A0}"/>
    <dgm:cxn modelId="{0F5399F6-E14B-404D-BE69-2E65D3331E9C}" type="presOf" srcId="{FAA3BC00-4895-4FDA-A508-C426BBADB7E8}" destId="{E1738D01-556D-48AE-857F-75B4473DEF71}" srcOrd="0" destOrd="0" presId="urn:microsoft.com/office/officeart/2005/8/layout/vList2"/>
    <dgm:cxn modelId="{E7A75DFF-FA6F-4CBF-B624-886137D787BF}" type="presOf" srcId="{DEAAC75F-402E-4DAE-9599-AAF01CE3BABB}" destId="{E2C2727F-47A2-44AF-95FB-F51A2D8ED115}" srcOrd="0" destOrd="0" presId="urn:microsoft.com/office/officeart/2005/8/layout/vList2"/>
    <dgm:cxn modelId="{69314815-24DF-49D2-A4DB-73F94540553B}" type="presParOf" srcId="{E1738D01-556D-48AE-857F-75B4473DEF71}" destId="{E2C2727F-47A2-44AF-95FB-F51A2D8ED115}" srcOrd="0" destOrd="0" presId="urn:microsoft.com/office/officeart/2005/8/layout/vList2"/>
    <dgm:cxn modelId="{3B57F146-57AE-4113-8A3B-0BE8CA2922F1}" type="presParOf" srcId="{E1738D01-556D-48AE-857F-75B4473DEF71}" destId="{8CB71F48-3C2B-4D29-A19B-CB5275AE50CC}" srcOrd="1" destOrd="0" presId="urn:microsoft.com/office/officeart/2005/8/layout/vList2"/>
    <dgm:cxn modelId="{F639A80F-9E04-4BC0-AC4C-F3798FFD4E20}" type="presParOf" srcId="{E1738D01-556D-48AE-857F-75B4473DEF71}" destId="{F26E3B93-D87E-4E0B-888F-7D985EB1E9C7}" srcOrd="2" destOrd="0" presId="urn:microsoft.com/office/officeart/2005/8/layout/vList2"/>
    <dgm:cxn modelId="{2DC21772-6B11-4295-AB07-B28AF98C5DDA}" type="presParOf" srcId="{E1738D01-556D-48AE-857F-75B4473DEF71}" destId="{9C109C1A-7178-4CA0-A34F-14B371FA97D9}" srcOrd="3" destOrd="0" presId="urn:microsoft.com/office/officeart/2005/8/layout/vList2"/>
    <dgm:cxn modelId="{3D2E9A5D-ECCE-4994-9C44-BF0AF76D94F8}" type="presParOf" srcId="{E1738D01-556D-48AE-857F-75B4473DEF71}" destId="{4737804D-B15C-4581-A1D7-B0A8B0987C60}" srcOrd="4" destOrd="0" presId="urn:microsoft.com/office/officeart/2005/8/layout/vList2"/>
    <dgm:cxn modelId="{E752FA44-A8AA-4FF8-BC49-7D662E4CDB18}" type="presParOf" srcId="{E1738D01-556D-48AE-857F-75B4473DEF71}" destId="{14F0D2BC-B652-491A-8B32-325ADECFEE96}" srcOrd="5" destOrd="0" presId="urn:microsoft.com/office/officeart/2005/8/layout/vList2"/>
    <dgm:cxn modelId="{2306073F-752B-4B81-906B-497577008D52}" type="presParOf" srcId="{E1738D01-556D-48AE-857F-75B4473DEF71}" destId="{82CF92EF-2B57-4AD2-AB5A-F8DC14AF210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A3BC00-4895-4FDA-A508-C426BBADB7E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6464A9-1DEC-499D-B810-9C130FA2D58F}">
      <dgm:prSet/>
      <dgm:spPr/>
      <dgm:t>
        <a:bodyPr/>
        <a:lstStyle/>
        <a:p>
          <a:r>
            <a:rPr lang="en-US" b="0" i="0" dirty="0"/>
            <a:t>A dictionary is a collection which is ordered*, changeable and do not allow duplicates.</a:t>
          </a:r>
          <a:endParaRPr lang="en-US" dirty="0"/>
        </a:p>
      </dgm:t>
    </dgm:pt>
    <dgm:pt modelId="{E95258DD-F58B-4ACF-A411-04FC9E20CFF3}" type="parTrans" cxnId="{BF3D5142-448C-4058-B98D-BD9561A36E41}">
      <dgm:prSet/>
      <dgm:spPr/>
      <dgm:t>
        <a:bodyPr/>
        <a:lstStyle/>
        <a:p>
          <a:endParaRPr lang="en-US"/>
        </a:p>
      </dgm:t>
    </dgm:pt>
    <dgm:pt modelId="{65A9DBF7-D58C-4CD8-9C53-4284FDAED590}" type="sibTrans" cxnId="{BF3D5142-448C-4058-B98D-BD9561A36E41}">
      <dgm:prSet/>
      <dgm:spPr/>
      <dgm:t>
        <a:bodyPr/>
        <a:lstStyle/>
        <a:p>
          <a:endParaRPr lang="en-US"/>
        </a:p>
      </dgm:t>
    </dgm:pt>
    <dgm:pt modelId="{F91A7868-8AC1-4BED-8AEC-E1504781BB66}">
      <dgm:prSet/>
      <dgm:spPr/>
      <dgm:t>
        <a:bodyPr/>
        <a:lstStyle/>
        <a:p>
          <a:r>
            <a:rPr lang="en-US" b="0" i="0" dirty="0"/>
            <a:t>As of Python version 3.7, dictionaries are </a:t>
          </a:r>
          <a:r>
            <a:rPr lang="en-US" b="0" i="1" dirty="0"/>
            <a:t>ordered</a:t>
          </a:r>
          <a:r>
            <a:rPr lang="en-US" b="0" i="0" dirty="0"/>
            <a:t>. In Python 3.6 and earlier, dictionaries are </a:t>
          </a:r>
          <a:r>
            <a:rPr lang="en-US" b="0" i="1" dirty="0"/>
            <a:t>unordered</a:t>
          </a:r>
          <a:r>
            <a:rPr lang="en-US" dirty="0"/>
            <a:t>.</a:t>
          </a:r>
        </a:p>
      </dgm:t>
    </dgm:pt>
    <dgm:pt modelId="{01659441-4E38-443B-8A6A-95E098D2A57A}" type="parTrans" cxnId="{AAA26CA5-712F-4BAD-80F5-20796635C216}">
      <dgm:prSet/>
      <dgm:spPr/>
      <dgm:t>
        <a:bodyPr/>
        <a:lstStyle/>
        <a:p>
          <a:endParaRPr lang="en-US"/>
        </a:p>
      </dgm:t>
    </dgm:pt>
    <dgm:pt modelId="{71F05D35-C3B1-4DFE-96DE-7D4E94CFA83A}" type="sibTrans" cxnId="{AAA26CA5-712F-4BAD-80F5-20796635C216}">
      <dgm:prSet/>
      <dgm:spPr/>
      <dgm:t>
        <a:bodyPr/>
        <a:lstStyle/>
        <a:p>
          <a:endParaRPr lang="en-US"/>
        </a:p>
      </dgm:t>
    </dgm:pt>
    <dgm:pt modelId="{2AEB2AAC-5C45-499D-9E3E-B63B3BA6E7B5}">
      <dgm:prSet/>
      <dgm:spPr/>
      <dgm:t>
        <a:bodyPr/>
        <a:lstStyle/>
        <a:p>
          <a:r>
            <a:rPr lang="en-US" b="0" i="0" dirty="0"/>
            <a:t>Dictionaries are written with curly brackets, and have keys and values</a:t>
          </a:r>
          <a:r>
            <a:rPr lang="en-US" dirty="0"/>
            <a:t>.</a:t>
          </a:r>
        </a:p>
      </dgm:t>
    </dgm:pt>
    <dgm:pt modelId="{3013BAD3-8769-4E0A-99C3-F9D5212A796E}" type="parTrans" cxnId="{6116CBC2-7BDE-4E71-8C20-574A9CA1CB0A}">
      <dgm:prSet/>
      <dgm:spPr/>
      <dgm:t>
        <a:bodyPr/>
        <a:lstStyle/>
        <a:p>
          <a:endParaRPr lang="en-US"/>
        </a:p>
      </dgm:t>
    </dgm:pt>
    <dgm:pt modelId="{099192C1-B864-44B5-BA60-53990988E2A0}" type="sibTrans" cxnId="{6116CBC2-7BDE-4E71-8C20-574A9CA1CB0A}">
      <dgm:prSet/>
      <dgm:spPr/>
      <dgm:t>
        <a:bodyPr/>
        <a:lstStyle/>
        <a:p>
          <a:endParaRPr lang="en-US"/>
        </a:p>
      </dgm:t>
    </dgm:pt>
    <dgm:pt modelId="{DEAAC75F-402E-4DAE-9599-AAF01CE3BABB}">
      <dgm:prSet/>
      <dgm:spPr/>
      <dgm:t>
        <a:bodyPr/>
        <a:lstStyle/>
        <a:p>
          <a:r>
            <a:rPr lang="en-US" b="0" i="0" dirty="0"/>
            <a:t>Dictionaries are used to store data values in key : value pairs.</a:t>
          </a:r>
          <a:endParaRPr lang="en-US" dirty="0"/>
        </a:p>
      </dgm:t>
    </dgm:pt>
    <dgm:pt modelId="{04E9FBD1-152A-454E-A30E-5F0DD1C06126}" type="sibTrans" cxnId="{377E83B4-C358-4759-AD5B-7BBF6C3C17F5}">
      <dgm:prSet/>
      <dgm:spPr/>
      <dgm:t>
        <a:bodyPr/>
        <a:lstStyle/>
        <a:p>
          <a:endParaRPr lang="en-US"/>
        </a:p>
      </dgm:t>
    </dgm:pt>
    <dgm:pt modelId="{2F8ED609-126B-4D10-93EF-3AE68DB168CF}" type="parTrans" cxnId="{377E83B4-C358-4759-AD5B-7BBF6C3C17F5}">
      <dgm:prSet/>
      <dgm:spPr/>
      <dgm:t>
        <a:bodyPr/>
        <a:lstStyle/>
        <a:p>
          <a:endParaRPr lang="en-US"/>
        </a:p>
      </dgm:t>
    </dgm:pt>
    <dgm:pt modelId="{E1738D01-556D-48AE-857F-75B4473DEF71}" type="pres">
      <dgm:prSet presAssocID="{FAA3BC00-4895-4FDA-A508-C426BBADB7E8}" presName="linear" presStyleCnt="0">
        <dgm:presLayoutVars>
          <dgm:animLvl val="lvl"/>
          <dgm:resizeHandles val="exact"/>
        </dgm:presLayoutVars>
      </dgm:prSet>
      <dgm:spPr/>
    </dgm:pt>
    <dgm:pt modelId="{E2C2727F-47A2-44AF-95FB-F51A2D8ED115}" type="pres">
      <dgm:prSet presAssocID="{DEAAC75F-402E-4DAE-9599-AAF01CE3BABB}" presName="parentText" presStyleLbl="node1" presStyleIdx="0" presStyleCnt="4" custLinFactNeighborX="-447" custLinFactNeighborY="-52263">
        <dgm:presLayoutVars>
          <dgm:chMax val="0"/>
          <dgm:bulletEnabled val="1"/>
        </dgm:presLayoutVars>
      </dgm:prSet>
      <dgm:spPr/>
    </dgm:pt>
    <dgm:pt modelId="{8CB71F48-3C2B-4D29-A19B-CB5275AE50CC}" type="pres">
      <dgm:prSet presAssocID="{04E9FBD1-152A-454E-A30E-5F0DD1C06126}" presName="spacer" presStyleCnt="0"/>
      <dgm:spPr/>
    </dgm:pt>
    <dgm:pt modelId="{F26E3B93-D87E-4E0B-888F-7D985EB1E9C7}" type="pres">
      <dgm:prSet presAssocID="{B96464A9-1DEC-499D-B810-9C130FA2D5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109C1A-7178-4CA0-A34F-14B371FA97D9}" type="pres">
      <dgm:prSet presAssocID="{65A9DBF7-D58C-4CD8-9C53-4284FDAED590}" presName="spacer" presStyleCnt="0"/>
      <dgm:spPr/>
    </dgm:pt>
    <dgm:pt modelId="{4737804D-B15C-4581-A1D7-B0A8B0987C60}" type="pres">
      <dgm:prSet presAssocID="{F91A7868-8AC1-4BED-8AEC-E1504781BB66}" presName="parentText" presStyleLbl="node1" presStyleIdx="2" presStyleCnt="4" custLinFactNeighborX="268" custLinFactNeighborY="-27982">
        <dgm:presLayoutVars>
          <dgm:chMax val="0"/>
          <dgm:bulletEnabled val="1"/>
        </dgm:presLayoutVars>
      </dgm:prSet>
      <dgm:spPr/>
    </dgm:pt>
    <dgm:pt modelId="{14F0D2BC-B652-491A-8B32-325ADECFEE96}" type="pres">
      <dgm:prSet presAssocID="{71F05D35-C3B1-4DFE-96DE-7D4E94CFA83A}" presName="spacer" presStyleCnt="0"/>
      <dgm:spPr/>
    </dgm:pt>
    <dgm:pt modelId="{82CF92EF-2B57-4AD2-AB5A-F8DC14AF210B}" type="pres">
      <dgm:prSet presAssocID="{2AEB2AAC-5C45-499D-9E3E-B63B3BA6E7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F3D5142-448C-4058-B98D-BD9561A36E41}" srcId="{FAA3BC00-4895-4FDA-A508-C426BBADB7E8}" destId="{B96464A9-1DEC-499D-B810-9C130FA2D58F}" srcOrd="1" destOrd="0" parTransId="{E95258DD-F58B-4ACF-A411-04FC9E20CFF3}" sibTransId="{65A9DBF7-D58C-4CD8-9C53-4284FDAED590}"/>
    <dgm:cxn modelId="{35C1367D-5AE5-40A1-A72C-E4D840313CF7}" type="presOf" srcId="{B96464A9-1DEC-499D-B810-9C130FA2D58F}" destId="{F26E3B93-D87E-4E0B-888F-7D985EB1E9C7}" srcOrd="0" destOrd="0" presId="urn:microsoft.com/office/officeart/2005/8/layout/vList2"/>
    <dgm:cxn modelId="{610DD1A4-3D71-4ACF-AA03-6FEA11AF3CEC}" type="presOf" srcId="{2AEB2AAC-5C45-499D-9E3E-B63B3BA6E7B5}" destId="{82CF92EF-2B57-4AD2-AB5A-F8DC14AF210B}" srcOrd="0" destOrd="0" presId="urn:microsoft.com/office/officeart/2005/8/layout/vList2"/>
    <dgm:cxn modelId="{AAA26CA5-712F-4BAD-80F5-20796635C216}" srcId="{FAA3BC00-4895-4FDA-A508-C426BBADB7E8}" destId="{F91A7868-8AC1-4BED-8AEC-E1504781BB66}" srcOrd="2" destOrd="0" parTransId="{01659441-4E38-443B-8A6A-95E098D2A57A}" sibTransId="{71F05D35-C3B1-4DFE-96DE-7D4E94CFA83A}"/>
    <dgm:cxn modelId="{B4A94EAC-45D1-4DE2-9974-4242EDC1B444}" type="presOf" srcId="{F91A7868-8AC1-4BED-8AEC-E1504781BB66}" destId="{4737804D-B15C-4581-A1D7-B0A8B0987C60}" srcOrd="0" destOrd="0" presId="urn:microsoft.com/office/officeart/2005/8/layout/vList2"/>
    <dgm:cxn modelId="{377E83B4-C358-4759-AD5B-7BBF6C3C17F5}" srcId="{FAA3BC00-4895-4FDA-A508-C426BBADB7E8}" destId="{DEAAC75F-402E-4DAE-9599-AAF01CE3BABB}" srcOrd="0" destOrd="0" parTransId="{2F8ED609-126B-4D10-93EF-3AE68DB168CF}" sibTransId="{04E9FBD1-152A-454E-A30E-5F0DD1C06126}"/>
    <dgm:cxn modelId="{6116CBC2-7BDE-4E71-8C20-574A9CA1CB0A}" srcId="{FAA3BC00-4895-4FDA-A508-C426BBADB7E8}" destId="{2AEB2AAC-5C45-499D-9E3E-B63B3BA6E7B5}" srcOrd="3" destOrd="0" parTransId="{3013BAD3-8769-4E0A-99C3-F9D5212A796E}" sibTransId="{099192C1-B864-44B5-BA60-53990988E2A0}"/>
    <dgm:cxn modelId="{0F5399F6-E14B-404D-BE69-2E65D3331E9C}" type="presOf" srcId="{FAA3BC00-4895-4FDA-A508-C426BBADB7E8}" destId="{E1738D01-556D-48AE-857F-75B4473DEF71}" srcOrd="0" destOrd="0" presId="urn:microsoft.com/office/officeart/2005/8/layout/vList2"/>
    <dgm:cxn modelId="{E7A75DFF-FA6F-4CBF-B624-886137D787BF}" type="presOf" srcId="{DEAAC75F-402E-4DAE-9599-AAF01CE3BABB}" destId="{E2C2727F-47A2-44AF-95FB-F51A2D8ED115}" srcOrd="0" destOrd="0" presId="urn:microsoft.com/office/officeart/2005/8/layout/vList2"/>
    <dgm:cxn modelId="{69314815-24DF-49D2-A4DB-73F94540553B}" type="presParOf" srcId="{E1738D01-556D-48AE-857F-75B4473DEF71}" destId="{E2C2727F-47A2-44AF-95FB-F51A2D8ED115}" srcOrd="0" destOrd="0" presId="urn:microsoft.com/office/officeart/2005/8/layout/vList2"/>
    <dgm:cxn modelId="{3B57F146-57AE-4113-8A3B-0BE8CA2922F1}" type="presParOf" srcId="{E1738D01-556D-48AE-857F-75B4473DEF71}" destId="{8CB71F48-3C2B-4D29-A19B-CB5275AE50CC}" srcOrd="1" destOrd="0" presId="urn:microsoft.com/office/officeart/2005/8/layout/vList2"/>
    <dgm:cxn modelId="{F639A80F-9E04-4BC0-AC4C-F3798FFD4E20}" type="presParOf" srcId="{E1738D01-556D-48AE-857F-75B4473DEF71}" destId="{F26E3B93-D87E-4E0B-888F-7D985EB1E9C7}" srcOrd="2" destOrd="0" presId="urn:microsoft.com/office/officeart/2005/8/layout/vList2"/>
    <dgm:cxn modelId="{2DC21772-6B11-4295-AB07-B28AF98C5DDA}" type="presParOf" srcId="{E1738D01-556D-48AE-857F-75B4473DEF71}" destId="{9C109C1A-7178-4CA0-A34F-14B371FA97D9}" srcOrd="3" destOrd="0" presId="urn:microsoft.com/office/officeart/2005/8/layout/vList2"/>
    <dgm:cxn modelId="{3D2E9A5D-ECCE-4994-9C44-BF0AF76D94F8}" type="presParOf" srcId="{E1738D01-556D-48AE-857F-75B4473DEF71}" destId="{4737804D-B15C-4581-A1D7-B0A8B0987C60}" srcOrd="4" destOrd="0" presId="urn:microsoft.com/office/officeart/2005/8/layout/vList2"/>
    <dgm:cxn modelId="{E752FA44-A8AA-4FF8-BC49-7D662E4CDB18}" type="presParOf" srcId="{E1738D01-556D-48AE-857F-75B4473DEF71}" destId="{14F0D2BC-B652-491A-8B32-325ADECFEE96}" srcOrd="5" destOrd="0" presId="urn:microsoft.com/office/officeart/2005/8/layout/vList2"/>
    <dgm:cxn modelId="{2306073F-752B-4B81-906B-497577008D52}" type="presParOf" srcId="{E1738D01-556D-48AE-857F-75B4473DEF71}" destId="{82CF92EF-2B57-4AD2-AB5A-F8DC14AF210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38D433-2FFC-425F-826D-F1F90A3132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B6B55C-0795-4FFF-98E0-2B39D881C07B}">
      <dgm:prSet/>
      <dgm:spPr/>
      <dgm:t>
        <a:bodyPr/>
        <a:lstStyle/>
        <a:p>
          <a:r>
            <a:rPr lang="en-US" b="0" i="0" dirty="0"/>
            <a:t>Dictionary items are ordered, changeable, and does not allow duplicates.</a:t>
          </a:r>
          <a:endParaRPr lang="en-US" dirty="0"/>
        </a:p>
      </dgm:t>
    </dgm:pt>
    <dgm:pt modelId="{25CDBE03-7805-4530-B4FB-46924C09441F}" type="parTrans" cxnId="{3B1E65B8-6358-4331-AC4E-E857315BF6D1}">
      <dgm:prSet/>
      <dgm:spPr/>
      <dgm:t>
        <a:bodyPr/>
        <a:lstStyle/>
        <a:p>
          <a:endParaRPr lang="en-US"/>
        </a:p>
      </dgm:t>
    </dgm:pt>
    <dgm:pt modelId="{DB428FD7-424A-4A73-B410-455BBD376685}" type="sibTrans" cxnId="{3B1E65B8-6358-4331-AC4E-E857315BF6D1}">
      <dgm:prSet/>
      <dgm:spPr/>
      <dgm:t>
        <a:bodyPr/>
        <a:lstStyle/>
        <a:p>
          <a:endParaRPr lang="en-US"/>
        </a:p>
      </dgm:t>
    </dgm:pt>
    <dgm:pt modelId="{6B303C5E-F74C-4D23-8B7D-FD4A4FC085B1}">
      <dgm:prSet/>
      <dgm:spPr/>
      <dgm:t>
        <a:bodyPr/>
        <a:lstStyle/>
        <a:p>
          <a:r>
            <a:rPr lang="en-US" b="0" i="0"/>
            <a:t>Dictionary items are presented in key:value pairs, and can be referred to by using the key name.</a:t>
          </a:r>
          <a:endParaRPr lang="en-US"/>
        </a:p>
      </dgm:t>
    </dgm:pt>
    <dgm:pt modelId="{6577C8B9-A5CA-4C57-A558-5F36448172D5}" type="parTrans" cxnId="{ED850A0D-23E8-4F96-B3E0-6019BE591295}">
      <dgm:prSet/>
      <dgm:spPr/>
      <dgm:t>
        <a:bodyPr/>
        <a:lstStyle/>
        <a:p>
          <a:endParaRPr lang="en-US"/>
        </a:p>
      </dgm:t>
    </dgm:pt>
    <dgm:pt modelId="{9586AC03-0FC2-420F-A826-33D6B3D69599}" type="sibTrans" cxnId="{ED850A0D-23E8-4F96-B3E0-6019BE591295}">
      <dgm:prSet/>
      <dgm:spPr/>
      <dgm:t>
        <a:bodyPr/>
        <a:lstStyle/>
        <a:p>
          <a:endParaRPr lang="en-US"/>
        </a:p>
      </dgm:t>
    </dgm:pt>
    <dgm:pt modelId="{8B6CA55A-F7D6-4A10-9FF0-A93E1A2F74EE}" type="pres">
      <dgm:prSet presAssocID="{B138D433-2FFC-425F-826D-F1F90A313254}" presName="linear" presStyleCnt="0">
        <dgm:presLayoutVars>
          <dgm:animLvl val="lvl"/>
          <dgm:resizeHandles val="exact"/>
        </dgm:presLayoutVars>
      </dgm:prSet>
      <dgm:spPr/>
    </dgm:pt>
    <dgm:pt modelId="{F93C2AEB-0DC9-40D1-B5B6-2C50200A3030}" type="pres">
      <dgm:prSet presAssocID="{87B6B55C-0795-4FFF-98E0-2B39D881C07B}" presName="parentText" presStyleLbl="node1" presStyleIdx="0" presStyleCnt="2" custLinFactY="-13044" custLinFactNeighborY="-100000">
        <dgm:presLayoutVars>
          <dgm:chMax val="0"/>
          <dgm:bulletEnabled val="1"/>
        </dgm:presLayoutVars>
      </dgm:prSet>
      <dgm:spPr/>
    </dgm:pt>
    <dgm:pt modelId="{EADE5C2F-2CFC-4D28-AD1E-169967B57AB9}" type="pres">
      <dgm:prSet presAssocID="{DB428FD7-424A-4A73-B410-455BBD376685}" presName="spacer" presStyleCnt="0"/>
      <dgm:spPr/>
    </dgm:pt>
    <dgm:pt modelId="{D35B21FD-F959-4BDE-88C7-DCB9FE651A14}" type="pres">
      <dgm:prSet presAssocID="{6B303C5E-F74C-4D23-8B7D-FD4A4FC085B1}" presName="parentText" presStyleLbl="node1" presStyleIdx="1" presStyleCnt="2" custLinFactY="-12036" custLinFactNeighborY="-100000">
        <dgm:presLayoutVars>
          <dgm:chMax val="0"/>
          <dgm:bulletEnabled val="1"/>
        </dgm:presLayoutVars>
      </dgm:prSet>
      <dgm:spPr/>
    </dgm:pt>
  </dgm:ptLst>
  <dgm:cxnLst>
    <dgm:cxn modelId="{ED850A0D-23E8-4F96-B3E0-6019BE591295}" srcId="{B138D433-2FFC-425F-826D-F1F90A313254}" destId="{6B303C5E-F74C-4D23-8B7D-FD4A4FC085B1}" srcOrd="1" destOrd="0" parTransId="{6577C8B9-A5CA-4C57-A558-5F36448172D5}" sibTransId="{9586AC03-0FC2-420F-A826-33D6B3D69599}"/>
    <dgm:cxn modelId="{1C2A1727-27CD-4694-8B00-52E031349EB7}" type="presOf" srcId="{6B303C5E-F74C-4D23-8B7D-FD4A4FC085B1}" destId="{D35B21FD-F959-4BDE-88C7-DCB9FE651A14}" srcOrd="0" destOrd="0" presId="urn:microsoft.com/office/officeart/2005/8/layout/vList2"/>
    <dgm:cxn modelId="{BEBE3994-1B8A-46E4-A71C-EB08B1DF3511}" type="presOf" srcId="{87B6B55C-0795-4FFF-98E0-2B39D881C07B}" destId="{F93C2AEB-0DC9-40D1-B5B6-2C50200A3030}" srcOrd="0" destOrd="0" presId="urn:microsoft.com/office/officeart/2005/8/layout/vList2"/>
    <dgm:cxn modelId="{3B1E65B8-6358-4331-AC4E-E857315BF6D1}" srcId="{B138D433-2FFC-425F-826D-F1F90A313254}" destId="{87B6B55C-0795-4FFF-98E0-2B39D881C07B}" srcOrd="0" destOrd="0" parTransId="{25CDBE03-7805-4530-B4FB-46924C09441F}" sibTransId="{DB428FD7-424A-4A73-B410-455BBD376685}"/>
    <dgm:cxn modelId="{CB230BC9-083C-4B53-9667-30E281D9B99D}" type="presOf" srcId="{B138D433-2FFC-425F-826D-F1F90A313254}" destId="{8B6CA55A-F7D6-4A10-9FF0-A93E1A2F74EE}" srcOrd="0" destOrd="0" presId="urn:microsoft.com/office/officeart/2005/8/layout/vList2"/>
    <dgm:cxn modelId="{BD2D2747-A673-4212-8255-75DD530558B8}" type="presParOf" srcId="{8B6CA55A-F7D6-4A10-9FF0-A93E1A2F74EE}" destId="{F93C2AEB-0DC9-40D1-B5B6-2C50200A3030}" srcOrd="0" destOrd="0" presId="urn:microsoft.com/office/officeart/2005/8/layout/vList2"/>
    <dgm:cxn modelId="{82EAD5E7-AA43-42A6-967C-49C76E58C9F5}" type="presParOf" srcId="{8B6CA55A-F7D6-4A10-9FF0-A93E1A2F74EE}" destId="{EADE5C2F-2CFC-4D28-AD1E-169967B57AB9}" srcOrd="1" destOrd="0" presId="urn:microsoft.com/office/officeart/2005/8/layout/vList2"/>
    <dgm:cxn modelId="{A637E3A9-C7A8-40DC-A272-C842021BACED}" type="presParOf" srcId="{8B6CA55A-F7D6-4A10-9FF0-A93E1A2F74EE}" destId="{D35B21FD-F959-4BDE-88C7-DCB9FE651A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4DCC3-7372-4E3E-B7C4-671CF5BBEE61}">
      <dsp:nvSpPr>
        <dsp:cNvPr id="0" name=""/>
        <dsp:cNvSpPr/>
      </dsp:nvSpPr>
      <dsp:spPr>
        <a:xfrm>
          <a:off x="0" y="42299"/>
          <a:ext cx="10926167" cy="524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 Python, indexing starts from 0, which means the first element in a sequence is at index 0</a:t>
          </a:r>
        </a:p>
      </dsp:txBody>
      <dsp:txXfrm>
        <a:off x="25616" y="67915"/>
        <a:ext cx="10874935" cy="473513"/>
      </dsp:txXfrm>
    </dsp:sp>
    <dsp:sp modelId="{F2619525-CA5F-498E-AF19-4D03FDD3C29E}">
      <dsp:nvSpPr>
        <dsp:cNvPr id="0" name=""/>
        <dsp:cNvSpPr/>
      </dsp:nvSpPr>
      <dsp:spPr>
        <a:xfrm>
          <a:off x="0" y="633284"/>
          <a:ext cx="10926167" cy="52474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second element is at index 1, and so on.</a:t>
          </a:r>
        </a:p>
      </dsp:txBody>
      <dsp:txXfrm>
        <a:off x="25616" y="658900"/>
        <a:ext cx="10874935" cy="473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2727F-47A2-44AF-95FB-F51A2D8ED115}">
      <dsp:nvSpPr>
        <dsp:cNvPr id="0" name=""/>
        <dsp:cNvSpPr/>
      </dsp:nvSpPr>
      <dsp:spPr>
        <a:xfrm>
          <a:off x="0" y="8180"/>
          <a:ext cx="11352362" cy="7635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List is a sequence. But the word “collection” gives a better understanding about list</a:t>
          </a:r>
        </a:p>
      </dsp:txBody>
      <dsp:txXfrm>
        <a:off x="37275" y="45455"/>
        <a:ext cx="11277812" cy="689039"/>
      </dsp:txXfrm>
    </dsp:sp>
    <dsp:sp modelId="{F26E3B93-D87E-4E0B-888F-7D985EB1E9C7}">
      <dsp:nvSpPr>
        <dsp:cNvPr id="0" name=""/>
        <dsp:cNvSpPr/>
      </dsp:nvSpPr>
      <dsp:spPr>
        <a:xfrm>
          <a:off x="0" y="832249"/>
          <a:ext cx="11352362" cy="763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stores values of same data type or different data types(just like a collection of all types of values).</a:t>
          </a:r>
        </a:p>
      </dsp:txBody>
      <dsp:txXfrm>
        <a:off x="37275" y="869524"/>
        <a:ext cx="11277812" cy="689039"/>
      </dsp:txXfrm>
    </dsp:sp>
    <dsp:sp modelId="{4737804D-B15C-4581-A1D7-B0A8B0987C60}">
      <dsp:nvSpPr>
        <dsp:cNvPr id="0" name=""/>
        <dsp:cNvSpPr/>
      </dsp:nvSpPr>
      <dsp:spPr>
        <a:xfrm>
          <a:off x="0" y="1656319"/>
          <a:ext cx="11352362" cy="7635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List is iterable. Each index can be iterated using index number. It also allow iteration using  negative index.</a:t>
          </a:r>
        </a:p>
      </dsp:txBody>
      <dsp:txXfrm>
        <a:off x="37275" y="1693594"/>
        <a:ext cx="11277812" cy="689039"/>
      </dsp:txXfrm>
    </dsp:sp>
    <dsp:sp modelId="{82CF92EF-2B57-4AD2-AB5A-F8DC14AF210B}">
      <dsp:nvSpPr>
        <dsp:cNvPr id="0" name=""/>
        <dsp:cNvSpPr/>
      </dsp:nvSpPr>
      <dsp:spPr>
        <a:xfrm>
          <a:off x="0" y="2480389"/>
          <a:ext cx="11352362" cy="7635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List is mutable. Elements of a list can be changed.</a:t>
          </a:r>
        </a:p>
      </dsp:txBody>
      <dsp:txXfrm>
        <a:off x="37275" y="2517664"/>
        <a:ext cx="11277812" cy="689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3D432-4BFA-41CA-8B92-C4D8A175D31D}">
      <dsp:nvSpPr>
        <dsp:cNvPr id="0" name=""/>
        <dsp:cNvSpPr/>
      </dsp:nvSpPr>
      <dsp:spPr>
        <a:xfrm>
          <a:off x="0" y="9906"/>
          <a:ext cx="11270726" cy="725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List can be iterated using index number. It also allow iteration using negative index. Let’s consider a list named </a:t>
          </a:r>
          <a:r>
            <a:rPr lang="en-US" sz="2000" b="1" kern="1200" dirty="0"/>
            <a:t>c</a:t>
          </a:r>
          <a:r>
            <a:rPr lang="en-US" sz="2000" kern="1200" dirty="0"/>
            <a:t>. </a:t>
          </a:r>
        </a:p>
      </dsp:txBody>
      <dsp:txXfrm>
        <a:off x="35411" y="45317"/>
        <a:ext cx="11199904" cy="654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71EBC-0452-4543-8FD9-4494976A48B1}">
      <dsp:nvSpPr>
        <dsp:cNvPr id="0" name=""/>
        <dsp:cNvSpPr/>
      </dsp:nvSpPr>
      <dsp:spPr>
        <a:xfrm>
          <a:off x="0" y="15474"/>
          <a:ext cx="11109674" cy="725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elements can be inserted into list. This can be done using </a:t>
          </a:r>
          <a:r>
            <a:rPr lang="en-US" sz="2000" b="1" kern="1200" dirty="0">
              <a:solidFill>
                <a:schemeClr val="tx1"/>
              </a:solidFill>
            </a:rPr>
            <a:t>append( ) </a:t>
          </a:r>
          <a:r>
            <a:rPr lang="en-US" sz="2000" kern="1200" dirty="0"/>
            <a:t>method. This method inserts the new value at the end of the list.</a:t>
          </a:r>
        </a:p>
      </dsp:txBody>
      <dsp:txXfrm>
        <a:off x="35411" y="50885"/>
        <a:ext cx="11038852" cy="654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94A34-D517-44CE-940F-6B9D0E3CC6B3}">
      <dsp:nvSpPr>
        <dsp:cNvPr id="0" name=""/>
        <dsp:cNvSpPr/>
      </dsp:nvSpPr>
      <dsp:spPr>
        <a:xfrm>
          <a:off x="0" y="105302"/>
          <a:ext cx="8520600" cy="362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value of any index of a list can be replaced by another value using index number. </a:t>
          </a:r>
        </a:p>
      </dsp:txBody>
      <dsp:txXfrm>
        <a:off x="17676" y="122978"/>
        <a:ext cx="8485248" cy="3267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2727F-47A2-44AF-95FB-F51A2D8ED115}">
      <dsp:nvSpPr>
        <dsp:cNvPr id="0" name=""/>
        <dsp:cNvSpPr/>
      </dsp:nvSpPr>
      <dsp:spPr>
        <a:xfrm>
          <a:off x="0" y="8180"/>
          <a:ext cx="11352362" cy="7635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Tuples are used to store multiple items in a single variable.</a:t>
          </a:r>
          <a:endParaRPr lang="en-US" sz="2100" kern="1200" dirty="0"/>
        </a:p>
      </dsp:txBody>
      <dsp:txXfrm>
        <a:off x="37275" y="45455"/>
        <a:ext cx="11277812" cy="689039"/>
      </dsp:txXfrm>
    </dsp:sp>
    <dsp:sp modelId="{F26E3B93-D87E-4E0B-888F-7D985EB1E9C7}">
      <dsp:nvSpPr>
        <dsp:cNvPr id="0" name=""/>
        <dsp:cNvSpPr/>
      </dsp:nvSpPr>
      <dsp:spPr>
        <a:xfrm>
          <a:off x="0" y="832249"/>
          <a:ext cx="11352362" cy="763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Tuple is one of 4 built-in data types in Python used to store collections of data, the other 3 are</a:t>
          </a:r>
          <a:r>
            <a:rPr lang="en-US" sz="2100" b="0" i="0" kern="1200" dirty="0">
              <a:solidFill>
                <a:srgbClr val="FF0000"/>
              </a:solidFill>
            </a:rPr>
            <a:t> </a:t>
          </a:r>
          <a:r>
            <a:rPr lang="en-US" sz="2100" b="1" i="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List</a:t>
          </a:r>
          <a:r>
            <a:rPr lang="en-US" sz="2100" b="0" i="0" kern="1200" dirty="0"/>
            <a:t>, </a:t>
          </a:r>
          <a:r>
            <a:rPr lang="en-US" sz="2100" b="1" i="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Set</a:t>
          </a:r>
          <a:r>
            <a:rPr lang="en-US" sz="2100" b="0" i="0" kern="1200" dirty="0"/>
            <a:t>, and</a:t>
          </a:r>
          <a:r>
            <a:rPr lang="en-US" sz="2100" b="1" i="0" u="none" kern="1200" dirty="0">
              <a:solidFill>
                <a:schemeClr val="tx1"/>
              </a:solidFill>
            </a:rPr>
            <a:t> </a:t>
          </a:r>
          <a:r>
            <a:rPr lang="en-US" sz="2100" b="1" i="0" u="none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Dictionary</a:t>
          </a:r>
          <a:r>
            <a:rPr lang="en-US" sz="2100" b="0" i="0" kern="1200" dirty="0"/>
            <a:t>, all with different qualities and usage.</a:t>
          </a:r>
          <a:endParaRPr lang="en-US" sz="2100" kern="1200" dirty="0"/>
        </a:p>
      </dsp:txBody>
      <dsp:txXfrm>
        <a:off x="37275" y="869524"/>
        <a:ext cx="11277812" cy="689039"/>
      </dsp:txXfrm>
    </dsp:sp>
    <dsp:sp modelId="{4737804D-B15C-4581-A1D7-B0A8B0987C60}">
      <dsp:nvSpPr>
        <dsp:cNvPr id="0" name=""/>
        <dsp:cNvSpPr/>
      </dsp:nvSpPr>
      <dsp:spPr>
        <a:xfrm>
          <a:off x="0" y="1647930"/>
          <a:ext cx="11352362" cy="7635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 tuple is a collection which is ordered and </a:t>
          </a:r>
          <a:r>
            <a:rPr lang="en-US" sz="2100" b="1" i="0" kern="1200" dirty="0"/>
            <a:t>unchangeable</a:t>
          </a:r>
          <a:r>
            <a:rPr lang="en-US" sz="2100" kern="1200" dirty="0"/>
            <a:t>.</a:t>
          </a:r>
        </a:p>
      </dsp:txBody>
      <dsp:txXfrm>
        <a:off x="37275" y="1685205"/>
        <a:ext cx="11277812" cy="689039"/>
      </dsp:txXfrm>
    </dsp:sp>
    <dsp:sp modelId="{82CF92EF-2B57-4AD2-AB5A-F8DC14AF210B}">
      <dsp:nvSpPr>
        <dsp:cNvPr id="0" name=""/>
        <dsp:cNvSpPr/>
      </dsp:nvSpPr>
      <dsp:spPr>
        <a:xfrm>
          <a:off x="0" y="2480389"/>
          <a:ext cx="11352362" cy="7635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Tuples are written with round brackets</a:t>
          </a:r>
          <a:r>
            <a:rPr lang="en-US" sz="2100" kern="1200" dirty="0"/>
            <a:t>.</a:t>
          </a:r>
        </a:p>
      </dsp:txBody>
      <dsp:txXfrm>
        <a:off x="37275" y="2517664"/>
        <a:ext cx="11277812" cy="6890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2727F-47A2-44AF-95FB-F51A2D8ED115}">
      <dsp:nvSpPr>
        <dsp:cNvPr id="0" name=""/>
        <dsp:cNvSpPr/>
      </dsp:nvSpPr>
      <dsp:spPr>
        <a:xfrm>
          <a:off x="0" y="0"/>
          <a:ext cx="11081492" cy="8726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Dictionaries are used to store data values in key : value pairs.</a:t>
          </a:r>
          <a:endParaRPr lang="en-US" sz="2400" kern="1200" dirty="0"/>
        </a:p>
      </dsp:txBody>
      <dsp:txXfrm>
        <a:off x="42600" y="42600"/>
        <a:ext cx="10996292" cy="787473"/>
      </dsp:txXfrm>
    </dsp:sp>
    <dsp:sp modelId="{F26E3B93-D87E-4E0B-888F-7D985EB1E9C7}">
      <dsp:nvSpPr>
        <dsp:cNvPr id="0" name=""/>
        <dsp:cNvSpPr/>
      </dsp:nvSpPr>
      <dsp:spPr>
        <a:xfrm>
          <a:off x="0" y="944940"/>
          <a:ext cx="11081492" cy="87267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 dictionary is a collection which is ordered*, changeable and do not allow duplicates.</a:t>
          </a:r>
          <a:endParaRPr lang="en-US" sz="2400" kern="1200" dirty="0"/>
        </a:p>
      </dsp:txBody>
      <dsp:txXfrm>
        <a:off x="42600" y="987540"/>
        <a:ext cx="10996292" cy="787473"/>
      </dsp:txXfrm>
    </dsp:sp>
    <dsp:sp modelId="{4737804D-B15C-4581-A1D7-B0A8B0987C60}">
      <dsp:nvSpPr>
        <dsp:cNvPr id="0" name=""/>
        <dsp:cNvSpPr/>
      </dsp:nvSpPr>
      <dsp:spPr>
        <a:xfrm>
          <a:off x="0" y="1867392"/>
          <a:ext cx="11081492" cy="87267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As of Python version 3.7, dictionaries are </a:t>
          </a:r>
          <a:r>
            <a:rPr lang="en-US" sz="2400" b="0" i="1" kern="1200" dirty="0"/>
            <a:t>ordered</a:t>
          </a:r>
          <a:r>
            <a:rPr lang="en-US" sz="2400" b="0" i="0" kern="1200" dirty="0"/>
            <a:t>. In Python 3.6 and earlier, dictionaries are </a:t>
          </a:r>
          <a:r>
            <a:rPr lang="en-US" sz="2400" b="0" i="1" kern="1200" dirty="0"/>
            <a:t>unordered</a:t>
          </a:r>
          <a:r>
            <a:rPr lang="en-US" sz="2400" kern="1200" dirty="0"/>
            <a:t>.</a:t>
          </a:r>
        </a:p>
      </dsp:txBody>
      <dsp:txXfrm>
        <a:off x="42600" y="1909992"/>
        <a:ext cx="10996292" cy="787473"/>
      </dsp:txXfrm>
    </dsp:sp>
    <dsp:sp modelId="{82CF92EF-2B57-4AD2-AB5A-F8DC14AF210B}">
      <dsp:nvSpPr>
        <dsp:cNvPr id="0" name=""/>
        <dsp:cNvSpPr/>
      </dsp:nvSpPr>
      <dsp:spPr>
        <a:xfrm>
          <a:off x="0" y="2828527"/>
          <a:ext cx="11081492" cy="87267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Dictionaries are written with curly brackets, and have keys and values</a:t>
          </a:r>
          <a:r>
            <a:rPr lang="en-US" sz="2400" kern="1200" dirty="0"/>
            <a:t>.</a:t>
          </a:r>
        </a:p>
      </dsp:txBody>
      <dsp:txXfrm>
        <a:off x="42600" y="2871127"/>
        <a:ext cx="10996292" cy="7874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C2AEB-0DC9-40D1-B5B6-2C50200A3030}">
      <dsp:nvSpPr>
        <dsp:cNvPr id="0" name=""/>
        <dsp:cNvSpPr/>
      </dsp:nvSpPr>
      <dsp:spPr>
        <a:xfrm>
          <a:off x="0" y="0"/>
          <a:ext cx="11614029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Dictionary items are ordered, changeable, and does not allow duplicates.</a:t>
          </a:r>
          <a:endParaRPr lang="en-US" sz="2300" kern="1200" dirty="0"/>
        </a:p>
      </dsp:txBody>
      <dsp:txXfrm>
        <a:off x="25616" y="25616"/>
        <a:ext cx="11562797" cy="473513"/>
      </dsp:txXfrm>
    </dsp:sp>
    <dsp:sp modelId="{D35B21FD-F959-4BDE-88C7-DCB9FE651A14}">
      <dsp:nvSpPr>
        <dsp:cNvPr id="0" name=""/>
        <dsp:cNvSpPr/>
      </dsp:nvSpPr>
      <dsp:spPr>
        <a:xfrm>
          <a:off x="0" y="590053"/>
          <a:ext cx="11614029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Dictionary items are presented in key:value pairs, and can be referred to by using the key name.</a:t>
          </a:r>
          <a:endParaRPr lang="en-US" sz="2300" kern="1200"/>
        </a:p>
      </dsp:txBody>
      <dsp:txXfrm>
        <a:off x="25616" y="615669"/>
        <a:ext cx="11562797" cy="47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08-Apr-23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08-Apr-23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08-Apr-23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08-Apr-23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08-Apr-23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08-Apr-23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08-Apr-23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08-Apr-23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08-Apr-23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08-Apr-23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08-Apr-23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08-Apr-23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08-Apr-23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Python sequences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1A444E-AB84-8B04-0EC2-7B5CCAF7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01" y="1082362"/>
            <a:ext cx="2147858" cy="21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565EE-402D-469A-D7CD-DFE83AFD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071" y="167137"/>
            <a:ext cx="8690995" cy="1243829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example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"orange"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"berry"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"mango"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(example[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A0E6A4-FF0D-3DB1-A8B3-3AFA4A60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93" y="334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992DF-4B85-0CC7-3C97-D0D128D4F838}"/>
              </a:ext>
            </a:extLst>
          </p:cNvPr>
          <p:cNvSpPr txBox="1"/>
          <p:nvPr/>
        </p:nvSpPr>
        <p:spPr>
          <a:xfrm>
            <a:off x="1210112" y="1499827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Output:‘apple</a:t>
            </a:r>
            <a:r>
              <a:rPr lang="en-US" sz="3200" dirty="0"/>
              <a:t>’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1777EA3-8846-07E1-7C82-AA276E020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00" y="2315434"/>
            <a:ext cx="101807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system-ui"/>
              </a:rPr>
              <a:t>In the table below we have marked the tuple elements for both forward and backward indexing: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598FB2-8757-3770-5BBF-1B9F99874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49355"/>
              </p:ext>
            </p:extLst>
          </p:nvPr>
        </p:nvGraphicFramePr>
        <p:xfrm>
          <a:off x="1670675" y="3053751"/>
          <a:ext cx="7806906" cy="2876989"/>
        </p:xfrm>
        <a:graphic>
          <a:graphicData uri="http://schemas.openxmlformats.org/drawingml/2006/table">
            <a:tbl>
              <a:tblPr/>
              <a:tblGrid>
                <a:gridCol w="2602302">
                  <a:extLst>
                    <a:ext uri="{9D8B030D-6E8A-4147-A177-3AD203B41FA5}">
                      <a16:colId xmlns:a16="http://schemas.microsoft.com/office/drawing/2014/main" val="196611889"/>
                    </a:ext>
                  </a:extLst>
                </a:gridCol>
                <a:gridCol w="2602302">
                  <a:extLst>
                    <a:ext uri="{9D8B030D-6E8A-4147-A177-3AD203B41FA5}">
                      <a16:colId xmlns:a16="http://schemas.microsoft.com/office/drawing/2014/main" val="1491087990"/>
                    </a:ext>
                  </a:extLst>
                </a:gridCol>
                <a:gridCol w="2602302">
                  <a:extLst>
                    <a:ext uri="{9D8B030D-6E8A-4147-A177-3AD203B41FA5}">
                      <a16:colId xmlns:a16="http://schemas.microsoft.com/office/drawing/2014/main" val="3836871831"/>
                    </a:ext>
                  </a:extLst>
                </a:gridCol>
              </a:tblGrid>
              <a:tr h="454139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Value</a:t>
                      </a:r>
                    </a:p>
                  </a:txBody>
                  <a:tcPr>
                    <a:lnL w="7620" cap="flat" cmpd="sng" algn="ctr">
                      <a:solidFill>
                        <a:srgbClr val="101D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2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1D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1B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Forward Indexing</a:t>
                      </a:r>
                    </a:p>
                  </a:txBody>
                  <a:tcPr>
                    <a:lnL w="7620" cap="flat" cmpd="sng" algn="ctr">
                      <a:solidFill>
                        <a:srgbClr val="902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1A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2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20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Backward Indexing</a:t>
                      </a:r>
                    </a:p>
                  </a:txBody>
                  <a:tcPr>
                    <a:lnL w="7620" cap="flat" cmpd="sng" algn="ctr">
                      <a:solidFill>
                        <a:srgbClr val="F01A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1A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1A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20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80617"/>
                  </a:ext>
                </a:extLst>
              </a:tr>
              <a:tr h="48457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apple</a:t>
                      </a:r>
                    </a:p>
                  </a:txBody>
                  <a:tcPr>
                    <a:lnL w="7620" cap="flat" cmpd="sng" algn="ctr">
                      <a:solidFill>
                        <a:srgbClr val="901B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20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1B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1E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1020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20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20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C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-5</a:t>
                      </a:r>
                    </a:p>
                  </a:txBody>
                  <a:tcPr>
                    <a:lnL w="7620" cap="flat" cmpd="sng" algn="ctr">
                      <a:solidFill>
                        <a:srgbClr val="F020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20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20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2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684246"/>
                  </a:ext>
                </a:extLst>
              </a:tr>
              <a:tr h="48457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orange</a:t>
                      </a:r>
                    </a:p>
                  </a:txBody>
                  <a:tcPr>
                    <a:lnL w="7620" cap="flat" cmpd="sng" algn="ctr">
                      <a:solidFill>
                        <a:srgbClr val="F01E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1C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1E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1B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B01C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2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C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1D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-4</a:t>
                      </a:r>
                    </a:p>
                  </a:txBody>
                  <a:tcPr>
                    <a:lnL w="7620" cap="flat" cmpd="sng" algn="ctr">
                      <a:solidFill>
                        <a:srgbClr val="502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2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2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1F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606288"/>
                  </a:ext>
                </a:extLst>
              </a:tr>
              <a:tr h="48457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banana</a:t>
                      </a:r>
                    </a:p>
                  </a:txBody>
                  <a:tcPr>
                    <a:lnL w="7620" cap="flat" cmpd="sng" algn="ctr">
                      <a:solidFill>
                        <a:srgbClr val="701B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1D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1B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20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701D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1F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1D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2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-3</a:t>
                      </a:r>
                    </a:p>
                  </a:txBody>
                  <a:tcPr>
                    <a:lnL w="7620" cap="flat" cmpd="sng" algn="ctr">
                      <a:solidFill>
                        <a:srgbClr val="501F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1F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1F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1D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874301"/>
                  </a:ext>
                </a:extLst>
              </a:tr>
              <a:tr h="4845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berry</a:t>
                      </a:r>
                    </a:p>
                  </a:txBody>
                  <a:tcPr>
                    <a:lnL w="7620" cap="flat" cmpd="sng" algn="ctr">
                      <a:solidFill>
                        <a:srgbClr val="5020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2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20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2A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>
                    <a:lnL w="7620" cap="flat" cmpd="sng" algn="ctr">
                      <a:solidFill>
                        <a:srgbClr val="502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1D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2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2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-2</a:t>
                      </a:r>
                    </a:p>
                  </a:txBody>
                  <a:tcPr>
                    <a:lnL w="7620" cap="flat" cmpd="sng" algn="ctr">
                      <a:solidFill>
                        <a:srgbClr val="D01D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1D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1D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27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016084"/>
                  </a:ext>
                </a:extLst>
              </a:tr>
              <a:tr h="4845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mango</a:t>
                      </a:r>
                    </a:p>
                  </a:txBody>
                  <a:tcPr>
                    <a:lnL w="7620" cap="flat" cmpd="sng" algn="ctr">
                      <a:solidFill>
                        <a:srgbClr val="702A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2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2A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2A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>
                    <a:lnL w="7620" cap="flat" cmpd="sng" algn="ctr">
                      <a:solidFill>
                        <a:srgbClr val="102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27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2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2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-1</a:t>
                      </a:r>
                    </a:p>
                  </a:txBody>
                  <a:tcPr>
                    <a:lnL w="7620" cap="flat" cmpd="sng" algn="ctr">
                      <a:solidFill>
                        <a:srgbClr val="B027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27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27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27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15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50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DA30A-9B30-1806-8F51-68CB340DC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57" y="445342"/>
            <a:ext cx="7712239" cy="7745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Tuple Length: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determine how many items a tuple has, use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B1821-21B4-E6B5-AC9B-5DD179CD9911}"/>
              </a:ext>
            </a:extLst>
          </p:cNvPr>
          <p:cNvSpPr txBox="1"/>
          <p:nvPr/>
        </p:nvSpPr>
        <p:spPr>
          <a:xfrm>
            <a:off x="18875" y="1269279"/>
            <a:ext cx="613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74A72-B0E3-D765-F77D-F1639D1700D7}"/>
              </a:ext>
            </a:extLst>
          </p:cNvPr>
          <p:cNvSpPr txBox="1"/>
          <p:nvPr/>
        </p:nvSpPr>
        <p:spPr>
          <a:xfrm>
            <a:off x="5881559" y="146540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Output:3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BEDD5-644D-C952-15DC-79F1916FB032}"/>
              </a:ext>
            </a:extLst>
          </p:cNvPr>
          <p:cNvSpPr txBox="1"/>
          <p:nvPr/>
        </p:nvSpPr>
        <p:spPr>
          <a:xfrm>
            <a:off x="18875" y="2266336"/>
            <a:ext cx="10003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Create Tuple With One Item: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tuple with only one item, you have to add a comma after the item, otherwise Python will not recognize it as a tuple.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F35D5-BA80-4702-7270-7AE7D1DF3C6E}"/>
              </a:ext>
            </a:extLst>
          </p:cNvPr>
          <p:cNvSpPr txBox="1"/>
          <p:nvPr/>
        </p:nvSpPr>
        <p:spPr>
          <a:xfrm>
            <a:off x="18875" y="3429000"/>
            <a:ext cx="61701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#NOT a tuple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BD7A6-9DA9-B44B-09FE-76C53DDFF622}"/>
              </a:ext>
            </a:extLst>
          </p:cNvPr>
          <p:cNvSpPr txBox="1"/>
          <p:nvPr/>
        </p:nvSpPr>
        <p:spPr>
          <a:xfrm>
            <a:off x="6426916" y="4376929"/>
            <a:ext cx="613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Output:&lt;class </a:t>
            </a:r>
            <a:r>
              <a:rPr lang="en-US" dirty="0"/>
              <a:t>‘</a:t>
            </a:r>
            <a:r>
              <a:rPr lang="en-US" sz="1800" dirty="0"/>
              <a:t>tuple’&gt;</a:t>
            </a:r>
          </a:p>
          <a:p>
            <a:r>
              <a:rPr lang="en-US" dirty="0"/>
              <a:t>          &lt;class ‘str’&gt;</a:t>
            </a:r>
          </a:p>
        </p:txBody>
      </p:sp>
    </p:spTree>
    <p:extLst>
      <p:ext uri="{BB962C8B-B14F-4D97-AF65-F5344CB8AC3E}">
        <p14:creationId xmlns:p14="http://schemas.microsoft.com/office/powerpoint/2010/main" val="129037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D75192-8E85-A8D6-EDC3-521D2A02BDE6}"/>
              </a:ext>
            </a:extLst>
          </p:cNvPr>
          <p:cNvSpPr txBox="1"/>
          <p:nvPr/>
        </p:nvSpPr>
        <p:spPr>
          <a:xfrm>
            <a:off x="1016000" y="684520"/>
            <a:ext cx="880872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The tuple() Constructor:</a:t>
            </a:r>
          </a:p>
          <a:p>
            <a:pPr algn="l"/>
            <a:endParaRPr lang="en-US" sz="28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also possible to use the 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tuple()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 to make a tuple.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the tuple() method to make a tuple:</a:t>
            </a:r>
          </a:p>
          <a:p>
            <a:pPr algn="l"/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tuple((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b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D8522-6ADA-F5A5-B98F-6EF1582EAB76}"/>
              </a:ext>
            </a:extLst>
          </p:cNvPr>
          <p:cNvSpPr txBox="1"/>
          <p:nvPr/>
        </p:nvSpPr>
        <p:spPr>
          <a:xfrm>
            <a:off x="1016000" y="419844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Output: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('apple', 'banana', 'cherry’)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4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B5FE55B-D9B7-BA24-31FC-135F4B396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633812"/>
              </p:ext>
            </p:extLst>
          </p:nvPr>
        </p:nvGraphicFramePr>
        <p:xfrm>
          <a:off x="879499" y="1974712"/>
          <a:ext cx="11081492" cy="3704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960AFE7-DF34-AB7C-2B3B-A2F1FACC2186}"/>
              </a:ext>
            </a:extLst>
          </p:cNvPr>
          <p:cNvSpPr txBox="1"/>
          <p:nvPr/>
        </p:nvSpPr>
        <p:spPr>
          <a:xfrm>
            <a:off x="879499" y="709479"/>
            <a:ext cx="2812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Dictionary:</a:t>
            </a:r>
            <a:r>
              <a:rPr lang="en-US" sz="2600" b="1" dirty="0">
                <a:solidFill>
                  <a:srgbClr val="FFFF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5296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FC05E8-4CD2-D302-08A8-02C673B06EE1}"/>
              </a:ext>
            </a:extLst>
          </p:cNvPr>
          <p:cNvSpPr txBox="1"/>
          <p:nvPr/>
        </p:nvSpPr>
        <p:spPr>
          <a:xfrm>
            <a:off x="1220159" y="1295747"/>
            <a:ext cx="74879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and print a dictionary: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{'brand': 'Ford', 'model': 'Mustang', 'year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': 1964}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7C135-7239-E66D-9FF3-D1F764747459}"/>
              </a:ext>
            </a:extLst>
          </p:cNvPr>
          <p:cNvSpPr txBox="1"/>
          <p:nvPr/>
        </p:nvSpPr>
        <p:spPr>
          <a:xfrm>
            <a:off x="612080" y="398928"/>
            <a:ext cx="34682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Dictionary Operation:</a:t>
            </a:r>
            <a:r>
              <a:rPr lang="en-US" sz="2600" b="1" dirty="0">
                <a:solidFill>
                  <a:srgbClr val="FFFF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9484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B598C43-F0B2-92A0-AD10-35DA3AF21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016614"/>
              </p:ext>
            </p:extLst>
          </p:nvPr>
        </p:nvGraphicFramePr>
        <p:xfrm>
          <a:off x="325120" y="1915063"/>
          <a:ext cx="11614030" cy="1372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E53E3D-27E9-D3E4-D25D-F16459B967CD}"/>
              </a:ext>
            </a:extLst>
          </p:cNvPr>
          <p:cNvSpPr txBox="1"/>
          <p:nvPr/>
        </p:nvSpPr>
        <p:spPr>
          <a:xfrm>
            <a:off x="890534" y="3355249"/>
            <a:ext cx="68427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the "brand" value of the dictionary: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Output:Ford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E0854-3C2D-BF3A-15AF-0443D13BEABD}"/>
              </a:ext>
            </a:extLst>
          </p:cNvPr>
          <p:cNvSpPr txBox="1"/>
          <p:nvPr/>
        </p:nvSpPr>
        <p:spPr>
          <a:xfrm>
            <a:off x="325120" y="433433"/>
            <a:ext cx="34682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Dictionary Operation:</a:t>
            </a:r>
            <a:r>
              <a:rPr lang="en-US" sz="2600" b="1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BF92B-FCFA-C73C-1801-65EDCFAA0BB1}"/>
              </a:ext>
            </a:extLst>
          </p:cNvPr>
          <p:cNvSpPr txBox="1"/>
          <p:nvPr/>
        </p:nvSpPr>
        <p:spPr>
          <a:xfrm>
            <a:off x="325120" y="1416653"/>
            <a:ext cx="3468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Dictionary Items:</a:t>
            </a:r>
          </a:p>
        </p:txBody>
      </p:sp>
    </p:spTree>
    <p:extLst>
      <p:ext uri="{BB962C8B-B14F-4D97-AF65-F5344CB8AC3E}">
        <p14:creationId xmlns:p14="http://schemas.microsoft.com/office/powerpoint/2010/main" val="372284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C9CA19-3279-C2CE-1964-8431979C1BA4}"/>
              </a:ext>
            </a:extLst>
          </p:cNvPr>
          <p:cNvSpPr txBox="1"/>
          <p:nvPr/>
        </p:nvSpPr>
        <p:spPr>
          <a:xfrm>
            <a:off x="288314" y="1256007"/>
            <a:ext cx="1219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 Items - Data Types: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values in dictionary items can be of any data type: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BA807-824A-3707-BD01-EA54A0760D34}"/>
              </a:ext>
            </a:extLst>
          </p:cNvPr>
          <p:cNvSpPr txBox="1"/>
          <p:nvPr/>
        </p:nvSpPr>
        <p:spPr>
          <a:xfrm>
            <a:off x="288314" y="2801227"/>
            <a:ext cx="11988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list data types: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"electric"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"colors"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{'brand': 'Ford', 'electric': False, 'year': 1964, 'colors': ['red', 'white', 'blue']}</a:t>
            </a:r>
            <a:endParaRPr lang="en-US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39478-E718-BEF2-7CFF-6CBFB7F9A902}"/>
              </a:ext>
            </a:extLst>
          </p:cNvPr>
          <p:cNvSpPr txBox="1"/>
          <p:nvPr/>
        </p:nvSpPr>
        <p:spPr>
          <a:xfrm>
            <a:off x="288314" y="580082"/>
            <a:ext cx="34682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Dictionary Operation:</a:t>
            </a:r>
            <a:r>
              <a:rPr lang="en-US" sz="2600" b="1" dirty="0">
                <a:solidFill>
                  <a:srgbClr val="FFFF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9153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CF7A5F-02E5-3726-725A-F0DB3B98D874}"/>
              </a:ext>
            </a:extLst>
          </p:cNvPr>
          <p:cNvSpPr txBox="1"/>
          <p:nvPr/>
        </p:nvSpPr>
        <p:spPr>
          <a:xfrm>
            <a:off x="612476" y="1518249"/>
            <a:ext cx="914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Constructor</a:t>
            </a:r>
          </a:p>
          <a:p>
            <a:pPr algn="l"/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also possible to use the </a:t>
            </a:r>
            <a:r>
              <a:rPr lang="en-US" sz="20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 to make a dictionary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3527A-305F-F142-4216-B84EAD00DF7A}"/>
              </a:ext>
            </a:extLst>
          </p:cNvPr>
          <p:cNvSpPr txBox="1"/>
          <p:nvPr/>
        </p:nvSpPr>
        <p:spPr>
          <a:xfrm>
            <a:off x="612476" y="3017143"/>
            <a:ext cx="12547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the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method to make a dictionary: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 =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country =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"Norway"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000" dirty="0"/>
          </a:p>
          <a:p>
            <a:pPr algn="l"/>
            <a:r>
              <a:rPr lang="en-US" sz="2000" dirty="0"/>
              <a:t>Output: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{'name': 'John', 'age': 36, 'country': 'Norway'}</a:t>
            </a:r>
          </a:p>
          <a:p>
            <a:br>
              <a:rPr lang="en-US" sz="2000" dirty="0"/>
            </a:b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C600C-4FF3-7989-C016-C6C55D3C8614}"/>
              </a:ext>
            </a:extLst>
          </p:cNvPr>
          <p:cNvSpPr txBox="1"/>
          <p:nvPr/>
        </p:nvSpPr>
        <p:spPr>
          <a:xfrm>
            <a:off x="612476" y="722635"/>
            <a:ext cx="34682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Dictionary Operation:</a:t>
            </a:r>
            <a:r>
              <a:rPr lang="en-US" sz="2600" b="1" dirty="0">
                <a:solidFill>
                  <a:srgbClr val="FFFF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1786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1A444E-AB84-8B04-0EC2-7B5CCAF7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01" y="1082362"/>
            <a:ext cx="2147858" cy="21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2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DBFFC-59FC-8D37-52D1-BADAAB18D743}"/>
              </a:ext>
            </a:extLst>
          </p:cNvPr>
          <p:cNvSpPr txBox="1"/>
          <p:nvPr/>
        </p:nvSpPr>
        <p:spPr>
          <a:xfrm>
            <a:off x="629729" y="637618"/>
            <a:ext cx="32521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Python</a:t>
            </a:r>
            <a:r>
              <a:rPr lang="en-US" sz="2600" b="1" dirty="0">
                <a:solidFill>
                  <a:srgbClr val="FFFFFF"/>
                </a:solidFill>
              </a:rPr>
              <a:t> </a:t>
            </a:r>
            <a:r>
              <a:rPr lang="en-US" sz="2600" b="1" dirty="0">
                <a:solidFill>
                  <a:srgbClr val="FF0000"/>
                </a:solidFill>
              </a:rPr>
              <a:t>Sequences:</a:t>
            </a:r>
            <a:r>
              <a:rPr lang="en-US" sz="2600" b="1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8A293-9064-50CF-5D01-92E4B05165E1}"/>
              </a:ext>
            </a:extLst>
          </p:cNvPr>
          <p:cNvSpPr txBox="1"/>
          <p:nvPr/>
        </p:nvSpPr>
        <p:spPr>
          <a:xfrm>
            <a:off x="629729" y="1130061"/>
            <a:ext cx="1074851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In Python, a sequence is a collection of ordered and indexed elements. There are several built-in sequence types in Python, including </a:t>
            </a:r>
            <a:r>
              <a:rPr lang="en-US" sz="1900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strings, lists, tuples</a:t>
            </a:r>
            <a:r>
              <a:rPr lang="en-US" b="0" i="0" dirty="0">
                <a:effectLst/>
                <a:latin typeface="Söhne"/>
              </a:rPr>
              <a:t>, and </a:t>
            </a:r>
            <a:r>
              <a:rPr lang="en-US" sz="1900" b="1" dirty="0" err="1">
                <a:solidFill>
                  <a:schemeClr val="accent5">
                    <a:lumMod val="75000"/>
                  </a:schemeClr>
                </a:solidFill>
                <a:latin typeface="Söhne"/>
              </a:rPr>
              <a:t>dictonaries</a:t>
            </a:r>
            <a:r>
              <a:rPr lang="en-US" sz="1900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.</a:t>
            </a:r>
            <a:endParaRPr lang="en-US" sz="19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D8531FC-04FC-F598-2865-B78551C25E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5461895"/>
              </p:ext>
            </p:extLst>
          </p:nvPr>
        </p:nvGraphicFramePr>
        <p:xfrm>
          <a:off x="696178" y="2656307"/>
          <a:ext cx="10926167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28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368CD5-CA60-DEC6-FBAA-66C521E8A341}"/>
              </a:ext>
            </a:extLst>
          </p:cNvPr>
          <p:cNvSpPr txBox="1"/>
          <p:nvPr/>
        </p:nvSpPr>
        <p:spPr>
          <a:xfrm>
            <a:off x="789120" y="733933"/>
            <a:ext cx="32521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List:</a:t>
            </a:r>
            <a:r>
              <a:rPr lang="en-US" sz="2600" b="1" dirty="0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68188D-3416-A39A-CEE1-5760F82E8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845426"/>
              </p:ext>
            </p:extLst>
          </p:nvPr>
        </p:nvGraphicFramePr>
        <p:xfrm>
          <a:off x="655608" y="1958195"/>
          <a:ext cx="11352362" cy="325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43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724B7-BEFB-6E49-C30B-527B42E96776}"/>
              </a:ext>
            </a:extLst>
          </p:cNvPr>
          <p:cNvSpPr txBox="1"/>
          <p:nvPr/>
        </p:nvSpPr>
        <p:spPr>
          <a:xfrm>
            <a:off x="629728" y="528324"/>
            <a:ext cx="2812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List Operation:</a:t>
            </a:r>
            <a:r>
              <a:rPr lang="en-US" sz="2600" b="1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A90BB-631F-26EC-0A00-296BFC53D40D}"/>
              </a:ext>
            </a:extLst>
          </p:cNvPr>
          <p:cNvSpPr txBox="1"/>
          <p:nvPr/>
        </p:nvSpPr>
        <p:spPr>
          <a:xfrm>
            <a:off x="629728" y="1656272"/>
            <a:ext cx="263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Creating List: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52BDF-6CA7-7CC6-4BD7-E56EE9022AA9}"/>
              </a:ext>
            </a:extLst>
          </p:cNvPr>
          <p:cNvSpPr txBox="1"/>
          <p:nvPr/>
        </p:nvSpPr>
        <p:spPr>
          <a:xfrm>
            <a:off x="160330" y="3910419"/>
            <a:ext cx="263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Creating Empty List: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A1463-D314-3A35-73B8-61AF8FF7A750}"/>
              </a:ext>
            </a:extLst>
          </p:cNvPr>
          <p:cNvSpPr txBox="1"/>
          <p:nvPr/>
        </p:nvSpPr>
        <p:spPr>
          <a:xfrm>
            <a:off x="2505968" y="3051555"/>
            <a:ext cx="7180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Newly created Python list:  [1, 'two', 3.0]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9F623-1064-CB25-75EE-7E4E81075885}"/>
              </a:ext>
            </a:extLst>
          </p:cNvPr>
          <p:cNvSpPr txBox="1"/>
          <p:nvPr/>
        </p:nvSpPr>
        <p:spPr>
          <a:xfrm>
            <a:off x="1270231" y="3032637"/>
            <a:ext cx="235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872CF-96CC-D313-08E1-4A10836A09BE}"/>
              </a:ext>
            </a:extLst>
          </p:cNvPr>
          <p:cNvSpPr txBox="1"/>
          <p:nvPr/>
        </p:nvSpPr>
        <p:spPr>
          <a:xfrm>
            <a:off x="2505968" y="1638610"/>
            <a:ext cx="7180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new_list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 = [</a:t>
            </a:r>
            <a:r>
              <a:rPr lang="en-US" sz="21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1</a:t>
            </a:r>
            <a:r>
              <a:rPr lang="en-US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en-US" sz="21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'two' </a:t>
            </a:r>
            <a:r>
              <a:rPr lang="en-US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en-US" sz="21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3.0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]</a:t>
            </a:r>
            <a:b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r>
              <a:rPr lang="en-US" sz="2100" dirty="0">
                <a:solidFill>
                  <a:srgbClr val="8888C6"/>
                </a:solidFill>
                <a:effectLst/>
                <a:highlight>
                  <a:srgbClr val="000000"/>
                </a:highlight>
                <a:latin typeface="JetBrains Mono"/>
              </a:rPr>
              <a:t>print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(</a:t>
            </a:r>
            <a:r>
              <a:rPr lang="en-US" sz="21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'Newly created Python list: '</a:t>
            </a:r>
            <a:r>
              <a:rPr lang="en-US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</a:t>
            </a:r>
            <a:r>
              <a:rPr lang="en-US" sz="2100" dirty="0" err="1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new_list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F07CF-FE65-2909-76B4-D45876163CCB}"/>
              </a:ext>
            </a:extLst>
          </p:cNvPr>
          <p:cNvSpPr txBox="1"/>
          <p:nvPr/>
        </p:nvSpPr>
        <p:spPr>
          <a:xfrm>
            <a:off x="2505968" y="3975503"/>
            <a:ext cx="7180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a = []</a:t>
            </a:r>
            <a:b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r>
              <a:rPr lang="en-US" sz="2100" dirty="0">
                <a:solidFill>
                  <a:srgbClr val="8888C6"/>
                </a:solidFill>
                <a:effectLst/>
                <a:highlight>
                  <a:srgbClr val="000000"/>
                </a:highlight>
                <a:latin typeface="JetBrains Mono"/>
              </a:rPr>
              <a:t>print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(</a:t>
            </a:r>
            <a:r>
              <a:rPr lang="en-US" sz="21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"Value of a:" </a:t>
            </a:r>
            <a:r>
              <a:rPr lang="en-US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a)</a:t>
            </a:r>
            <a:b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r>
              <a:rPr lang="en-US" sz="2100" dirty="0">
                <a:solidFill>
                  <a:srgbClr val="8888C6"/>
                </a:solidFill>
                <a:effectLst/>
                <a:highlight>
                  <a:srgbClr val="000000"/>
                </a:highlight>
                <a:latin typeface="JetBrains Mono"/>
              </a:rPr>
              <a:t>print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(</a:t>
            </a:r>
            <a:r>
              <a:rPr lang="en-US" sz="21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"Type of a:"</a:t>
            </a:r>
            <a:r>
              <a:rPr lang="en-US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en-US" sz="2100" dirty="0">
                <a:solidFill>
                  <a:srgbClr val="8888C6"/>
                </a:solidFill>
                <a:effectLst/>
                <a:highlight>
                  <a:srgbClr val="000000"/>
                </a:highlight>
                <a:latin typeface="JetBrains Mono"/>
              </a:rPr>
              <a:t>type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(a))</a:t>
            </a:r>
            <a:b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r>
              <a:rPr lang="en-US" sz="2100" dirty="0">
                <a:solidFill>
                  <a:srgbClr val="8888C6"/>
                </a:solidFill>
                <a:effectLst/>
                <a:highlight>
                  <a:srgbClr val="000000"/>
                </a:highlight>
                <a:latin typeface="JetBrains Mono"/>
              </a:rPr>
              <a:t>print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(</a:t>
            </a:r>
            <a:r>
              <a:rPr lang="en-US" sz="21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"size of a:"</a:t>
            </a:r>
            <a:r>
              <a:rPr lang="en-US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en-US" sz="2100" dirty="0" err="1">
                <a:solidFill>
                  <a:srgbClr val="8888C6"/>
                </a:solidFill>
                <a:effectLst/>
                <a:highlight>
                  <a:srgbClr val="000000"/>
                </a:highlight>
                <a:latin typeface="JetBrains Mono"/>
              </a:rPr>
              <a:t>len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(a))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8018F-0C68-DE83-FAF7-01C743A76271}"/>
              </a:ext>
            </a:extLst>
          </p:cNvPr>
          <p:cNvSpPr txBox="1"/>
          <p:nvPr/>
        </p:nvSpPr>
        <p:spPr>
          <a:xfrm>
            <a:off x="1330616" y="5723074"/>
            <a:ext cx="235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85478-550C-0C0F-47CE-88E9CA498C55}"/>
              </a:ext>
            </a:extLst>
          </p:cNvPr>
          <p:cNvSpPr txBox="1"/>
          <p:nvPr/>
        </p:nvSpPr>
        <p:spPr>
          <a:xfrm>
            <a:off x="2505968" y="5718208"/>
            <a:ext cx="71800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Value of a: []</a:t>
            </a:r>
          </a:p>
          <a:p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Type of a: &lt;class 'list'&gt;</a:t>
            </a:r>
          </a:p>
          <a:p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size of a: 0</a:t>
            </a:r>
          </a:p>
        </p:txBody>
      </p:sp>
    </p:spTree>
    <p:extLst>
      <p:ext uri="{BB962C8B-B14F-4D97-AF65-F5344CB8AC3E}">
        <p14:creationId xmlns:p14="http://schemas.microsoft.com/office/powerpoint/2010/main" val="5340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179E8-C56C-B249-F640-4076035B1AD2}"/>
              </a:ext>
            </a:extLst>
          </p:cNvPr>
          <p:cNvSpPr txBox="1"/>
          <p:nvPr/>
        </p:nvSpPr>
        <p:spPr>
          <a:xfrm>
            <a:off x="629727" y="426459"/>
            <a:ext cx="2812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List Operation:</a:t>
            </a:r>
            <a:r>
              <a:rPr lang="en-US" sz="2600" b="1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F3742-ADC9-E4E0-5F77-09E84938DC54}"/>
              </a:ext>
            </a:extLst>
          </p:cNvPr>
          <p:cNvSpPr txBox="1"/>
          <p:nvPr/>
        </p:nvSpPr>
        <p:spPr>
          <a:xfrm>
            <a:off x="629727" y="944210"/>
            <a:ext cx="263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Iterating List: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721BB12-4DCA-C823-B7FD-FCD170352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095010"/>
              </p:ext>
            </p:extLst>
          </p:nvPr>
        </p:nvGraphicFramePr>
        <p:xfrm>
          <a:off x="629727" y="1406344"/>
          <a:ext cx="11270726" cy="745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oogle Shape;87;p17">
            <a:extLst>
              <a:ext uri="{FF2B5EF4-FFF2-40B4-BE49-F238E27FC236}">
                <a16:creationId xmlns:a16="http://schemas.microsoft.com/office/drawing/2014/main" id="{75637D9D-AE4F-150E-F395-7BBDAF7C0B20}"/>
              </a:ext>
            </a:extLst>
          </p:cNvPr>
          <p:cNvGrpSpPr/>
          <p:nvPr/>
        </p:nvGrpSpPr>
        <p:grpSpPr>
          <a:xfrm>
            <a:off x="1316677" y="2104975"/>
            <a:ext cx="8557577" cy="1700877"/>
            <a:chOff x="689275" y="2115275"/>
            <a:chExt cx="7858275" cy="1089250"/>
          </a:xfrm>
        </p:grpSpPr>
        <p:grpSp>
          <p:nvGrpSpPr>
            <p:cNvPr id="7" name="Google Shape;88;p17">
              <a:extLst>
                <a:ext uri="{FF2B5EF4-FFF2-40B4-BE49-F238E27FC236}">
                  <a16:creationId xmlns:a16="http://schemas.microsoft.com/office/drawing/2014/main" id="{AB9A6EB2-6B90-8888-B473-E2EADFB8BF18}"/>
                </a:ext>
              </a:extLst>
            </p:cNvPr>
            <p:cNvGrpSpPr/>
            <p:nvPr/>
          </p:nvGrpSpPr>
          <p:grpSpPr>
            <a:xfrm>
              <a:off x="2868900" y="2458713"/>
              <a:ext cx="3406200" cy="378300"/>
              <a:chOff x="2841575" y="2042275"/>
              <a:chExt cx="3406200" cy="378300"/>
            </a:xfrm>
          </p:grpSpPr>
          <p:sp>
            <p:nvSpPr>
              <p:cNvPr id="34" name="Google Shape;89;p17">
                <a:extLst>
                  <a:ext uri="{FF2B5EF4-FFF2-40B4-BE49-F238E27FC236}">
                    <a16:creationId xmlns:a16="http://schemas.microsoft.com/office/drawing/2014/main" id="{FF012164-C5B2-4636-DD79-7935A4F5B9D5}"/>
                  </a:ext>
                </a:extLst>
              </p:cNvPr>
              <p:cNvSpPr/>
              <p:nvPr/>
            </p:nvSpPr>
            <p:spPr>
              <a:xfrm>
                <a:off x="5452475" y="2042275"/>
                <a:ext cx="7953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0;p17">
                <a:extLst>
                  <a:ext uri="{FF2B5EF4-FFF2-40B4-BE49-F238E27FC236}">
                    <a16:creationId xmlns:a16="http://schemas.microsoft.com/office/drawing/2014/main" id="{AD5A2171-F711-4939-9984-10586CC40BF4}"/>
                  </a:ext>
                </a:extLst>
              </p:cNvPr>
              <p:cNvSpPr/>
              <p:nvPr/>
            </p:nvSpPr>
            <p:spPr>
              <a:xfrm>
                <a:off x="4657175" y="2042275"/>
                <a:ext cx="7953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1;p17">
                <a:extLst>
                  <a:ext uri="{FF2B5EF4-FFF2-40B4-BE49-F238E27FC236}">
                    <a16:creationId xmlns:a16="http://schemas.microsoft.com/office/drawing/2014/main" id="{D93517CC-72F4-CBE8-CBF7-17436057E4D3}"/>
                  </a:ext>
                </a:extLst>
              </p:cNvPr>
              <p:cNvSpPr/>
              <p:nvPr/>
            </p:nvSpPr>
            <p:spPr>
              <a:xfrm>
                <a:off x="4203275" y="2042275"/>
                <a:ext cx="4539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2;p17">
                <a:extLst>
                  <a:ext uri="{FF2B5EF4-FFF2-40B4-BE49-F238E27FC236}">
                    <a16:creationId xmlns:a16="http://schemas.microsoft.com/office/drawing/2014/main" id="{2E272778-0D71-4CA0-CCA6-4153F0A6F8F5}"/>
                  </a:ext>
                </a:extLst>
              </p:cNvPr>
              <p:cNvSpPr/>
              <p:nvPr/>
            </p:nvSpPr>
            <p:spPr>
              <a:xfrm>
                <a:off x="3749375" y="2042275"/>
                <a:ext cx="4539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3;p17">
                <a:extLst>
                  <a:ext uri="{FF2B5EF4-FFF2-40B4-BE49-F238E27FC236}">
                    <a16:creationId xmlns:a16="http://schemas.microsoft.com/office/drawing/2014/main" id="{257F9D4B-4E83-3E02-521A-54CB6512A1F7}"/>
                  </a:ext>
                </a:extLst>
              </p:cNvPr>
              <p:cNvSpPr/>
              <p:nvPr/>
            </p:nvSpPr>
            <p:spPr>
              <a:xfrm>
                <a:off x="3295475" y="2042275"/>
                <a:ext cx="4539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4;p17">
                <a:extLst>
                  <a:ext uri="{FF2B5EF4-FFF2-40B4-BE49-F238E27FC236}">
                    <a16:creationId xmlns:a16="http://schemas.microsoft.com/office/drawing/2014/main" id="{567EE2A3-601F-CA96-EDB7-24D7BF39B577}"/>
                  </a:ext>
                </a:extLst>
              </p:cNvPr>
              <p:cNvSpPr/>
              <p:nvPr/>
            </p:nvSpPr>
            <p:spPr>
              <a:xfrm>
                <a:off x="2841575" y="2042275"/>
                <a:ext cx="4539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95;p17">
              <a:extLst>
                <a:ext uri="{FF2B5EF4-FFF2-40B4-BE49-F238E27FC236}">
                  <a16:creationId xmlns:a16="http://schemas.microsoft.com/office/drawing/2014/main" id="{C058EE5C-00DB-6E72-BD4B-B2E6D108C1AD}"/>
                </a:ext>
              </a:extLst>
            </p:cNvPr>
            <p:cNvGrpSpPr/>
            <p:nvPr/>
          </p:nvGrpSpPr>
          <p:grpSpPr>
            <a:xfrm>
              <a:off x="2876050" y="2459225"/>
              <a:ext cx="3391900" cy="372900"/>
              <a:chOff x="2848725" y="2344925"/>
              <a:chExt cx="3391900" cy="372900"/>
            </a:xfrm>
          </p:grpSpPr>
          <p:sp>
            <p:nvSpPr>
              <p:cNvPr id="27" name="Google Shape;96;p17">
                <a:extLst>
                  <a:ext uri="{FF2B5EF4-FFF2-40B4-BE49-F238E27FC236}">
                    <a16:creationId xmlns:a16="http://schemas.microsoft.com/office/drawing/2014/main" id="{42D104F3-1750-A1BC-BF1D-95D6860A8BB9}"/>
                  </a:ext>
                </a:extLst>
              </p:cNvPr>
              <p:cNvSpPr txBox="1"/>
              <p:nvPr/>
            </p:nvSpPr>
            <p:spPr>
              <a:xfrm>
                <a:off x="3703575" y="2344925"/>
                <a:ext cx="4548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5</a:t>
                </a:r>
                <a:endParaRPr dirty="0"/>
              </a:p>
            </p:txBody>
          </p:sp>
          <p:grpSp>
            <p:nvGrpSpPr>
              <p:cNvPr id="28" name="Google Shape;97;p17">
                <a:extLst>
                  <a:ext uri="{FF2B5EF4-FFF2-40B4-BE49-F238E27FC236}">
                    <a16:creationId xmlns:a16="http://schemas.microsoft.com/office/drawing/2014/main" id="{06AA48B3-19EE-81D0-2362-D2F09A89D2DD}"/>
                  </a:ext>
                </a:extLst>
              </p:cNvPr>
              <p:cNvGrpSpPr/>
              <p:nvPr/>
            </p:nvGrpSpPr>
            <p:grpSpPr>
              <a:xfrm>
                <a:off x="2848725" y="2350325"/>
                <a:ext cx="3391900" cy="367500"/>
                <a:chOff x="2848725" y="2350325"/>
                <a:chExt cx="3391900" cy="367500"/>
              </a:xfrm>
            </p:grpSpPr>
            <p:sp>
              <p:nvSpPr>
                <p:cNvPr id="29" name="Google Shape;98;p17">
                  <a:extLst>
                    <a:ext uri="{FF2B5EF4-FFF2-40B4-BE49-F238E27FC236}">
                      <a16:creationId xmlns:a16="http://schemas.microsoft.com/office/drawing/2014/main" id="{CEDB809E-7882-6ECC-2938-92A8AA7C8988}"/>
                    </a:ext>
                  </a:extLst>
                </p:cNvPr>
                <p:cNvSpPr txBox="1"/>
                <p:nvPr/>
              </p:nvSpPr>
              <p:spPr>
                <a:xfrm>
                  <a:off x="2848725" y="2350325"/>
                  <a:ext cx="399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30" name="Google Shape;99;p17">
                  <a:extLst>
                    <a:ext uri="{FF2B5EF4-FFF2-40B4-BE49-F238E27FC236}">
                      <a16:creationId xmlns:a16="http://schemas.microsoft.com/office/drawing/2014/main" id="{02A69439-92CF-8B55-3023-436A1C98E3DC}"/>
                    </a:ext>
                  </a:extLst>
                </p:cNvPr>
                <p:cNvSpPr txBox="1"/>
                <p:nvPr/>
              </p:nvSpPr>
              <p:spPr>
                <a:xfrm>
                  <a:off x="3303675" y="2350325"/>
                  <a:ext cx="399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</a:t>
                  </a:r>
                  <a:endParaRPr/>
                </a:p>
              </p:txBody>
            </p:sp>
            <p:sp>
              <p:nvSpPr>
                <p:cNvPr id="31" name="Google Shape;100;p17">
                  <a:extLst>
                    <a:ext uri="{FF2B5EF4-FFF2-40B4-BE49-F238E27FC236}">
                      <a16:creationId xmlns:a16="http://schemas.microsoft.com/office/drawing/2014/main" id="{3481B483-23BA-8A6D-BAC6-66B8854849BE}"/>
                    </a:ext>
                  </a:extLst>
                </p:cNvPr>
                <p:cNvSpPr txBox="1"/>
                <p:nvPr/>
              </p:nvSpPr>
              <p:spPr>
                <a:xfrm>
                  <a:off x="4158375" y="2350325"/>
                  <a:ext cx="4548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7.3</a:t>
                  </a:r>
                  <a:endParaRPr/>
                </a:p>
              </p:txBody>
            </p:sp>
            <p:sp>
              <p:nvSpPr>
                <p:cNvPr id="32" name="Google Shape;101;p17">
                  <a:extLst>
                    <a:ext uri="{FF2B5EF4-FFF2-40B4-BE49-F238E27FC236}">
                      <a16:creationId xmlns:a16="http://schemas.microsoft.com/office/drawing/2014/main" id="{66FB2679-298A-F2B5-8EFB-E930BF005AB6}"/>
                    </a:ext>
                  </a:extLst>
                </p:cNvPr>
                <p:cNvSpPr txBox="1"/>
                <p:nvPr/>
              </p:nvSpPr>
              <p:spPr>
                <a:xfrm>
                  <a:off x="4631600" y="2350325"/>
                  <a:ext cx="7953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japan</a:t>
                  </a:r>
                  <a:endParaRPr dirty="0"/>
                </a:p>
              </p:txBody>
            </p:sp>
            <p:sp>
              <p:nvSpPr>
                <p:cNvPr id="33" name="Google Shape;102;p17">
                  <a:extLst>
                    <a:ext uri="{FF2B5EF4-FFF2-40B4-BE49-F238E27FC236}">
                      <a16:creationId xmlns:a16="http://schemas.microsoft.com/office/drawing/2014/main" id="{4C1DE56E-62DD-6A1A-2D70-82D0AF09EA02}"/>
                    </a:ext>
                  </a:extLst>
                </p:cNvPr>
                <p:cNvSpPr txBox="1"/>
                <p:nvPr/>
              </p:nvSpPr>
              <p:spPr>
                <a:xfrm>
                  <a:off x="5445325" y="2350325"/>
                  <a:ext cx="7953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china</a:t>
                  </a:r>
                  <a:endParaRPr dirty="0"/>
                </a:p>
              </p:txBody>
            </p:sp>
          </p:grpSp>
        </p:grpSp>
        <p:grpSp>
          <p:nvGrpSpPr>
            <p:cNvPr id="9" name="Google Shape;103;p17">
              <a:extLst>
                <a:ext uri="{FF2B5EF4-FFF2-40B4-BE49-F238E27FC236}">
                  <a16:creationId xmlns:a16="http://schemas.microsoft.com/office/drawing/2014/main" id="{2D513FE3-1414-9695-EC7E-E833D314E36C}"/>
                </a:ext>
              </a:extLst>
            </p:cNvPr>
            <p:cNvGrpSpPr/>
            <p:nvPr/>
          </p:nvGrpSpPr>
          <p:grpSpPr>
            <a:xfrm>
              <a:off x="2868900" y="2115275"/>
              <a:ext cx="3239425" cy="367500"/>
              <a:chOff x="2868900" y="2115275"/>
              <a:chExt cx="3239425" cy="367500"/>
            </a:xfrm>
          </p:grpSpPr>
          <p:sp>
            <p:nvSpPr>
              <p:cNvPr id="21" name="Google Shape;104;p17">
                <a:extLst>
                  <a:ext uri="{FF2B5EF4-FFF2-40B4-BE49-F238E27FC236}">
                    <a16:creationId xmlns:a16="http://schemas.microsoft.com/office/drawing/2014/main" id="{AC80767E-A5DE-F3F6-964D-A5B523A91CB8}"/>
                  </a:ext>
                </a:extLst>
              </p:cNvPr>
              <p:cNvSpPr txBox="1"/>
              <p:nvPr/>
            </p:nvSpPr>
            <p:spPr>
              <a:xfrm>
                <a:off x="2868900" y="2115275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c[0]</a:t>
                </a:r>
                <a:endParaRPr sz="1200"/>
              </a:p>
            </p:txBody>
          </p:sp>
          <p:sp>
            <p:nvSpPr>
              <p:cNvPr id="22" name="Google Shape;105;p17">
                <a:extLst>
                  <a:ext uri="{FF2B5EF4-FFF2-40B4-BE49-F238E27FC236}">
                    <a16:creationId xmlns:a16="http://schemas.microsoft.com/office/drawing/2014/main" id="{40FC54E9-C70E-12AF-BE1D-EE47EDCB04DC}"/>
                  </a:ext>
                </a:extLst>
              </p:cNvPr>
              <p:cNvSpPr txBox="1"/>
              <p:nvPr/>
            </p:nvSpPr>
            <p:spPr>
              <a:xfrm>
                <a:off x="3317100" y="2115275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c[1]</a:t>
                </a:r>
                <a:endParaRPr sz="1200"/>
              </a:p>
            </p:txBody>
          </p:sp>
          <p:sp>
            <p:nvSpPr>
              <p:cNvPr id="23" name="Google Shape;106;p17">
                <a:extLst>
                  <a:ext uri="{FF2B5EF4-FFF2-40B4-BE49-F238E27FC236}">
                    <a16:creationId xmlns:a16="http://schemas.microsoft.com/office/drawing/2014/main" id="{CC0DEE8F-80C6-E371-9D20-41BED03B267D}"/>
                  </a:ext>
                </a:extLst>
              </p:cNvPr>
              <p:cNvSpPr txBox="1"/>
              <p:nvPr/>
            </p:nvSpPr>
            <p:spPr>
              <a:xfrm>
                <a:off x="3764550" y="2115275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c[2]</a:t>
                </a:r>
                <a:endParaRPr sz="1200"/>
              </a:p>
            </p:txBody>
          </p:sp>
          <p:sp>
            <p:nvSpPr>
              <p:cNvPr id="24" name="Google Shape;107;p17">
                <a:extLst>
                  <a:ext uri="{FF2B5EF4-FFF2-40B4-BE49-F238E27FC236}">
                    <a16:creationId xmlns:a16="http://schemas.microsoft.com/office/drawing/2014/main" id="{60AAF150-8DEB-D6CF-DCE9-76AE26910B26}"/>
                  </a:ext>
                </a:extLst>
              </p:cNvPr>
              <p:cNvSpPr txBox="1"/>
              <p:nvPr/>
            </p:nvSpPr>
            <p:spPr>
              <a:xfrm>
                <a:off x="5660125" y="2115275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c[5]</a:t>
                </a:r>
                <a:endParaRPr sz="1200"/>
              </a:p>
            </p:txBody>
          </p:sp>
          <p:sp>
            <p:nvSpPr>
              <p:cNvPr id="25" name="Google Shape;108;p17">
                <a:extLst>
                  <a:ext uri="{FF2B5EF4-FFF2-40B4-BE49-F238E27FC236}">
                    <a16:creationId xmlns:a16="http://schemas.microsoft.com/office/drawing/2014/main" id="{49305DA3-46E7-7BF6-1DAF-2E9DCE0A6428}"/>
                  </a:ext>
                </a:extLst>
              </p:cNvPr>
              <p:cNvSpPr txBox="1"/>
              <p:nvPr/>
            </p:nvSpPr>
            <p:spPr>
              <a:xfrm>
                <a:off x="4861625" y="2115275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c[4]</a:t>
                </a:r>
                <a:endParaRPr sz="1200"/>
              </a:p>
            </p:txBody>
          </p:sp>
          <p:sp>
            <p:nvSpPr>
              <p:cNvPr id="26" name="Google Shape;109;p17">
                <a:extLst>
                  <a:ext uri="{FF2B5EF4-FFF2-40B4-BE49-F238E27FC236}">
                    <a16:creationId xmlns:a16="http://schemas.microsoft.com/office/drawing/2014/main" id="{08E20C91-ECA7-4B6D-C82D-9A8D7440F1E8}"/>
                  </a:ext>
                </a:extLst>
              </p:cNvPr>
              <p:cNvSpPr txBox="1"/>
              <p:nvPr/>
            </p:nvSpPr>
            <p:spPr>
              <a:xfrm>
                <a:off x="4231500" y="2115275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c[3]</a:t>
                </a:r>
                <a:endParaRPr sz="1200"/>
              </a:p>
            </p:txBody>
          </p:sp>
        </p:grpSp>
        <p:grpSp>
          <p:nvGrpSpPr>
            <p:cNvPr id="10" name="Google Shape;110;p17">
              <a:extLst>
                <a:ext uri="{FF2B5EF4-FFF2-40B4-BE49-F238E27FC236}">
                  <a16:creationId xmlns:a16="http://schemas.microsoft.com/office/drawing/2014/main" id="{8F2D3EDA-1D63-1212-637B-A3FCDFCAB860}"/>
                </a:ext>
              </a:extLst>
            </p:cNvPr>
            <p:cNvGrpSpPr/>
            <p:nvPr/>
          </p:nvGrpSpPr>
          <p:grpSpPr>
            <a:xfrm>
              <a:off x="2828700" y="2837025"/>
              <a:ext cx="3319825" cy="367500"/>
              <a:chOff x="2828700" y="2837025"/>
              <a:chExt cx="3319825" cy="367500"/>
            </a:xfrm>
          </p:grpSpPr>
          <p:sp>
            <p:nvSpPr>
              <p:cNvPr id="15" name="Google Shape;111;p17">
                <a:extLst>
                  <a:ext uri="{FF2B5EF4-FFF2-40B4-BE49-F238E27FC236}">
                    <a16:creationId xmlns:a16="http://schemas.microsoft.com/office/drawing/2014/main" id="{1C99A09A-8F6A-0C0D-C541-B8FE094D28C2}"/>
                  </a:ext>
                </a:extLst>
              </p:cNvPr>
              <p:cNvSpPr txBox="1"/>
              <p:nvPr/>
            </p:nvSpPr>
            <p:spPr>
              <a:xfrm>
                <a:off x="2828700" y="2837025"/>
                <a:ext cx="5286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c[-6]</a:t>
                </a:r>
                <a:endParaRPr sz="1200"/>
              </a:p>
            </p:txBody>
          </p:sp>
          <p:sp>
            <p:nvSpPr>
              <p:cNvPr id="16" name="Google Shape;112;p17">
                <a:extLst>
                  <a:ext uri="{FF2B5EF4-FFF2-40B4-BE49-F238E27FC236}">
                    <a16:creationId xmlns:a16="http://schemas.microsoft.com/office/drawing/2014/main" id="{5C18AD05-F847-DA09-CF09-B8C530333602}"/>
                  </a:ext>
                </a:extLst>
              </p:cNvPr>
              <p:cNvSpPr txBox="1"/>
              <p:nvPr/>
            </p:nvSpPr>
            <p:spPr>
              <a:xfrm>
                <a:off x="3276900" y="2837025"/>
                <a:ext cx="5286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c[-5]</a:t>
                </a:r>
                <a:endParaRPr sz="1200"/>
              </a:p>
            </p:txBody>
          </p:sp>
          <p:sp>
            <p:nvSpPr>
              <p:cNvPr id="17" name="Google Shape;113;p17">
                <a:extLst>
                  <a:ext uri="{FF2B5EF4-FFF2-40B4-BE49-F238E27FC236}">
                    <a16:creationId xmlns:a16="http://schemas.microsoft.com/office/drawing/2014/main" id="{2CD1CC6C-7F9F-EF61-0F4B-53ADF5C4B228}"/>
                  </a:ext>
                </a:extLst>
              </p:cNvPr>
              <p:cNvSpPr txBox="1"/>
              <p:nvPr/>
            </p:nvSpPr>
            <p:spPr>
              <a:xfrm>
                <a:off x="3724350" y="2837025"/>
                <a:ext cx="5286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c[-4]</a:t>
                </a:r>
                <a:endParaRPr sz="1200"/>
              </a:p>
            </p:txBody>
          </p:sp>
          <p:sp>
            <p:nvSpPr>
              <p:cNvPr id="18" name="Google Shape;114;p17">
                <a:extLst>
                  <a:ext uri="{FF2B5EF4-FFF2-40B4-BE49-F238E27FC236}">
                    <a16:creationId xmlns:a16="http://schemas.microsoft.com/office/drawing/2014/main" id="{B6100CBA-C897-23CD-8CA0-471A20A82B05}"/>
                  </a:ext>
                </a:extLst>
              </p:cNvPr>
              <p:cNvSpPr txBox="1"/>
              <p:nvPr/>
            </p:nvSpPr>
            <p:spPr>
              <a:xfrm>
                <a:off x="5619925" y="2837025"/>
                <a:ext cx="5286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c[-1]</a:t>
                </a:r>
                <a:endParaRPr sz="1200"/>
              </a:p>
            </p:txBody>
          </p:sp>
          <p:sp>
            <p:nvSpPr>
              <p:cNvPr id="19" name="Google Shape;115;p17">
                <a:extLst>
                  <a:ext uri="{FF2B5EF4-FFF2-40B4-BE49-F238E27FC236}">
                    <a16:creationId xmlns:a16="http://schemas.microsoft.com/office/drawing/2014/main" id="{AFB74F38-C925-4096-039A-9AE5ED4DBCC0}"/>
                  </a:ext>
                </a:extLst>
              </p:cNvPr>
              <p:cNvSpPr txBox="1"/>
              <p:nvPr/>
            </p:nvSpPr>
            <p:spPr>
              <a:xfrm>
                <a:off x="4821425" y="2837025"/>
                <a:ext cx="5286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c[-2]</a:t>
                </a:r>
                <a:endParaRPr sz="1200"/>
              </a:p>
            </p:txBody>
          </p:sp>
          <p:sp>
            <p:nvSpPr>
              <p:cNvPr id="20" name="Google Shape;116;p17">
                <a:extLst>
                  <a:ext uri="{FF2B5EF4-FFF2-40B4-BE49-F238E27FC236}">
                    <a16:creationId xmlns:a16="http://schemas.microsoft.com/office/drawing/2014/main" id="{3C1B3357-07F7-7B65-6FE5-5D1B0AE9E17C}"/>
                  </a:ext>
                </a:extLst>
              </p:cNvPr>
              <p:cNvSpPr txBox="1"/>
              <p:nvPr/>
            </p:nvSpPr>
            <p:spPr>
              <a:xfrm>
                <a:off x="4191300" y="2837025"/>
                <a:ext cx="5286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c[-3]</a:t>
                </a:r>
                <a:endParaRPr sz="1200"/>
              </a:p>
            </p:txBody>
          </p:sp>
        </p:grpSp>
        <p:sp>
          <p:nvSpPr>
            <p:cNvPr id="11" name="Google Shape;117;p17">
              <a:extLst>
                <a:ext uri="{FF2B5EF4-FFF2-40B4-BE49-F238E27FC236}">
                  <a16:creationId xmlns:a16="http://schemas.microsoft.com/office/drawing/2014/main" id="{657A8938-3515-4449-4AB7-AE049A493DA8}"/>
                </a:ext>
              </a:extLst>
            </p:cNvPr>
            <p:cNvSpPr txBox="1"/>
            <p:nvPr/>
          </p:nvSpPr>
          <p:spPr>
            <a:xfrm>
              <a:off x="689275" y="2131035"/>
              <a:ext cx="19125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normal iteration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8;p17">
              <a:extLst>
                <a:ext uri="{FF2B5EF4-FFF2-40B4-BE49-F238E27FC236}">
                  <a16:creationId xmlns:a16="http://schemas.microsoft.com/office/drawing/2014/main" id="{E28351CA-E4C6-845D-4E6F-0B46239A2BE4}"/>
                </a:ext>
              </a:extLst>
            </p:cNvPr>
            <p:cNvSpPr txBox="1"/>
            <p:nvPr/>
          </p:nvSpPr>
          <p:spPr>
            <a:xfrm>
              <a:off x="6512950" y="2837025"/>
              <a:ext cx="20346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Calibri"/>
                  <a:ea typeface="Calibri"/>
                  <a:cs typeface="Calibri"/>
                  <a:sym typeface="Calibri"/>
                </a:rPr>
                <a:t>iteration using negative index</a:t>
              </a:r>
              <a:endParaRPr sz="12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Google Shape;119;p17">
              <a:extLst>
                <a:ext uri="{FF2B5EF4-FFF2-40B4-BE49-F238E27FC236}">
                  <a16:creationId xmlns:a16="http://schemas.microsoft.com/office/drawing/2014/main" id="{3F0F4F98-2122-3A01-7E66-B8D06395DFEC}"/>
                </a:ext>
              </a:extLst>
            </p:cNvPr>
            <p:cNvCxnSpPr/>
            <p:nvPr/>
          </p:nvCxnSpPr>
          <p:spPr>
            <a:xfrm>
              <a:off x="2559000" y="2299025"/>
              <a:ext cx="291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20;p17">
              <a:extLst>
                <a:ext uri="{FF2B5EF4-FFF2-40B4-BE49-F238E27FC236}">
                  <a16:creationId xmlns:a16="http://schemas.microsoft.com/office/drawing/2014/main" id="{58F8DD30-E86A-8BA0-C94C-BED39D3AD76A}"/>
                </a:ext>
              </a:extLst>
            </p:cNvPr>
            <p:cNvCxnSpPr/>
            <p:nvPr/>
          </p:nvCxnSpPr>
          <p:spPr>
            <a:xfrm rot="10800000">
              <a:off x="6202438" y="3020775"/>
              <a:ext cx="310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5FE1B8F-4BBB-A234-AF09-90CDD72250DC}"/>
              </a:ext>
            </a:extLst>
          </p:cNvPr>
          <p:cNvSpPr txBox="1"/>
          <p:nvPr/>
        </p:nvSpPr>
        <p:spPr>
          <a:xfrm>
            <a:off x="960961" y="4333125"/>
            <a:ext cx="71800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c = [</a:t>
            </a:r>
            <a:r>
              <a:rPr lang="fr-FR" sz="21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1 </a:t>
            </a:r>
            <a:r>
              <a:rPr lang="fr-FR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fr-FR" sz="21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3 </a:t>
            </a:r>
            <a:r>
              <a:rPr lang="fr-FR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fr-FR" sz="21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5 </a:t>
            </a:r>
            <a:r>
              <a:rPr lang="fr-FR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</a:t>
            </a:r>
            <a:r>
              <a:rPr lang="fr-FR" sz="21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7.3 </a:t>
            </a:r>
            <a:r>
              <a:rPr lang="fr-FR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fr-FR" sz="21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'</a:t>
            </a:r>
            <a:r>
              <a:rPr lang="fr-FR" sz="2100" dirty="0" err="1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japan</a:t>
            </a:r>
            <a:r>
              <a:rPr lang="fr-FR" sz="21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' </a:t>
            </a:r>
            <a:r>
              <a:rPr lang="fr-FR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fr-FR" sz="21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'china'</a:t>
            </a:r>
            <a:r>
              <a:rPr lang="fr-FR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]</a:t>
            </a:r>
            <a:br>
              <a:rPr lang="fr-FR" sz="2100" dirty="0">
                <a:solidFill>
                  <a:srgbClr val="A8AFBE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lang="fr-FR" sz="2100" dirty="0" err="1">
                <a:solidFill>
                  <a:srgbClr val="8888C6"/>
                </a:solidFill>
                <a:effectLst/>
                <a:highlight>
                  <a:srgbClr val="000000"/>
                </a:highlight>
                <a:latin typeface="JetBrains Mono"/>
              </a:rPr>
              <a:t>print</a:t>
            </a:r>
            <a:r>
              <a:rPr lang="fr-FR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(c[</a:t>
            </a:r>
            <a:r>
              <a:rPr lang="fr-FR" sz="21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3</a:t>
            </a:r>
            <a:r>
              <a:rPr lang="fr-FR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])</a:t>
            </a:r>
            <a:br>
              <a:rPr lang="fr-FR" sz="2100" dirty="0">
                <a:solidFill>
                  <a:srgbClr val="A8AFBE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lang="fr-FR" sz="2100" dirty="0" err="1">
                <a:solidFill>
                  <a:srgbClr val="8888C6"/>
                </a:solidFill>
                <a:effectLst/>
                <a:highlight>
                  <a:srgbClr val="000000"/>
                </a:highlight>
                <a:latin typeface="JetBrains Mono"/>
              </a:rPr>
              <a:t>print</a:t>
            </a:r>
            <a:r>
              <a:rPr lang="fr-FR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(c[-</a:t>
            </a:r>
            <a:r>
              <a:rPr lang="fr-FR" sz="21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2</a:t>
            </a:r>
            <a:r>
              <a:rPr lang="fr-FR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])</a:t>
            </a:r>
            <a:br>
              <a:rPr lang="fr-FR" sz="18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endParaRPr lang="fr-FR" sz="1800" dirty="0">
              <a:solidFill>
                <a:srgbClr val="A8AFBE"/>
              </a:solidFill>
              <a:effectLst/>
              <a:highlight>
                <a:srgbClr val="000000"/>
              </a:highlight>
              <a:latin typeface="JetBrains Mo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90B637-FBFF-5928-1993-71DE42D072C0}"/>
              </a:ext>
            </a:extLst>
          </p:cNvPr>
          <p:cNvSpPr txBox="1"/>
          <p:nvPr/>
        </p:nvSpPr>
        <p:spPr>
          <a:xfrm>
            <a:off x="6807346" y="4823743"/>
            <a:ext cx="545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7.3</a:t>
            </a:r>
          </a:p>
          <a:p>
            <a:r>
              <a:rPr lang="en-US" dirty="0" err="1"/>
              <a:t>japan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6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C8511-1604-C73D-9877-0CE1A39962C9}"/>
              </a:ext>
            </a:extLst>
          </p:cNvPr>
          <p:cNvSpPr txBox="1"/>
          <p:nvPr/>
        </p:nvSpPr>
        <p:spPr>
          <a:xfrm>
            <a:off x="629727" y="426459"/>
            <a:ext cx="2812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List Operation:</a:t>
            </a:r>
            <a:r>
              <a:rPr lang="en-US" sz="2600" b="1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Google Shape;128;p18">
            <a:extLst>
              <a:ext uri="{FF2B5EF4-FFF2-40B4-BE49-F238E27FC236}">
                <a16:creationId xmlns:a16="http://schemas.microsoft.com/office/drawing/2014/main" id="{E561DA7C-D5C1-B527-A577-2B35477026BD}"/>
              </a:ext>
            </a:extLst>
          </p:cNvPr>
          <p:cNvSpPr txBox="1"/>
          <p:nvPr/>
        </p:nvSpPr>
        <p:spPr>
          <a:xfrm>
            <a:off x="629727" y="918902"/>
            <a:ext cx="8520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Inserting into List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D480F4-5908-4A0C-11E8-7E383D578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380212"/>
              </p:ext>
            </p:extLst>
          </p:nvPr>
        </p:nvGraphicFramePr>
        <p:xfrm>
          <a:off x="629727" y="1378351"/>
          <a:ext cx="11109674" cy="7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oogle Shape;129;p18">
            <a:extLst>
              <a:ext uri="{FF2B5EF4-FFF2-40B4-BE49-F238E27FC236}">
                <a16:creationId xmlns:a16="http://schemas.microsoft.com/office/drawing/2014/main" id="{ABD26025-C165-188A-0C64-2FD206F0E26F}"/>
              </a:ext>
            </a:extLst>
          </p:cNvPr>
          <p:cNvGrpSpPr/>
          <p:nvPr/>
        </p:nvGrpSpPr>
        <p:grpSpPr>
          <a:xfrm>
            <a:off x="3877962" y="3053412"/>
            <a:ext cx="3391900" cy="372900"/>
            <a:chOff x="2848725" y="2344925"/>
            <a:chExt cx="3391900" cy="372900"/>
          </a:xfrm>
        </p:grpSpPr>
        <p:sp>
          <p:nvSpPr>
            <p:cNvPr id="34" name="Google Shape;130;p18">
              <a:extLst>
                <a:ext uri="{FF2B5EF4-FFF2-40B4-BE49-F238E27FC236}">
                  <a16:creationId xmlns:a16="http://schemas.microsoft.com/office/drawing/2014/main" id="{7C563981-8D1C-6B5B-55FA-0B2AF549DD0E}"/>
                </a:ext>
              </a:extLst>
            </p:cNvPr>
            <p:cNvSpPr txBox="1"/>
            <p:nvPr/>
          </p:nvSpPr>
          <p:spPr>
            <a:xfrm>
              <a:off x="3703575" y="2344925"/>
              <a:ext cx="4548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4</a:t>
              </a:r>
              <a:endParaRPr dirty="0"/>
            </a:p>
          </p:txBody>
        </p:sp>
        <p:grpSp>
          <p:nvGrpSpPr>
            <p:cNvPr id="35" name="Google Shape;131;p18">
              <a:extLst>
                <a:ext uri="{FF2B5EF4-FFF2-40B4-BE49-F238E27FC236}">
                  <a16:creationId xmlns:a16="http://schemas.microsoft.com/office/drawing/2014/main" id="{74305907-0540-3BC8-601F-C20A977C9035}"/>
                </a:ext>
              </a:extLst>
            </p:cNvPr>
            <p:cNvGrpSpPr/>
            <p:nvPr/>
          </p:nvGrpSpPr>
          <p:grpSpPr>
            <a:xfrm>
              <a:off x="2848725" y="2350325"/>
              <a:ext cx="3391900" cy="367500"/>
              <a:chOff x="2848725" y="2350325"/>
              <a:chExt cx="3391900" cy="367500"/>
            </a:xfrm>
          </p:grpSpPr>
          <p:sp>
            <p:nvSpPr>
              <p:cNvPr id="36" name="Google Shape;132;p18">
                <a:extLst>
                  <a:ext uri="{FF2B5EF4-FFF2-40B4-BE49-F238E27FC236}">
                    <a16:creationId xmlns:a16="http://schemas.microsoft.com/office/drawing/2014/main" id="{2E6A8E76-6EA6-49D9-8342-53A57594F0C0}"/>
                  </a:ext>
                </a:extLst>
              </p:cNvPr>
              <p:cNvSpPr txBox="1"/>
              <p:nvPr/>
            </p:nvSpPr>
            <p:spPr>
              <a:xfrm>
                <a:off x="2848725" y="2350325"/>
                <a:ext cx="3999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7" name="Google Shape;133;p18">
                <a:extLst>
                  <a:ext uri="{FF2B5EF4-FFF2-40B4-BE49-F238E27FC236}">
                    <a16:creationId xmlns:a16="http://schemas.microsoft.com/office/drawing/2014/main" id="{DF4654E4-6E53-0484-8567-DFBC247D25B1}"/>
                  </a:ext>
                </a:extLst>
              </p:cNvPr>
              <p:cNvSpPr txBox="1"/>
              <p:nvPr/>
            </p:nvSpPr>
            <p:spPr>
              <a:xfrm>
                <a:off x="3303675" y="2350325"/>
                <a:ext cx="3999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38" name="Google Shape;134;p18">
                <a:extLst>
                  <a:ext uri="{FF2B5EF4-FFF2-40B4-BE49-F238E27FC236}">
                    <a16:creationId xmlns:a16="http://schemas.microsoft.com/office/drawing/2014/main" id="{D02B1570-DF82-7C50-F8C7-7DB22AD50AAD}"/>
                  </a:ext>
                </a:extLst>
              </p:cNvPr>
              <p:cNvSpPr txBox="1"/>
              <p:nvPr/>
            </p:nvSpPr>
            <p:spPr>
              <a:xfrm>
                <a:off x="4158375" y="2350325"/>
                <a:ext cx="4548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7</a:t>
                </a:r>
                <a:endParaRPr dirty="0"/>
              </a:p>
            </p:txBody>
          </p:sp>
          <p:sp>
            <p:nvSpPr>
              <p:cNvPr id="39" name="Google Shape;135;p18">
                <a:extLst>
                  <a:ext uri="{FF2B5EF4-FFF2-40B4-BE49-F238E27FC236}">
                    <a16:creationId xmlns:a16="http://schemas.microsoft.com/office/drawing/2014/main" id="{2B129755-6953-F54E-AC38-C786B463CFE3}"/>
                  </a:ext>
                </a:extLst>
              </p:cNvPr>
              <p:cNvSpPr txBox="1"/>
              <p:nvPr/>
            </p:nvSpPr>
            <p:spPr>
              <a:xfrm>
                <a:off x="4631600" y="2350325"/>
                <a:ext cx="7953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japan</a:t>
                </a:r>
                <a:endParaRPr dirty="0"/>
              </a:p>
            </p:txBody>
          </p:sp>
          <p:sp>
            <p:nvSpPr>
              <p:cNvPr id="40" name="Google Shape;136;p18">
                <a:extLst>
                  <a:ext uri="{FF2B5EF4-FFF2-40B4-BE49-F238E27FC236}">
                    <a16:creationId xmlns:a16="http://schemas.microsoft.com/office/drawing/2014/main" id="{22732661-11DF-EFAA-8364-8C921ADDE5B7}"/>
                  </a:ext>
                </a:extLst>
              </p:cNvPr>
              <p:cNvSpPr txBox="1"/>
              <p:nvPr/>
            </p:nvSpPr>
            <p:spPr>
              <a:xfrm>
                <a:off x="5445325" y="2350325"/>
                <a:ext cx="7953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china</a:t>
                </a:r>
                <a:endParaRPr dirty="0"/>
              </a:p>
            </p:txBody>
          </p:sp>
        </p:grpSp>
      </p:grpSp>
      <p:grpSp>
        <p:nvGrpSpPr>
          <p:cNvPr id="41" name="Google Shape;137;p18">
            <a:extLst>
              <a:ext uri="{FF2B5EF4-FFF2-40B4-BE49-F238E27FC236}">
                <a16:creationId xmlns:a16="http://schemas.microsoft.com/office/drawing/2014/main" id="{F5B409C0-C6BE-BC95-0859-25C3C54C8B79}"/>
              </a:ext>
            </a:extLst>
          </p:cNvPr>
          <p:cNvGrpSpPr/>
          <p:nvPr/>
        </p:nvGrpSpPr>
        <p:grpSpPr>
          <a:xfrm>
            <a:off x="3877962" y="3050700"/>
            <a:ext cx="3860100" cy="378300"/>
            <a:chOff x="2822488" y="2620813"/>
            <a:chExt cx="3860100" cy="378300"/>
          </a:xfrm>
        </p:grpSpPr>
        <p:grpSp>
          <p:nvGrpSpPr>
            <p:cNvPr id="42" name="Google Shape;138;p18">
              <a:extLst>
                <a:ext uri="{FF2B5EF4-FFF2-40B4-BE49-F238E27FC236}">
                  <a16:creationId xmlns:a16="http://schemas.microsoft.com/office/drawing/2014/main" id="{5A3F36AC-1FD1-F192-DD90-4F0F16258A0B}"/>
                </a:ext>
              </a:extLst>
            </p:cNvPr>
            <p:cNvGrpSpPr/>
            <p:nvPr/>
          </p:nvGrpSpPr>
          <p:grpSpPr>
            <a:xfrm>
              <a:off x="2822488" y="2620813"/>
              <a:ext cx="3406200" cy="378300"/>
              <a:chOff x="2841575" y="2042275"/>
              <a:chExt cx="3406200" cy="378300"/>
            </a:xfrm>
          </p:grpSpPr>
          <p:sp>
            <p:nvSpPr>
              <p:cNvPr id="44" name="Google Shape;139;p18">
                <a:extLst>
                  <a:ext uri="{FF2B5EF4-FFF2-40B4-BE49-F238E27FC236}">
                    <a16:creationId xmlns:a16="http://schemas.microsoft.com/office/drawing/2014/main" id="{06DA6C1E-66FD-B15F-58FF-5B874834960F}"/>
                  </a:ext>
                </a:extLst>
              </p:cNvPr>
              <p:cNvSpPr/>
              <p:nvPr/>
            </p:nvSpPr>
            <p:spPr>
              <a:xfrm>
                <a:off x="5452475" y="2042275"/>
                <a:ext cx="7953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0;p18">
                <a:extLst>
                  <a:ext uri="{FF2B5EF4-FFF2-40B4-BE49-F238E27FC236}">
                    <a16:creationId xmlns:a16="http://schemas.microsoft.com/office/drawing/2014/main" id="{A6E09B4B-57D0-BDF2-2E7B-FE69638394C5}"/>
                  </a:ext>
                </a:extLst>
              </p:cNvPr>
              <p:cNvSpPr/>
              <p:nvPr/>
            </p:nvSpPr>
            <p:spPr>
              <a:xfrm>
                <a:off x="4657175" y="2042275"/>
                <a:ext cx="7953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1;p18">
                <a:extLst>
                  <a:ext uri="{FF2B5EF4-FFF2-40B4-BE49-F238E27FC236}">
                    <a16:creationId xmlns:a16="http://schemas.microsoft.com/office/drawing/2014/main" id="{A0B34CC0-ED10-9466-9037-3358036EA804}"/>
                  </a:ext>
                </a:extLst>
              </p:cNvPr>
              <p:cNvSpPr/>
              <p:nvPr/>
            </p:nvSpPr>
            <p:spPr>
              <a:xfrm>
                <a:off x="4203275" y="2042275"/>
                <a:ext cx="4539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2;p18">
                <a:extLst>
                  <a:ext uri="{FF2B5EF4-FFF2-40B4-BE49-F238E27FC236}">
                    <a16:creationId xmlns:a16="http://schemas.microsoft.com/office/drawing/2014/main" id="{C7F84E0C-0988-182E-AB29-58A9A8EA6A48}"/>
                  </a:ext>
                </a:extLst>
              </p:cNvPr>
              <p:cNvSpPr/>
              <p:nvPr/>
            </p:nvSpPr>
            <p:spPr>
              <a:xfrm>
                <a:off x="3749375" y="2042275"/>
                <a:ext cx="4539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3;p18">
                <a:extLst>
                  <a:ext uri="{FF2B5EF4-FFF2-40B4-BE49-F238E27FC236}">
                    <a16:creationId xmlns:a16="http://schemas.microsoft.com/office/drawing/2014/main" id="{FC1986A9-A199-A448-ACC1-478FC8D2D127}"/>
                  </a:ext>
                </a:extLst>
              </p:cNvPr>
              <p:cNvSpPr/>
              <p:nvPr/>
            </p:nvSpPr>
            <p:spPr>
              <a:xfrm>
                <a:off x="3295475" y="2042275"/>
                <a:ext cx="4539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4;p18">
                <a:extLst>
                  <a:ext uri="{FF2B5EF4-FFF2-40B4-BE49-F238E27FC236}">
                    <a16:creationId xmlns:a16="http://schemas.microsoft.com/office/drawing/2014/main" id="{FD85B955-ADA7-3AC5-311E-C5142698E982}"/>
                  </a:ext>
                </a:extLst>
              </p:cNvPr>
              <p:cNvSpPr/>
              <p:nvPr/>
            </p:nvSpPr>
            <p:spPr>
              <a:xfrm>
                <a:off x="2841575" y="2042275"/>
                <a:ext cx="4539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145;p18">
              <a:extLst>
                <a:ext uri="{FF2B5EF4-FFF2-40B4-BE49-F238E27FC236}">
                  <a16:creationId xmlns:a16="http://schemas.microsoft.com/office/drawing/2014/main" id="{81660175-B28B-B392-EB25-09DCFC6584E0}"/>
                </a:ext>
              </a:extLst>
            </p:cNvPr>
            <p:cNvSpPr/>
            <p:nvPr/>
          </p:nvSpPr>
          <p:spPr>
            <a:xfrm>
              <a:off x="6228688" y="2620813"/>
              <a:ext cx="453900" cy="378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46;p18">
            <a:extLst>
              <a:ext uri="{FF2B5EF4-FFF2-40B4-BE49-F238E27FC236}">
                <a16:creationId xmlns:a16="http://schemas.microsoft.com/office/drawing/2014/main" id="{F81E3007-8CBF-E29F-1149-4BB25A9DB5C2}"/>
              </a:ext>
            </a:extLst>
          </p:cNvPr>
          <p:cNvGrpSpPr/>
          <p:nvPr/>
        </p:nvGrpSpPr>
        <p:grpSpPr>
          <a:xfrm>
            <a:off x="3877962" y="2707262"/>
            <a:ext cx="3857250" cy="367500"/>
            <a:chOff x="2822488" y="2277375"/>
            <a:chExt cx="3857250" cy="367500"/>
          </a:xfrm>
        </p:grpSpPr>
        <p:sp>
          <p:nvSpPr>
            <p:cNvPr id="51" name="Google Shape;147;p18">
              <a:extLst>
                <a:ext uri="{FF2B5EF4-FFF2-40B4-BE49-F238E27FC236}">
                  <a16:creationId xmlns:a16="http://schemas.microsoft.com/office/drawing/2014/main" id="{100F9C8F-94B0-9D31-47B0-AF3239907907}"/>
                </a:ext>
              </a:extLst>
            </p:cNvPr>
            <p:cNvSpPr txBox="1"/>
            <p:nvPr/>
          </p:nvSpPr>
          <p:spPr>
            <a:xfrm>
              <a:off x="2822488" y="2277375"/>
              <a:ext cx="448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c[0]</a:t>
              </a:r>
              <a:endParaRPr sz="1200"/>
            </a:p>
          </p:txBody>
        </p:sp>
        <p:sp>
          <p:nvSpPr>
            <p:cNvPr id="52" name="Google Shape;148;p18">
              <a:extLst>
                <a:ext uri="{FF2B5EF4-FFF2-40B4-BE49-F238E27FC236}">
                  <a16:creationId xmlns:a16="http://schemas.microsoft.com/office/drawing/2014/main" id="{87D17773-0BD8-E89C-7C68-EFF69EAB91AB}"/>
                </a:ext>
              </a:extLst>
            </p:cNvPr>
            <p:cNvSpPr txBox="1"/>
            <p:nvPr/>
          </p:nvSpPr>
          <p:spPr>
            <a:xfrm>
              <a:off x="3270688" y="2277375"/>
              <a:ext cx="448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c[1]</a:t>
              </a:r>
              <a:endParaRPr sz="1200"/>
            </a:p>
          </p:txBody>
        </p:sp>
        <p:sp>
          <p:nvSpPr>
            <p:cNvPr id="53" name="Google Shape;149;p18">
              <a:extLst>
                <a:ext uri="{FF2B5EF4-FFF2-40B4-BE49-F238E27FC236}">
                  <a16:creationId xmlns:a16="http://schemas.microsoft.com/office/drawing/2014/main" id="{F437C130-5E2D-9E63-14CB-F970CDD37989}"/>
                </a:ext>
              </a:extLst>
            </p:cNvPr>
            <p:cNvSpPr txBox="1"/>
            <p:nvPr/>
          </p:nvSpPr>
          <p:spPr>
            <a:xfrm>
              <a:off x="3718138" y="2277375"/>
              <a:ext cx="448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c[2]</a:t>
              </a:r>
              <a:endParaRPr sz="1200"/>
            </a:p>
          </p:txBody>
        </p:sp>
        <p:sp>
          <p:nvSpPr>
            <p:cNvPr id="54" name="Google Shape;150;p18">
              <a:extLst>
                <a:ext uri="{FF2B5EF4-FFF2-40B4-BE49-F238E27FC236}">
                  <a16:creationId xmlns:a16="http://schemas.microsoft.com/office/drawing/2014/main" id="{34DF732E-8499-E0FF-44C4-D812250A86D9}"/>
                </a:ext>
              </a:extLst>
            </p:cNvPr>
            <p:cNvSpPr txBox="1"/>
            <p:nvPr/>
          </p:nvSpPr>
          <p:spPr>
            <a:xfrm>
              <a:off x="5613713" y="2277375"/>
              <a:ext cx="448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c[5]</a:t>
              </a:r>
              <a:endParaRPr sz="1200"/>
            </a:p>
          </p:txBody>
        </p:sp>
        <p:sp>
          <p:nvSpPr>
            <p:cNvPr id="55" name="Google Shape;151;p18">
              <a:extLst>
                <a:ext uri="{FF2B5EF4-FFF2-40B4-BE49-F238E27FC236}">
                  <a16:creationId xmlns:a16="http://schemas.microsoft.com/office/drawing/2014/main" id="{BED8C397-9175-77A2-8BA7-A7306510FCCB}"/>
                </a:ext>
              </a:extLst>
            </p:cNvPr>
            <p:cNvSpPr txBox="1"/>
            <p:nvPr/>
          </p:nvSpPr>
          <p:spPr>
            <a:xfrm>
              <a:off x="4815213" y="2277375"/>
              <a:ext cx="448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c[4]</a:t>
              </a:r>
              <a:endParaRPr sz="1200"/>
            </a:p>
          </p:txBody>
        </p:sp>
        <p:sp>
          <p:nvSpPr>
            <p:cNvPr id="56" name="Google Shape;152;p18">
              <a:extLst>
                <a:ext uri="{FF2B5EF4-FFF2-40B4-BE49-F238E27FC236}">
                  <a16:creationId xmlns:a16="http://schemas.microsoft.com/office/drawing/2014/main" id="{6C6DFBC5-B45B-ABE4-4FD6-3269A02A032E}"/>
                </a:ext>
              </a:extLst>
            </p:cNvPr>
            <p:cNvSpPr txBox="1"/>
            <p:nvPr/>
          </p:nvSpPr>
          <p:spPr>
            <a:xfrm>
              <a:off x="4185088" y="2277375"/>
              <a:ext cx="448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c[3]</a:t>
              </a:r>
              <a:endParaRPr sz="1200"/>
            </a:p>
          </p:txBody>
        </p:sp>
        <p:sp>
          <p:nvSpPr>
            <p:cNvPr id="57" name="Google Shape;153;p18">
              <a:extLst>
                <a:ext uri="{FF2B5EF4-FFF2-40B4-BE49-F238E27FC236}">
                  <a16:creationId xmlns:a16="http://schemas.microsoft.com/office/drawing/2014/main" id="{94107682-6343-2B2B-6874-D6D586743CF9}"/>
                </a:ext>
              </a:extLst>
            </p:cNvPr>
            <p:cNvSpPr txBox="1"/>
            <p:nvPr/>
          </p:nvSpPr>
          <p:spPr>
            <a:xfrm>
              <a:off x="6231538" y="2277375"/>
              <a:ext cx="448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c[6]</a:t>
              </a:r>
              <a:endParaRPr sz="1200"/>
            </a:p>
          </p:txBody>
        </p:sp>
      </p:grpSp>
      <p:cxnSp>
        <p:nvCxnSpPr>
          <p:cNvPr id="58" name="Google Shape;154;p18">
            <a:extLst>
              <a:ext uri="{FF2B5EF4-FFF2-40B4-BE49-F238E27FC236}">
                <a16:creationId xmlns:a16="http://schemas.microsoft.com/office/drawing/2014/main" id="{32835060-B4DA-3051-49E1-345CFCC26C54}"/>
              </a:ext>
            </a:extLst>
          </p:cNvPr>
          <p:cNvCxnSpPr/>
          <p:nvPr/>
        </p:nvCxnSpPr>
        <p:spPr>
          <a:xfrm flipH="1">
            <a:off x="7738062" y="2623025"/>
            <a:ext cx="643800" cy="3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156;p18">
            <a:extLst>
              <a:ext uri="{FF2B5EF4-FFF2-40B4-BE49-F238E27FC236}">
                <a16:creationId xmlns:a16="http://schemas.microsoft.com/office/drawing/2014/main" id="{F0D4C3FB-5BE5-C194-1CAC-BD25E7426877}"/>
              </a:ext>
            </a:extLst>
          </p:cNvPr>
          <p:cNvSpPr txBox="1"/>
          <p:nvPr/>
        </p:nvSpPr>
        <p:spPr>
          <a:xfrm>
            <a:off x="8381862" y="2278332"/>
            <a:ext cx="1329000" cy="302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c.append</a:t>
            </a:r>
            <a:r>
              <a:rPr lang="en" sz="1200" dirty="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 dirty="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C335E1-CDFD-73EE-382F-85039B7A5641}"/>
              </a:ext>
            </a:extLst>
          </p:cNvPr>
          <p:cNvSpPr txBox="1"/>
          <p:nvPr/>
        </p:nvSpPr>
        <p:spPr>
          <a:xfrm>
            <a:off x="966158" y="4063042"/>
            <a:ext cx="69615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c = [</a:t>
            </a:r>
            <a:r>
              <a:rPr lang="en-US" sz="21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1 </a:t>
            </a:r>
            <a:r>
              <a:rPr lang="en-US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en-US" sz="21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3 </a:t>
            </a:r>
            <a:r>
              <a:rPr lang="en-US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en-US" sz="21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5 </a:t>
            </a:r>
            <a:r>
              <a:rPr lang="en-US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</a:t>
            </a:r>
            <a:r>
              <a:rPr lang="en-US" sz="21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7 </a:t>
            </a:r>
            <a:r>
              <a:rPr lang="en-US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en-US" sz="21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'</a:t>
            </a:r>
            <a:r>
              <a:rPr lang="en-US" sz="2100" dirty="0" err="1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japan</a:t>
            </a:r>
            <a:r>
              <a:rPr lang="en-US" sz="21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' </a:t>
            </a:r>
            <a:r>
              <a:rPr lang="en-US" sz="21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en-US" sz="21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'</a:t>
            </a:r>
            <a:r>
              <a:rPr lang="en-US" sz="2100" dirty="0" err="1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china</a:t>
            </a:r>
            <a:r>
              <a:rPr lang="en-US" sz="21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'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]</a:t>
            </a:r>
            <a:b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r>
              <a:rPr lang="en-US" sz="2100" dirty="0" err="1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c.append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(</a:t>
            </a:r>
            <a:r>
              <a:rPr lang="en-US" sz="21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20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)</a:t>
            </a:r>
            <a:b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r>
              <a:rPr lang="en-US" sz="2100" dirty="0">
                <a:solidFill>
                  <a:srgbClr val="8888C6"/>
                </a:solidFill>
                <a:effectLst/>
                <a:highlight>
                  <a:srgbClr val="000000"/>
                </a:highlight>
                <a:latin typeface="JetBrains Mono"/>
              </a:rPr>
              <a:t>print</a:t>
            </a:r>
            <a:r>
              <a:rPr lang="en-US" sz="21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(c)</a:t>
            </a:r>
            <a:br>
              <a:rPr lang="en-US" sz="18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endParaRPr lang="en-US" sz="1800" dirty="0">
              <a:solidFill>
                <a:srgbClr val="A8AFBE"/>
              </a:solidFill>
              <a:effectLst/>
              <a:highlight>
                <a:srgbClr val="000000"/>
              </a:highlight>
              <a:latin typeface="JetBrains Mono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3FB19B-B55F-7F60-C359-798040777E57}"/>
              </a:ext>
            </a:extLst>
          </p:cNvPr>
          <p:cNvSpPr txBox="1"/>
          <p:nvPr/>
        </p:nvSpPr>
        <p:spPr>
          <a:xfrm>
            <a:off x="3064286" y="5569766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[1, 3, 5, 7, '</a:t>
            </a:r>
            <a:r>
              <a:rPr lang="en-US" b="1" dirty="0" err="1"/>
              <a:t>japan</a:t>
            </a:r>
            <a:r>
              <a:rPr lang="en-US" b="1" dirty="0"/>
              <a:t>', '</a:t>
            </a:r>
            <a:r>
              <a:rPr lang="en-US" b="1" dirty="0" err="1"/>
              <a:t>china</a:t>
            </a:r>
            <a:r>
              <a:rPr lang="en-US" b="1" dirty="0"/>
              <a:t>', 20]</a:t>
            </a:r>
          </a:p>
        </p:txBody>
      </p:sp>
      <p:sp>
        <p:nvSpPr>
          <p:cNvPr id="62" name="Google Shape;128;p18">
            <a:extLst>
              <a:ext uri="{FF2B5EF4-FFF2-40B4-BE49-F238E27FC236}">
                <a16:creationId xmlns:a16="http://schemas.microsoft.com/office/drawing/2014/main" id="{5BED358D-53F9-B68A-9F3C-E335DB11919F}"/>
              </a:ext>
            </a:extLst>
          </p:cNvPr>
          <p:cNvSpPr txBox="1"/>
          <p:nvPr/>
        </p:nvSpPr>
        <p:spPr>
          <a:xfrm>
            <a:off x="3064286" y="5149173"/>
            <a:ext cx="8520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70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68166-A865-BBDF-3CA2-4B698D95C0BA}"/>
              </a:ext>
            </a:extLst>
          </p:cNvPr>
          <p:cNvSpPr txBox="1"/>
          <p:nvPr/>
        </p:nvSpPr>
        <p:spPr>
          <a:xfrm>
            <a:off x="629727" y="426459"/>
            <a:ext cx="2812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List Operation:</a:t>
            </a:r>
            <a:r>
              <a:rPr lang="en-US" sz="2600" b="1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Google Shape;163;p19">
            <a:extLst>
              <a:ext uri="{FF2B5EF4-FFF2-40B4-BE49-F238E27FC236}">
                <a16:creationId xmlns:a16="http://schemas.microsoft.com/office/drawing/2014/main" id="{B74D9CA5-05A5-1813-0BA9-47235321E074}"/>
              </a:ext>
            </a:extLst>
          </p:cNvPr>
          <p:cNvSpPr txBox="1"/>
          <p:nvPr/>
        </p:nvSpPr>
        <p:spPr>
          <a:xfrm>
            <a:off x="629727" y="949896"/>
            <a:ext cx="7694764" cy="49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List are mutable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0B064A4-A1C9-C9C4-DE95-F434E4046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805306"/>
              </p:ext>
            </p:extLst>
          </p:nvPr>
        </p:nvGraphicFramePr>
        <p:xfrm>
          <a:off x="691263" y="1309430"/>
          <a:ext cx="8520600" cy="57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oogle Shape;164;p19">
            <a:extLst>
              <a:ext uri="{FF2B5EF4-FFF2-40B4-BE49-F238E27FC236}">
                <a16:creationId xmlns:a16="http://schemas.microsoft.com/office/drawing/2014/main" id="{43927A88-BAB2-C6FB-3116-A07EB1B30D9F}"/>
              </a:ext>
            </a:extLst>
          </p:cNvPr>
          <p:cNvGrpSpPr/>
          <p:nvPr/>
        </p:nvGrpSpPr>
        <p:grpSpPr>
          <a:xfrm>
            <a:off x="3675188" y="1898234"/>
            <a:ext cx="2675932" cy="657667"/>
            <a:chOff x="3681314" y="2418889"/>
            <a:chExt cx="2386524" cy="719024"/>
          </a:xfrm>
        </p:grpSpPr>
        <p:grpSp>
          <p:nvGrpSpPr>
            <p:cNvPr id="28" name="Google Shape;167;p19">
              <a:extLst>
                <a:ext uri="{FF2B5EF4-FFF2-40B4-BE49-F238E27FC236}">
                  <a16:creationId xmlns:a16="http://schemas.microsoft.com/office/drawing/2014/main" id="{0D651148-680B-A403-3BFB-0134021B45C3}"/>
                </a:ext>
              </a:extLst>
            </p:cNvPr>
            <p:cNvGrpSpPr/>
            <p:nvPr/>
          </p:nvGrpSpPr>
          <p:grpSpPr>
            <a:xfrm>
              <a:off x="3681314" y="2756925"/>
              <a:ext cx="2372224" cy="378301"/>
              <a:chOff x="3868401" y="2339525"/>
              <a:chExt cx="2372224" cy="378301"/>
            </a:xfrm>
          </p:grpSpPr>
          <p:sp>
            <p:nvSpPr>
              <p:cNvPr id="32" name="Google Shape;171;p19">
                <a:extLst>
                  <a:ext uri="{FF2B5EF4-FFF2-40B4-BE49-F238E27FC236}">
                    <a16:creationId xmlns:a16="http://schemas.microsoft.com/office/drawing/2014/main" id="{5EB57B67-DF35-6EFA-0570-EC420DDAB90B}"/>
                  </a:ext>
                </a:extLst>
              </p:cNvPr>
              <p:cNvSpPr txBox="1"/>
              <p:nvPr/>
            </p:nvSpPr>
            <p:spPr>
              <a:xfrm>
                <a:off x="4631600" y="2350325"/>
                <a:ext cx="795300" cy="367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apple</a:t>
                </a:r>
                <a:endParaRPr dirty="0"/>
              </a:p>
            </p:txBody>
          </p:sp>
          <p:sp>
            <p:nvSpPr>
              <p:cNvPr id="33" name="Google Shape;172;p19">
                <a:extLst>
                  <a:ext uri="{FF2B5EF4-FFF2-40B4-BE49-F238E27FC236}">
                    <a16:creationId xmlns:a16="http://schemas.microsoft.com/office/drawing/2014/main" id="{ABFCA3FD-2801-F286-8124-58676C8D4DDE}"/>
                  </a:ext>
                </a:extLst>
              </p:cNvPr>
              <p:cNvSpPr txBox="1"/>
              <p:nvPr/>
            </p:nvSpPr>
            <p:spPr>
              <a:xfrm>
                <a:off x="5445325" y="2339525"/>
                <a:ext cx="7953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cherry</a:t>
                </a:r>
                <a:endParaRPr dirty="0"/>
              </a:p>
            </p:txBody>
          </p:sp>
          <p:sp>
            <p:nvSpPr>
              <p:cNvPr id="65" name="Google Shape;172;p19">
                <a:extLst>
                  <a:ext uri="{FF2B5EF4-FFF2-40B4-BE49-F238E27FC236}">
                    <a16:creationId xmlns:a16="http://schemas.microsoft.com/office/drawing/2014/main" id="{674E0A90-4BB0-A23A-C168-9663A3F60DCC}"/>
                  </a:ext>
                </a:extLst>
              </p:cNvPr>
              <p:cNvSpPr txBox="1"/>
              <p:nvPr/>
            </p:nvSpPr>
            <p:spPr>
              <a:xfrm>
                <a:off x="3868401" y="2347637"/>
                <a:ext cx="7953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banana</a:t>
                </a:r>
                <a:endParaRPr dirty="0"/>
              </a:p>
            </p:txBody>
          </p:sp>
        </p:grpSp>
        <p:grpSp>
          <p:nvGrpSpPr>
            <p:cNvPr id="19" name="Google Shape;174;p19">
              <a:extLst>
                <a:ext uri="{FF2B5EF4-FFF2-40B4-BE49-F238E27FC236}">
                  <a16:creationId xmlns:a16="http://schemas.microsoft.com/office/drawing/2014/main" id="{6BE113D0-9BB4-78A8-6396-2E31619C41F3}"/>
                </a:ext>
              </a:extLst>
            </p:cNvPr>
            <p:cNvGrpSpPr/>
            <p:nvPr/>
          </p:nvGrpSpPr>
          <p:grpSpPr>
            <a:xfrm>
              <a:off x="3681626" y="2756926"/>
              <a:ext cx="2386212" cy="380987"/>
              <a:chOff x="3861563" y="2039588"/>
              <a:chExt cx="2386212" cy="380987"/>
            </a:xfrm>
          </p:grpSpPr>
          <p:sp>
            <p:nvSpPr>
              <p:cNvPr id="21" name="Google Shape;175;p19">
                <a:extLst>
                  <a:ext uri="{FF2B5EF4-FFF2-40B4-BE49-F238E27FC236}">
                    <a16:creationId xmlns:a16="http://schemas.microsoft.com/office/drawing/2014/main" id="{C17614D5-17CF-771F-621E-170A6A284F50}"/>
                  </a:ext>
                </a:extLst>
              </p:cNvPr>
              <p:cNvSpPr/>
              <p:nvPr/>
            </p:nvSpPr>
            <p:spPr>
              <a:xfrm>
                <a:off x="5452475" y="2042275"/>
                <a:ext cx="7953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6;p19">
                <a:extLst>
                  <a:ext uri="{FF2B5EF4-FFF2-40B4-BE49-F238E27FC236}">
                    <a16:creationId xmlns:a16="http://schemas.microsoft.com/office/drawing/2014/main" id="{DC420B7A-EBF5-1E63-5EC7-5F68FF2D7CD4}"/>
                  </a:ext>
                </a:extLst>
              </p:cNvPr>
              <p:cNvSpPr/>
              <p:nvPr/>
            </p:nvSpPr>
            <p:spPr>
              <a:xfrm>
                <a:off x="4657175" y="2042275"/>
                <a:ext cx="7953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5;p19">
                <a:extLst>
                  <a:ext uri="{FF2B5EF4-FFF2-40B4-BE49-F238E27FC236}">
                    <a16:creationId xmlns:a16="http://schemas.microsoft.com/office/drawing/2014/main" id="{27F3F555-3A9E-4FB8-902D-0AD34EF12B38}"/>
                  </a:ext>
                </a:extLst>
              </p:cNvPr>
              <p:cNvSpPr/>
              <p:nvPr/>
            </p:nvSpPr>
            <p:spPr>
              <a:xfrm>
                <a:off x="3861563" y="2039588"/>
                <a:ext cx="7953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82;p19">
              <a:extLst>
                <a:ext uri="{FF2B5EF4-FFF2-40B4-BE49-F238E27FC236}">
                  <a16:creationId xmlns:a16="http://schemas.microsoft.com/office/drawing/2014/main" id="{7D502FA6-DC21-2913-52A3-C54BAEB29380}"/>
                </a:ext>
              </a:extLst>
            </p:cNvPr>
            <p:cNvGrpSpPr/>
            <p:nvPr/>
          </p:nvGrpSpPr>
          <p:grpSpPr>
            <a:xfrm>
              <a:off x="3854865" y="2418889"/>
              <a:ext cx="1997441" cy="394973"/>
              <a:chOff x="4015715" y="2280089"/>
              <a:chExt cx="1997441" cy="394973"/>
            </a:xfrm>
          </p:grpSpPr>
          <p:sp>
            <p:nvSpPr>
              <p:cNvPr id="12" name="Google Shape;183;p19">
                <a:extLst>
                  <a:ext uri="{FF2B5EF4-FFF2-40B4-BE49-F238E27FC236}">
                    <a16:creationId xmlns:a16="http://schemas.microsoft.com/office/drawing/2014/main" id="{9449DA4F-796B-B10E-44DF-40231B947DFE}"/>
                  </a:ext>
                </a:extLst>
              </p:cNvPr>
              <p:cNvSpPr txBox="1"/>
              <p:nvPr/>
            </p:nvSpPr>
            <p:spPr>
              <a:xfrm>
                <a:off x="4015715" y="2288637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/>
                  <a:t>c[0]</a:t>
                </a:r>
                <a:endParaRPr sz="1200" dirty="0"/>
              </a:p>
            </p:txBody>
          </p:sp>
          <p:sp>
            <p:nvSpPr>
              <p:cNvPr id="13" name="Google Shape;184;p19">
                <a:extLst>
                  <a:ext uri="{FF2B5EF4-FFF2-40B4-BE49-F238E27FC236}">
                    <a16:creationId xmlns:a16="http://schemas.microsoft.com/office/drawing/2014/main" id="{04156362-EFC5-015C-E6D7-B56A1B2209C8}"/>
                  </a:ext>
                </a:extLst>
              </p:cNvPr>
              <p:cNvSpPr txBox="1"/>
              <p:nvPr/>
            </p:nvSpPr>
            <p:spPr>
              <a:xfrm>
                <a:off x="4755196" y="2307562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/>
                  <a:t>c[1]</a:t>
                </a:r>
                <a:endParaRPr sz="1200" dirty="0"/>
              </a:p>
            </p:txBody>
          </p:sp>
          <p:sp>
            <p:nvSpPr>
              <p:cNvPr id="14" name="Google Shape;185;p19">
                <a:extLst>
                  <a:ext uri="{FF2B5EF4-FFF2-40B4-BE49-F238E27FC236}">
                    <a16:creationId xmlns:a16="http://schemas.microsoft.com/office/drawing/2014/main" id="{A33BDC19-0DC9-0E52-1677-2FDCC8E518A0}"/>
                  </a:ext>
                </a:extLst>
              </p:cNvPr>
              <p:cNvSpPr txBox="1"/>
              <p:nvPr/>
            </p:nvSpPr>
            <p:spPr>
              <a:xfrm>
                <a:off x="5564956" y="2280089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/>
                  <a:t>c[2]</a:t>
                </a:r>
                <a:endParaRPr sz="1200" dirty="0"/>
              </a:p>
            </p:txBody>
          </p:sp>
        </p:grpSp>
      </p:grpSp>
      <p:sp>
        <p:nvSpPr>
          <p:cNvPr id="59" name="Google Shape;216;p19">
            <a:extLst>
              <a:ext uri="{FF2B5EF4-FFF2-40B4-BE49-F238E27FC236}">
                <a16:creationId xmlns:a16="http://schemas.microsoft.com/office/drawing/2014/main" id="{9EB43ED5-3713-E3AF-EB9F-16E0DA12C750}"/>
              </a:ext>
            </a:extLst>
          </p:cNvPr>
          <p:cNvSpPr txBox="1"/>
          <p:nvPr/>
        </p:nvSpPr>
        <p:spPr>
          <a:xfrm>
            <a:off x="755830" y="3165577"/>
            <a:ext cx="2307566" cy="45560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dirty="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dirty="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‘pear’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217;p19">
            <a:extLst>
              <a:ext uri="{FF2B5EF4-FFF2-40B4-BE49-F238E27FC236}">
                <a16:creationId xmlns:a16="http://schemas.microsoft.com/office/drawing/2014/main" id="{E0E7D715-9D29-5AAE-CFF3-4003618B073E}"/>
              </a:ext>
            </a:extLst>
          </p:cNvPr>
          <p:cNvCxnSpPr>
            <a:cxnSpLocks/>
          </p:cNvCxnSpPr>
          <p:nvPr/>
        </p:nvCxnSpPr>
        <p:spPr>
          <a:xfrm>
            <a:off x="3144175" y="3360109"/>
            <a:ext cx="37573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216;p19">
            <a:extLst>
              <a:ext uri="{FF2B5EF4-FFF2-40B4-BE49-F238E27FC236}">
                <a16:creationId xmlns:a16="http://schemas.microsoft.com/office/drawing/2014/main" id="{3FC49DB5-3F1C-FA70-7AD9-0C8C1CD68D4C}"/>
              </a:ext>
            </a:extLst>
          </p:cNvPr>
          <p:cNvSpPr txBox="1"/>
          <p:nvPr/>
        </p:nvSpPr>
        <p:spPr>
          <a:xfrm>
            <a:off x="629727" y="4051487"/>
            <a:ext cx="2486904" cy="41042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dirty="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dirty="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‘orange’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164;p19">
            <a:extLst>
              <a:ext uri="{FF2B5EF4-FFF2-40B4-BE49-F238E27FC236}">
                <a16:creationId xmlns:a16="http://schemas.microsoft.com/office/drawing/2014/main" id="{D899EDC2-4F26-5F53-CB65-FE8D6CB67649}"/>
              </a:ext>
            </a:extLst>
          </p:cNvPr>
          <p:cNvGrpSpPr/>
          <p:nvPr/>
        </p:nvGrpSpPr>
        <p:grpSpPr>
          <a:xfrm>
            <a:off x="3659154" y="3809164"/>
            <a:ext cx="2675932" cy="657667"/>
            <a:chOff x="3681314" y="2418889"/>
            <a:chExt cx="2386524" cy="719024"/>
          </a:xfrm>
        </p:grpSpPr>
        <p:grpSp>
          <p:nvGrpSpPr>
            <p:cNvPr id="67" name="Google Shape;167;p19">
              <a:extLst>
                <a:ext uri="{FF2B5EF4-FFF2-40B4-BE49-F238E27FC236}">
                  <a16:creationId xmlns:a16="http://schemas.microsoft.com/office/drawing/2014/main" id="{7D12AB1F-00EF-CEED-C4B6-F1D7B63453C7}"/>
                </a:ext>
              </a:extLst>
            </p:cNvPr>
            <p:cNvGrpSpPr/>
            <p:nvPr/>
          </p:nvGrpSpPr>
          <p:grpSpPr>
            <a:xfrm>
              <a:off x="3681314" y="2756925"/>
              <a:ext cx="2372224" cy="378301"/>
              <a:chOff x="3868401" y="2339525"/>
              <a:chExt cx="2372224" cy="378301"/>
            </a:xfrm>
          </p:grpSpPr>
          <p:sp>
            <p:nvSpPr>
              <p:cNvPr id="76" name="Google Shape;171;p19">
                <a:extLst>
                  <a:ext uri="{FF2B5EF4-FFF2-40B4-BE49-F238E27FC236}">
                    <a16:creationId xmlns:a16="http://schemas.microsoft.com/office/drawing/2014/main" id="{842CBCA1-E1D3-2F8D-66B7-A4615449110C}"/>
                  </a:ext>
                </a:extLst>
              </p:cNvPr>
              <p:cNvSpPr txBox="1"/>
              <p:nvPr/>
            </p:nvSpPr>
            <p:spPr>
              <a:xfrm>
                <a:off x="4631600" y="2350325"/>
                <a:ext cx="795300" cy="367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apple</a:t>
                </a:r>
                <a:endParaRPr dirty="0"/>
              </a:p>
            </p:txBody>
          </p:sp>
          <p:sp>
            <p:nvSpPr>
              <p:cNvPr id="77" name="Google Shape;172;p19">
                <a:extLst>
                  <a:ext uri="{FF2B5EF4-FFF2-40B4-BE49-F238E27FC236}">
                    <a16:creationId xmlns:a16="http://schemas.microsoft.com/office/drawing/2014/main" id="{D26BE848-86B6-B5FD-7FAF-C2B495D80311}"/>
                  </a:ext>
                </a:extLst>
              </p:cNvPr>
              <p:cNvSpPr txBox="1"/>
              <p:nvPr/>
            </p:nvSpPr>
            <p:spPr>
              <a:xfrm>
                <a:off x="5445325" y="2339525"/>
                <a:ext cx="7953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cherry</a:t>
                </a:r>
                <a:endParaRPr dirty="0"/>
              </a:p>
            </p:txBody>
          </p:sp>
          <p:sp>
            <p:nvSpPr>
              <p:cNvPr id="78" name="Google Shape;172;p19">
                <a:extLst>
                  <a:ext uri="{FF2B5EF4-FFF2-40B4-BE49-F238E27FC236}">
                    <a16:creationId xmlns:a16="http://schemas.microsoft.com/office/drawing/2014/main" id="{6BE3CC38-8923-1C9C-3C51-E618927902A6}"/>
                  </a:ext>
                </a:extLst>
              </p:cNvPr>
              <p:cNvSpPr txBox="1"/>
              <p:nvPr/>
            </p:nvSpPr>
            <p:spPr>
              <a:xfrm>
                <a:off x="3868401" y="2347637"/>
                <a:ext cx="7953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banana</a:t>
                </a:r>
                <a:endParaRPr dirty="0"/>
              </a:p>
            </p:txBody>
          </p:sp>
        </p:grpSp>
        <p:grpSp>
          <p:nvGrpSpPr>
            <p:cNvPr id="68" name="Google Shape;174;p19">
              <a:extLst>
                <a:ext uri="{FF2B5EF4-FFF2-40B4-BE49-F238E27FC236}">
                  <a16:creationId xmlns:a16="http://schemas.microsoft.com/office/drawing/2014/main" id="{5BD988E8-987F-75F6-13E2-B9EB4571BCF7}"/>
                </a:ext>
              </a:extLst>
            </p:cNvPr>
            <p:cNvGrpSpPr/>
            <p:nvPr/>
          </p:nvGrpSpPr>
          <p:grpSpPr>
            <a:xfrm>
              <a:off x="3681626" y="2756926"/>
              <a:ext cx="2386212" cy="380987"/>
              <a:chOff x="3861563" y="2039588"/>
              <a:chExt cx="2386212" cy="380987"/>
            </a:xfrm>
          </p:grpSpPr>
          <p:sp>
            <p:nvSpPr>
              <p:cNvPr id="73" name="Google Shape;175;p19">
                <a:extLst>
                  <a:ext uri="{FF2B5EF4-FFF2-40B4-BE49-F238E27FC236}">
                    <a16:creationId xmlns:a16="http://schemas.microsoft.com/office/drawing/2014/main" id="{9C473842-D04A-CFFC-5D8B-C243ED2097A6}"/>
                  </a:ext>
                </a:extLst>
              </p:cNvPr>
              <p:cNvSpPr/>
              <p:nvPr/>
            </p:nvSpPr>
            <p:spPr>
              <a:xfrm>
                <a:off x="5452475" y="2042275"/>
                <a:ext cx="7953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6;p19">
                <a:extLst>
                  <a:ext uri="{FF2B5EF4-FFF2-40B4-BE49-F238E27FC236}">
                    <a16:creationId xmlns:a16="http://schemas.microsoft.com/office/drawing/2014/main" id="{674DA2D8-B9E9-3BAB-07C4-ABE18DF5C235}"/>
                  </a:ext>
                </a:extLst>
              </p:cNvPr>
              <p:cNvSpPr/>
              <p:nvPr/>
            </p:nvSpPr>
            <p:spPr>
              <a:xfrm>
                <a:off x="4657175" y="2042275"/>
                <a:ext cx="7953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75;p19">
                <a:extLst>
                  <a:ext uri="{FF2B5EF4-FFF2-40B4-BE49-F238E27FC236}">
                    <a16:creationId xmlns:a16="http://schemas.microsoft.com/office/drawing/2014/main" id="{0377789B-6EF3-798C-D4F3-E73B4883BC7A}"/>
                  </a:ext>
                </a:extLst>
              </p:cNvPr>
              <p:cNvSpPr/>
              <p:nvPr/>
            </p:nvSpPr>
            <p:spPr>
              <a:xfrm>
                <a:off x="3861563" y="2039588"/>
                <a:ext cx="7953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182;p19">
              <a:extLst>
                <a:ext uri="{FF2B5EF4-FFF2-40B4-BE49-F238E27FC236}">
                  <a16:creationId xmlns:a16="http://schemas.microsoft.com/office/drawing/2014/main" id="{88723C28-7A36-BF91-0DC5-FBCEB3ADFA72}"/>
                </a:ext>
              </a:extLst>
            </p:cNvPr>
            <p:cNvGrpSpPr/>
            <p:nvPr/>
          </p:nvGrpSpPr>
          <p:grpSpPr>
            <a:xfrm>
              <a:off x="3854865" y="2418889"/>
              <a:ext cx="1997441" cy="394973"/>
              <a:chOff x="4015715" y="2280089"/>
              <a:chExt cx="1997441" cy="394973"/>
            </a:xfrm>
          </p:grpSpPr>
          <p:sp>
            <p:nvSpPr>
              <p:cNvPr id="70" name="Google Shape;183;p19">
                <a:extLst>
                  <a:ext uri="{FF2B5EF4-FFF2-40B4-BE49-F238E27FC236}">
                    <a16:creationId xmlns:a16="http://schemas.microsoft.com/office/drawing/2014/main" id="{1121A770-8387-F84A-9EAC-D53205D96AED}"/>
                  </a:ext>
                </a:extLst>
              </p:cNvPr>
              <p:cNvSpPr txBox="1"/>
              <p:nvPr/>
            </p:nvSpPr>
            <p:spPr>
              <a:xfrm>
                <a:off x="4015715" y="2288637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/>
                  <a:t>c[0]</a:t>
                </a:r>
                <a:endParaRPr sz="1200" dirty="0"/>
              </a:p>
            </p:txBody>
          </p:sp>
          <p:sp>
            <p:nvSpPr>
              <p:cNvPr id="71" name="Google Shape;184;p19">
                <a:extLst>
                  <a:ext uri="{FF2B5EF4-FFF2-40B4-BE49-F238E27FC236}">
                    <a16:creationId xmlns:a16="http://schemas.microsoft.com/office/drawing/2014/main" id="{12EF8A48-B4A7-2B81-31AC-9C76CCC81E7F}"/>
                  </a:ext>
                </a:extLst>
              </p:cNvPr>
              <p:cNvSpPr txBox="1"/>
              <p:nvPr/>
            </p:nvSpPr>
            <p:spPr>
              <a:xfrm>
                <a:off x="4755196" y="2307562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/>
                  <a:t>c[1]</a:t>
                </a:r>
                <a:endParaRPr sz="1200" dirty="0"/>
              </a:p>
            </p:txBody>
          </p:sp>
          <p:sp>
            <p:nvSpPr>
              <p:cNvPr id="72" name="Google Shape;185;p19">
                <a:extLst>
                  <a:ext uri="{FF2B5EF4-FFF2-40B4-BE49-F238E27FC236}">
                    <a16:creationId xmlns:a16="http://schemas.microsoft.com/office/drawing/2014/main" id="{6757216B-9230-80C1-5DE7-22FD29D6750D}"/>
                  </a:ext>
                </a:extLst>
              </p:cNvPr>
              <p:cNvSpPr txBox="1"/>
              <p:nvPr/>
            </p:nvSpPr>
            <p:spPr>
              <a:xfrm>
                <a:off x="5564956" y="2280089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/>
                  <a:t>c[2]</a:t>
                </a:r>
                <a:endParaRPr sz="1200" dirty="0"/>
              </a:p>
            </p:txBody>
          </p:sp>
        </p:grpSp>
      </p:grpSp>
      <p:grpSp>
        <p:nvGrpSpPr>
          <p:cNvPr id="79" name="Google Shape;164;p19">
            <a:extLst>
              <a:ext uri="{FF2B5EF4-FFF2-40B4-BE49-F238E27FC236}">
                <a16:creationId xmlns:a16="http://schemas.microsoft.com/office/drawing/2014/main" id="{DB4D12CC-E48D-4FDF-11A2-7C68C55DA6A6}"/>
              </a:ext>
            </a:extLst>
          </p:cNvPr>
          <p:cNvGrpSpPr/>
          <p:nvPr/>
        </p:nvGrpSpPr>
        <p:grpSpPr>
          <a:xfrm>
            <a:off x="3675538" y="2921518"/>
            <a:ext cx="2675932" cy="657667"/>
            <a:chOff x="3681314" y="2418889"/>
            <a:chExt cx="2386524" cy="719024"/>
          </a:xfrm>
        </p:grpSpPr>
        <p:grpSp>
          <p:nvGrpSpPr>
            <p:cNvPr id="80" name="Google Shape;167;p19">
              <a:extLst>
                <a:ext uri="{FF2B5EF4-FFF2-40B4-BE49-F238E27FC236}">
                  <a16:creationId xmlns:a16="http://schemas.microsoft.com/office/drawing/2014/main" id="{834473CD-6F8F-9C6D-79FB-95F5542F2C63}"/>
                </a:ext>
              </a:extLst>
            </p:cNvPr>
            <p:cNvGrpSpPr/>
            <p:nvPr/>
          </p:nvGrpSpPr>
          <p:grpSpPr>
            <a:xfrm>
              <a:off x="3681314" y="2756925"/>
              <a:ext cx="2372224" cy="378301"/>
              <a:chOff x="3868401" y="2339525"/>
              <a:chExt cx="2372224" cy="378301"/>
            </a:xfrm>
          </p:grpSpPr>
          <p:sp>
            <p:nvSpPr>
              <p:cNvPr id="89" name="Google Shape;171;p19">
                <a:extLst>
                  <a:ext uri="{FF2B5EF4-FFF2-40B4-BE49-F238E27FC236}">
                    <a16:creationId xmlns:a16="http://schemas.microsoft.com/office/drawing/2014/main" id="{2124912A-C9D7-C799-339B-AEA45BFEB12D}"/>
                  </a:ext>
                </a:extLst>
              </p:cNvPr>
              <p:cNvSpPr txBox="1"/>
              <p:nvPr/>
            </p:nvSpPr>
            <p:spPr>
              <a:xfrm>
                <a:off x="4631600" y="2350325"/>
                <a:ext cx="795300" cy="367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apple</a:t>
                </a:r>
                <a:endParaRPr dirty="0"/>
              </a:p>
            </p:txBody>
          </p:sp>
          <p:sp>
            <p:nvSpPr>
              <p:cNvPr id="90" name="Google Shape;172;p19">
                <a:extLst>
                  <a:ext uri="{FF2B5EF4-FFF2-40B4-BE49-F238E27FC236}">
                    <a16:creationId xmlns:a16="http://schemas.microsoft.com/office/drawing/2014/main" id="{95463ABA-273C-A1E7-93CD-BC774F11F10B}"/>
                  </a:ext>
                </a:extLst>
              </p:cNvPr>
              <p:cNvSpPr txBox="1"/>
              <p:nvPr/>
            </p:nvSpPr>
            <p:spPr>
              <a:xfrm>
                <a:off x="5445325" y="2339525"/>
                <a:ext cx="7953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cherry</a:t>
                </a:r>
                <a:endParaRPr dirty="0"/>
              </a:p>
            </p:txBody>
          </p:sp>
          <p:sp>
            <p:nvSpPr>
              <p:cNvPr id="91" name="Google Shape;172;p19">
                <a:extLst>
                  <a:ext uri="{FF2B5EF4-FFF2-40B4-BE49-F238E27FC236}">
                    <a16:creationId xmlns:a16="http://schemas.microsoft.com/office/drawing/2014/main" id="{F4A4E282-FACB-68C1-7ED2-62F24FAC5548}"/>
                  </a:ext>
                </a:extLst>
              </p:cNvPr>
              <p:cNvSpPr txBox="1"/>
              <p:nvPr/>
            </p:nvSpPr>
            <p:spPr>
              <a:xfrm>
                <a:off x="3868401" y="2347637"/>
                <a:ext cx="7953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banana</a:t>
                </a:r>
                <a:endParaRPr dirty="0"/>
              </a:p>
            </p:txBody>
          </p:sp>
        </p:grpSp>
        <p:grpSp>
          <p:nvGrpSpPr>
            <p:cNvPr id="81" name="Google Shape;174;p19">
              <a:extLst>
                <a:ext uri="{FF2B5EF4-FFF2-40B4-BE49-F238E27FC236}">
                  <a16:creationId xmlns:a16="http://schemas.microsoft.com/office/drawing/2014/main" id="{2B599A0F-B213-5A87-117E-D6F6E8A8F44D}"/>
                </a:ext>
              </a:extLst>
            </p:cNvPr>
            <p:cNvGrpSpPr/>
            <p:nvPr/>
          </p:nvGrpSpPr>
          <p:grpSpPr>
            <a:xfrm>
              <a:off x="3681626" y="2756926"/>
              <a:ext cx="2386212" cy="380987"/>
              <a:chOff x="3861563" y="2039588"/>
              <a:chExt cx="2386212" cy="380987"/>
            </a:xfrm>
          </p:grpSpPr>
          <p:sp>
            <p:nvSpPr>
              <p:cNvPr id="86" name="Google Shape;175;p19">
                <a:extLst>
                  <a:ext uri="{FF2B5EF4-FFF2-40B4-BE49-F238E27FC236}">
                    <a16:creationId xmlns:a16="http://schemas.microsoft.com/office/drawing/2014/main" id="{C8D4EA9C-2EFC-FEE0-79AC-B563B9993BD9}"/>
                  </a:ext>
                </a:extLst>
              </p:cNvPr>
              <p:cNvSpPr/>
              <p:nvPr/>
            </p:nvSpPr>
            <p:spPr>
              <a:xfrm>
                <a:off x="5452475" y="2042275"/>
                <a:ext cx="7953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76;p19">
                <a:extLst>
                  <a:ext uri="{FF2B5EF4-FFF2-40B4-BE49-F238E27FC236}">
                    <a16:creationId xmlns:a16="http://schemas.microsoft.com/office/drawing/2014/main" id="{D34B131B-D5BF-3CBF-2319-4493D5C957C4}"/>
                  </a:ext>
                </a:extLst>
              </p:cNvPr>
              <p:cNvSpPr/>
              <p:nvPr/>
            </p:nvSpPr>
            <p:spPr>
              <a:xfrm>
                <a:off x="4657175" y="2042275"/>
                <a:ext cx="7953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75;p19">
                <a:extLst>
                  <a:ext uri="{FF2B5EF4-FFF2-40B4-BE49-F238E27FC236}">
                    <a16:creationId xmlns:a16="http://schemas.microsoft.com/office/drawing/2014/main" id="{43529BD7-5E84-16E1-3432-538A1091C904}"/>
                  </a:ext>
                </a:extLst>
              </p:cNvPr>
              <p:cNvSpPr/>
              <p:nvPr/>
            </p:nvSpPr>
            <p:spPr>
              <a:xfrm>
                <a:off x="3861563" y="2039588"/>
                <a:ext cx="795300" cy="3783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182;p19">
              <a:extLst>
                <a:ext uri="{FF2B5EF4-FFF2-40B4-BE49-F238E27FC236}">
                  <a16:creationId xmlns:a16="http://schemas.microsoft.com/office/drawing/2014/main" id="{90D73F16-925E-E943-0337-510315C20177}"/>
                </a:ext>
              </a:extLst>
            </p:cNvPr>
            <p:cNvGrpSpPr/>
            <p:nvPr/>
          </p:nvGrpSpPr>
          <p:grpSpPr>
            <a:xfrm>
              <a:off x="3854865" y="2418889"/>
              <a:ext cx="1997441" cy="394973"/>
              <a:chOff x="4015715" y="2280089"/>
              <a:chExt cx="1997441" cy="394973"/>
            </a:xfrm>
          </p:grpSpPr>
          <p:sp>
            <p:nvSpPr>
              <p:cNvPr id="83" name="Google Shape;183;p19">
                <a:extLst>
                  <a:ext uri="{FF2B5EF4-FFF2-40B4-BE49-F238E27FC236}">
                    <a16:creationId xmlns:a16="http://schemas.microsoft.com/office/drawing/2014/main" id="{5EC16B82-4543-CC10-592A-342D57313059}"/>
                  </a:ext>
                </a:extLst>
              </p:cNvPr>
              <p:cNvSpPr txBox="1"/>
              <p:nvPr/>
            </p:nvSpPr>
            <p:spPr>
              <a:xfrm>
                <a:off x="4015715" y="2288637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/>
                  <a:t>c[0]</a:t>
                </a:r>
                <a:endParaRPr sz="1200" dirty="0"/>
              </a:p>
            </p:txBody>
          </p:sp>
          <p:sp>
            <p:nvSpPr>
              <p:cNvPr id="84" name="Google Shape;184;p19">
                <a:extLst>
                  <a:ext uri="{FF2B5EF4-FFF2-40B4-BE49-F238E27FC236}">
                    <a16:creationId xmlns:a16="http://schemas.microsoft.com/office/drawing/2014/main" id="{0DF373D0-A3D7-D6F4-BC48-303ADDB84510}"/>
                  </a:ext>
                </a:extLst>
              </p:cNvPr>
              <p:cNvSpPr txBox="1"/>
              <p:nvPr/>
            </p:nvSpPr>
            <p:spPr>
              <a:xfrm>
                <a:off x="4755196" y="2307562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/>
                  <a:t>c[1]</a:t>
                </a:r>
                <a:endParaRPr sz="1200" dirty="0"/>
              </a:p>
            </p:txBody>
          </p:sp>
          <p:sp>
            <p:nvSpPr>
              <p:cNvPr id="85" name="Google Shape;185;p19">
                <a:extLst>
                  <a:ext uri="{FF2B5EF4-FFF2-40B4-BE49-F238E27FC236}">
                    <a16:creationId xmlns:a16="http://schemas.microsoft.com/office/drawing/2014/main" id="{61ABAE86-AA7B-8715-6E69-AD445B29E374}"/>
                  </a:ext>
                </a:extLst>
              </p:cNvPr>
              <p:cNvSpPr txBox="1"/>
              <p:nvPr/>
            </p:nvSpPr>
            <p:spPr>
              <a:xfrm>
                <a:off x="5564956" y="2280089"/>
                <a:ext cx="448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/>
                  <a:t>c[2]</a:t>
                </a:r>
                <a:endParaRPr sz="1200" dirty="0"/>
              </a:p>
            </p:txBody>
          </p:sp>
        </p:grpSp>
      </p:grpSp>
      <p:cxnSp>
        <p:nvCxnSpPr>
          <p:cNvPr id="92" name="Google Shape;217;p19">
            <a:extLst>
              <a:ext uri="{FF2B5EF4-FFF2-40B4-BE49-F238E27FC236}">
                <a16:creationId xmlns:a16="http://schemas.microsoft.com/office/drawing/2014/main" id="{40B5652F-D62C-AD54-C403-1506CB8D8B18}"/>
              </a:ext>
            </a:extLst>
          </p:cNvPr>
          <p:cNvCxnSpPr>
            <a:cxnSpLocks/>
          </p:cNvCxnSpPr>
          <p:nvPr/>
        </p:nvCxnSpPr>
        <p:spPr>
          <a:xfrm>
            <a:off x="3195932" y="4315508"/>
            <a:ext cx="37573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C68434-2C23-783C-FF2E-EBCA14C21BDF}"/>
              </a:ext>
            </a:extLst>
          </p:cNvPr>
          <p:cNvSpPr txBox="1"/>
          <p:nvPr/>
        </p:nvSpPr>
        <p:spPr>
          <a:xfrm>
            <a:off x="7413553" y="2482946"/>
            <a:ext cx="45116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fruit = [</a:t>
            </a:r>
            <a:r>
              <a:rPr lang="en-US" sz="20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"banana"</a:t>
            </a:r>
            <a:r>
              <a:rPr lang="en-US" sz="20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en-US" sz="20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"apple"</a:t>
            </a:r>
            <a:r>
              <a:rPr lang="en-US" sz="2000" dirty="0">
                <a:solidFill>
                  <a:srgbClr val="CC7832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en-US" sz="20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"cherry"</a:t>
            </a:r>
            <a:r>
              <a:rPr lang="en-US" sz="20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]</a:t>
            </a:r>
            <a:br>
              <a:rPr lang="en-US" sz="20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r>
              <a:rPr lang="en-US" sz="2000" dirty="0">
                <a:solidFill>
                  <a:srgbClr val="8888C6"/>
                </a:solidFill>
                <a:effectLst/>
                <a:highlight>
                  <a:srgbClr val="000000"/>
                </a:highlight>
                <a:latin typeface="JetBrains Mono"/>
              </a:rPr>
              <a:t>print</a:t>
            </a:r>
            <a:r>
              <a:rPr lang="en-US" sz="20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(fruit)</a:t>
            </a:r>
            <a:br>
              <a:rPr lang="en-US" sz="20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r>
              <a:rPr lang="en-US" sz="20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fruit[</a:t>
            </a:r>
            <a:r>
              <a:rPr lang="en-US" sz="20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0</a:t>
            </a:r>
            <a:r>
              <a:rPr lang="en-US" sz="20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] = </a:t>
            </a:r>
            <a:r>
              <a:rPr lang="en-US" sz="20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"pear"</a:t>
            </a:r>
            <a:br>
              <a:rPr lang="en-US" sz="20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r>
              <a:rPr lang="en-US" sz="20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fruit[-</a:t>
            </a:r>
            <a:r>
              <a:rPr lang="en-US" sz="2000" dirty="0">
                <a:solidFill>
                  <a:srgbClr val="8FB2CE"/>
                </a:solidFill>
                <a:effectLst/>
                <a:highlight>
                  <a:srgbClr val="000000"/>
                </a:highlight>
                <a:latin typeface="JetBrains Mono"/>
              </a:rPr>
              <a:t>1</a:t>
            </a:r>
            <a:r>
              <a:rPr lang="en-US" sz="20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] = </a:t>
            </a:r>
            <a:r>
              <a:rPr lang="en-US" sz="20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  <a:t>"orange"</a:t>
            </a:r>
            <a:br>
              <a:rPr lang="en-US" sz="2000" dirty="0">
                <a:solidFill>
                  <a:srgbClr val="75AA5F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r>
              <a:rPr lang="en-US" sz="2000" dirty="0">
                <a:solidFill>
                  <a:srgbClr val="8888C6"/>
                </a:solidFill>
                <a:effectLst/>
                <a:highlight>
                  <a:srgbClr val="000000"/>
                </a:highlight>
                <a:latin typeface="JetBrains Mono"/>
              </a:rPr>
              <a:t>print</a:t>
            </a:r>
            <a:r>
              <a:rPr lang="en-US" sz="2000" dirty="0">
                <a:solidFill>
                  <a:srgbClr val="A8AFBE"/>
                </a:solidFill>
                <a:effectLst/>
                <a:highlight>
                  <a:srgbClr val="000000"/>
                </a:highlight>
                <a:latin typeface="JetBrains Mono"/>
              </a:rPr>
              <a:t>(fruit)</a:t>
            </a:r>
            <a:br>
              <a:rPr lang="en-US" sz="1800" dirty="0">
                <a:solidFill>
                  <a:srgbClr val="A8AFBE"/>
                </a:solidFill>
                <a:effectLst/>
                <a:latin typeface="JetBrains Mono"/>
              </a:rPr>
            </a:br>
            <a:endParaRPr lang="en-US" sz="1800" dirty="0">
              <a:solidFill>
                <a:srgbClr val="A8AFBE"/>
              </a:solidFill>
              <a:effectLst/>
              <a:latin typeface="JetBrains Mono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019C7A2-64AD-775D-9C95-4D9989CDF79D}"/>
              </a:ext>
            </a:extLst>
          </p:cNvPr>
          <p:cNvSpPr txBox="1"/>
          <p:nvPr/>
        </p:nvSpPr>
        <p:spPr>
          <a:xfrm>
            <a:off x="7413553" y="4782298"/>
            <a:ext cx="4028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['banana', 'apple', 'cherry']</a:t>
            </a:r>
          </a:p>
          <a:p>
            <a:r>
              <a:rPr lang="en-US" dirty="0"/>
              <a:t>['pear', 'apple', 'orange']</a:t>
            </a:r>
          </a:p>
        </p:txBody>
      </p:sp>
      <p:sp>
        <p:nvSpPr>
          <p:cNvPr id="95" name="Google Shape;216;p19">
            <a:extLst>
              <a:ext uri="{FF2B5EF4-FFF2-40B4-BE49-F238E27FC236}">
                <a16:creationId xmlns:a16="http://schemas.microsoft.com/office/drawing/2014/main" id="{3F5B5932-B957-6D6A-41B0-1234D2F0FAB0}"/>
              </a:ext>
            </a:extLst>
          </p:cNvPr>
          <p:cNvSpPr txBox="1"/>
          <p:nvPr/>
        </p:nvSpPr>
        <p:spPr>
          <a:xfrm>
            <a:off x="1715205" y="2258863"/>
            <a:ext cx="1262769" cy="41621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alibri"/>
                <a:cs typeface="Courier New"/>
                <a:sym typeface="Courier New"/>
              </a:rPr>
              <a:t>f</a:t>
            </a:r>
            <a:r>
              <a:rPr lang="en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alibri"/>
                <a:cs typeface="Courier New"/>
                <a:sym typeface="Courier New"/>
              </a:rPr>
              <a:t>ruit =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217;p19">
            <a:extLst>
              <a:ext uri="{FF2B5EF4-FFF2-40B4-BE49-F238E27FC236}">
                <a16:creationId xmlns:a16="http://schemas.microsoft.com/office/drawing/2014/main" id="{56716559-48DB-0182-ADDE-0E41908C67C8}"/>
              </a:ext>
            </a:extLst>
          </p:cNvPr>
          <p:cNvCxnSpPr>
            <a:cxnSpLocks/>
          </p:cNvCxnSpPr>
          <p:nvPr/>
        </p:nvCxnSpPr>
        <p:spPr>
          <a:xfrm>
            <a:off x="3116632" y="2447710"/>
            <a:ext cx="37573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7696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F23FBD-C40D-CC3D-1069-CA0121BD6F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799107"/>
              </p:ext>
            </p:extLst>
          </p:nvPr>
        </p:nvGraphicFramePr>
        <p:xfrm>
          <a:off x="629729" y="2053085"/>
          <a:ext cx="11352362" cy="325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786138-D7D3-4237-31DC-58174F28CDD5}"/>
              </a:ext>
            </a:extLst>
          </p:cNvPr>
          <p:cNvSpPr txBox="1"/>
          <p:nvPr/>
        </p:nvSpPr>
        <p:spPr>
          <a:xfrm>
            <a:off x="629729" y="765032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i="0" dirty="0">
                <a:solidFill>
                  <a:srgbClr val="FF0000"/>
                </a:solidFill>
              </a:rPr>
              <a:t>Tuples: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6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E098CC-D9B0-6FFB-2462-6FD9C3282310}"/>
              </a:ext>
            </a:extLst>
          </p:cNvPr>
          <p:cNvSpPr txBox="1"/>
          <p:nvPr/>
        </p:nvSpPr>
        <p:spPr>
          <a:xfrm>
            <a:off x="1224556" y="1684470"/>
            <a:ext cx="10878304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Creating tuples: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a tuple with employee id, name, age, salary </a:t>
            </a:r>
            <a:r>
              <a:rPr lang="en-US" sz="2800" dirty="0" err="1"/>
              <a:t>deatels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err="1"/>
              <a:t>employee_deatels</a:t>
            </a:r>
            <a:r>
              <a:rPr lang="en-US" sz="2800" dirty="0"/>
              <a:t> =(‘</a:t>
            </a:r>
            <a:r>
              <a:rPr lang="en-US" sz="2800" dirty="0">
                <a:solidFill>
                  <a:srgbClr val="00B050"/>
                </a:solidFill>
              </a:rPr>
              <a:t>P001</a:t>
            </a:r>
            <a:r>
              <a:rPr lang="en-US" sz="2800" dirty="0"/>
              <a:t>’,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‘</a:t>
            </a:r>
            <a:r>
              <a:rPr lang="en-US" sz="2800" dirty="0">
                <a:solidFill>
                  <a:srgbClr val="00B050"/>
                </a:solidFill>
              </a:rPr>
              <a:t>John</a:t>
            </a:r>
            <a:r>
              <a:rPr lang="en-US" sz="2800" dirty="0"/>
              <a:t>’ ,</a:t>
            </a:r>
            <a:r>
              <a:rPr lang="en-US" sz="2800" dirty="0">
                <a:solidFill>
                  <a:srgbClr val="FFC000"/>
                </a:solidFill>
              </a:rPr>
              <a:t>35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C000"/>
                </a:solidFill>
              </a:rPr>
              <a:t>40000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the tuple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7030A0"/>
                </a:solidFill>
              </a:rPr>
              <a:t>print</a:t>
            </a:r>
            <a:r>
              <a:rPr lang="en-US" sz="2800" dirty="0"/>
              <a:t>(</a:t>
            </a:r>
            <a:r>
              <a:rPr lang="en-US" sz="2800" dirty="0" err="1"/>
              <a:t>employee_deatels</a:t>
            </a:r>
            <a:r>
              <a:rPr lang="en-US" sz="2800" dirty="0"/>
              <a:t> )</a:t>
            </a:r>
          </a:p>
          <a:p>
            <a:endParaRPr lang="en-US" sz="2800" dirty="0"/>
          </a:p>
          <a:p>
            <a:r>
              <a:rPr lang="en-US" sz="2800" dirty="0"/>
              <a:t>Output:(‘P001’, ‘John’ ,35,40000)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AEDE9-1788-24A6-9E08-BBD582BAEDF4}"/>
              </a:ext>
            </a:extLst>
          </p:cNvPr>
          <p:cNvSpPr txBox="1"/>
          <p:nvPr/>
        </p:nvSpPr>
        <p:spPr>
          <a:xfrm>
            <a:off x="879499" y="709479"/>
            <a:ext cx="2812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Tuples Operation:</a:t>
            </a:r>
            <a:r>
              <a:rPr lang="en-US" sz="2600" b="1" dirty="0">
                <a:solidFill>
                  <a:srgbClr val="FFFF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0486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 sequences" id="{04748E11-B265-4A42-B7F4-F0F7318128FA}" vid="{32A3DFAE-3493-46C0-8D00-668580A554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1386</Words>
  <Application>Microsoft Office PowerPoint</Application>
  <PresentationFormat>Widescreen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Calibri</vt:lpstr>
      <vt:lpstr>Consolas</vt:lpstr>
      <vt:lpstr>Consolas</vt:lpstr>
      <vt:lpstr>Courier New</vt:lpstr>
      <vt:lpstr>JetBrains Mono</vt:lpstr>
      <vt:lpstr>Segoe UI</vt:lpstr>
      <vt:lpstr>Söhne</vt:lpstr>
      <vt:lpstr>system-ui</vt:lpstr>
      <vt:lpstr>Tw Cen MT</vt:lpstr>
      <vt:lpstr>Tw Cen MT Condensed</vt:lpstr>
      <vt:lpstr>Verdana</vt:lpstr>
      <vt:lpstr>Wingdings 3</vt:lpstr>
      <vt:lpstr>Integral</vt:lpstr>
      <vt:lpstr>Python 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sequences</dc:title>
  <dc:creator>Abdur Rahman</dc:creator>
  <cp:lastModifiedBy>Abdur Rahman</cp:lastModifiedBy>
  <cp:revision>8</cp:revision>
  <dcterms:created xsi:type="dcterms:W3CDTF">2023-04-06T07:41:04Z</dcterms:created>
  <dcterms:modified xsi:type="dcterms:W3CDTF">2023-04-08T17:20:57Z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