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24DE-EECD-4F0E-AA82-AF3C17C40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0429F1-22B0-4AA1-B37B-88E1AF6F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08E44-6509-4AAD-9A61-671000BB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8006D-BDF5-465B-8FD4-99A16EE2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332FD-0EFC-461E-940A-DA70528D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BC92-EDD6-41A5-88B8-D230C6D2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E2B5B-1D77-4F32-B4E4-7BEC76DC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4A7C3-ADAB-4B34-95AB-DA2BFE8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AE751-5611-48AB-99DD-ABCC5C7A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2BF2-E621-4DA8-8F8D-B06A38CC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3318C-ACF9-4971-8F5B-877260C6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90BAC-9DDA-41BD-9203-1DCAB721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52E8E-B49E-42BC-9668-6A28EA8E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4504-FB55-4401-9D41-A8ED20D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46D13-9FE6-4172-A303-29C8C85C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95FB-6219-47B4-8C07-554B2BD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C3B13-099D-44C8-8E9B-B786A1B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92D8C-E09C-45D8-8B9E-B8D32BD7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E50E7-8424-4137-8A54-6EAC890E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13133-BC3E-4AFC-A784-A30AE2E7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B21D9-C9D5-4AEC-886A-7D98CC9A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B3FB5-0C3F-46BC-A20F-AF071C3A4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FA65F-21C6-4AA8-AF53-58F8C0A0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0B34A-0427-4AD7-87E9-662A0F96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85799-125A-4722-B910-D707AC9A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F071B-2CEC-4CDC-9BA3-458703F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C18D8-26D2-4DAF-99D9-0D7874E5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78EE6-5E51-49BA-AEC5-8D515C57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D5A13-856F-4679-83D4-40ACCC11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6586C-F43E-4D22-890A-0DDD1A6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E795C-ED2B-4058-ADBC-925396D6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54D79-0205-463B-B717-B1EDC75B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4DCD-D9F8-4180-8B0D-15DA286A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26FFD-C604-4B8A-9ED0-B952A388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64742-B1A3-44B5-9B98-ED13142FC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11D3B1-F1B7-49E1-A2F4-2DF213C7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88FFA-F00B-452A-98E2-40E765BA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8D7A40-298F-4319-8568-5DB617DA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516AF-6881-4692-8A40-2A1C73B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5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A98F-FC79-4483-9B0D-38B2635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CF617-4DE9-44AA-A5A4-7F006F40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DA1DB-B908-46FA-BD74-8FE9541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294C1-F74A-4DCF-AA5C-8C23FC5F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1A095-0A3A-4BC6-ACEA-EA2E99B2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7B1BC6-A918-42B0-9CDC-661E2963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7C657-116F-4A05-904A-51E44234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8D03E-BBB3-4139-A7A4-C0E09D52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8FCF2-2F15-4638-81CE-DF3AED83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880D2-E876-4075-A10C-963CEC49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331E2-B58F-4C6E-B4E4-D6606907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3D06B-B3B5-4A2C-BDCD-BA3CDA9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CD6E7-ECC1-4C90-91E2-5538B029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1E7F-9EA2-47F1-B9B2-21FD487D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128AA-5507-4E20-9AFE-07759829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0EC05-7585-44CD-88E0-8E32DD61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DF9CC-12C0-4DE9-B735-4F4B765B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208B2-2753-43C7-9E4D-8688F28C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8D03B-26CD-402B-8F60-87C9A46B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9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E97AB-7AF2-4163-85E1-F02D8DD1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A944-D23E-4787-9D74-8835B416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7CE89-15A6-4BC8-8B6A-FBB2ECAFB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96BE-0099-45F1-B96E-9DB1C864BA8E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8D4E3-8A3F-45EB-8C75-8A283EB97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457E-6320-44F6-A22B-1AE712C8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F143-C384-4461-B293-1029C53A4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2DE78297-186E-417B-81F9-066CC7F4EE74}"/>
              </a:ext>
            </a:extLst>
          </p:cNvPr>
          <p:cNvSpPr/>
          <p:nvPr/>
        </p:nvSpPr>
        <p:spPr>
          <a:xfrm>
            <a:off x="1090570" y="360727"/>
            <a:ext cx="3422708" cy="1300293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행동 고르는 중</a:t>
            </a:r>
            <a:br>
              <a:rPr lang="en-US" altLang="ko-KR" sz="1600" dirty="0"/>
            </a:br>
            <a:r>
              <a:rPr lang="en-US" altLang="ko-KR" sz="1600" dirty="0"/>
              <a:t>or </a:t>
            </a:r>
            <a:r>
              <a:rPr lang="ko-KR" altLang="en-US" sz="1600" dirty="0"/>
              <a:t>연출 중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86184FF8-4572-4C41-8C5E-1FC11E8A0CC1}"/>
              </a:ext>
            </a:extLst>
          </p:cNvPr>
          <p:cNvSpPr/>
          <p:nvPr/>
        </p:nvSpPr>
        <p:spPr>
          <a:xfrm>
            <a:off x="1090570" y="3739393"/>
            <a:ext cx="3422708" cy="1300293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</a:t>
            </a:r>
            <a:r>
              <a:rPr lang="en-US" altLang="ko-KR" dirty="0"/>
              <a:t>?</a:t>
            </a:r>
          </a:p>
          <a:p>
            <a:pPr algn="ctr"/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B272AAC-CB16-4C0F-858F-EE4690EFB683}"/>
              </a:ext>
            </a:extLst>
          </p:cNvPr>
          <p:cNvSpPr/>
          <p:nvPr/>
        </p:nvSpPr>
        <p:spPr>
          <a:xfrm>
            <a:off x="1090570" y="5285064"/>
            <a:ext cx="3422708" cy="95634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각자 </a:t>
            </a:r>
            <a:r>
              <a:rPr lang="en-US" altLang="ko-KR" dirty="0"/>
              <a:t>Speed</a:t>
            </a:r>
            <a:r>
              <a:rPr lang="ko-KR" altLang="en-US" dirty="0"/>
              <a:t>만큼 행동 바 채움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상태이상 타이머 계산 등등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6751-6DF3-41E0-8248-9115C0219633}"/>
              </a:ext>
            </a:extLst>
          </p:cNvPr>
          <p:cNvGrpSpPr/>
          <p:nvPr/>
        </p:nvGrpSpPr>
        <p:grpSpPr>
          <a:xfrm>
            <a:off x="247476" y="2128707"/>
            <a:ext cx="5108895" cy="1300293"/>
            <a:chOff x="247476" y="2128707"/>
            <a:chExt cx="5108895" cy="1300293"/>
          </a:xfrm>
        </p:grpSpPr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B429DB5B-F7D5-4B2F-BAFA-498B8CAA40A2}"/>
                </a:ext>
              </a:extLst>
            </p:cNvPr>
            <p:cNvSpPr/>
            <p:nvPr/>
          </p:nvSpPr>
          <p:spPr>
            <a:xfrm>
              <a:off x="1090570" y="2128707"/>
              <a:ext cx="3422708" cy="130029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동작 완료</a:t>
              </a:r>
              <a:r>
                <a:rPr lang="en-US" altLang="ko-KR" dirty="0"/>
                <a:t>?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552DD8-3168-4FC5-A8E1-553D308A29A2}"/>
                </a:ext>
              </a:extLst>
            </p:cNvPr>
            <p:cNvSpPr txBox="1"/>
            <p:nvPr/>
          </p:nvSpPr>
          <p:spPr>
            <a:xfrm>
              <a:off x="247476" y="2505670"/>
              <a:ext cx="51088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(Speed &gt;=</a:t>
              </a:r>
              <a:r>
                <a:rPr lang="ko-KR" altLang="en-US" dirty="0"/>
                <a:t> </a:t>
              </a:r>
              <a:r>
                <a:rPr lang="en-US" altLang="ko-KR" dirty="0"/>
                <a:t>71478</a:t>
              </a:r>
              <a:r>
                <a:rPr lang="ko-KR" altLang="en-US" dirty="0"/>
                <a:t> </a:t>
              </a:r>
              <a:r>
                <a:rPr lang="en-US" altLang="ko-KR" dirty="0"/>
                <a:t>&amp;</a:t>
              </a:r>
              <a:r>
                <a:rPr lang="ko-KR" altLang="en-US" dirty="0"/>
                <a:t> 대상 도달</a:t>
              </a:r>
              <a:r>
                <a:rPr lang="en-US" altLang="ko-KR" dirty="0"/>
                <a:t>)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A6E478-8C74-4580-8EC0-7B61A418DAA9}"/>
              </a:ext>
            </a:extLst>
          </p:cNvPr>
          <p:cNvCxnSpPr>
            <a:cxnSpLocks/>
          </p:cNvCxnSpPr>
          <p:nvPr/>
        </p:nvCxnSpPr>
        <p:spPr>
          <a:xfrm>
            <a:off x="2808275" y="3429000"/>
            <a:ext cx="0" cy="31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95C2245-003F-4DE7-9C9C-C43A26139F1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01923" y="1661020"/>
            <a:ext cx="1" cy="4676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A27728-653F-4C81-9682-9C924A3C419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01924" y="5039686"/>
            <a:ext cx="0" cy="2453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21462F0-C7D1-4CDD-90F9-07B16795358D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 flipH="1">
            <a:off x="-138417" y="3301068"/>
            <a:ext cx="5880682" cy="12700"/>
          </a:xfrm>
          <a:prstGeom prst="bentConnector5">
            <a:avLst>
              <a:gd name="adj1" fmla="val -3887"/>
              <a:gd name="adj2" fmla="val 15275228"/>
              <a:gd name="adj3" fmla="val 1038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910FD9-5CF5-47AD-A46B-3A4A8B4D6C61}"/>
              </a:ext>
            </a:extLst>
          </p:cNvPr>
          <p:cNvSpPr txBox="1"/>
          <p:nvPr/>
        </p:nvSpPr>
        <p:spPr>
          <a:xfrm>
            <a:off x="253827" y="4099520"/>
            <a:ext cx="5108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(Speed &gt;= 47652 </a:t>
            </a:r>
            <a:r>
              <a:rPr lang="ko-KR" altLang="en-US" dirty="0"/>
              <a:t>이고 현재 명령</a:t>
            </a:r>
            <a:r>
              <a:rPr lang="en-US" altLang="ko-KR" dirty="0"/>
              <a:t> </a:t>
            </a:r>
            <a:r>
              <a:rPr lang="ko-KR" altLang="en-US" dirty="0"/>
              <a:t>∮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33943D04-6885-4F67-89C8-43A157470880}"/>
              </a:ext>
            </a:extLst>
          </p:cNvPr>
          <p:cNvSpPr/>
          <p:nvPr/>
        </p:nvSpPr>
        <p:spPr>
          <a:xfrm>
            <a:off x="5266132" y="394823"/>
            <a:ext cx="3590488" cy="1057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팧팧</a:t>
            </a:r>
            <a:r>
              <a:rPr lang="ko-KR" altLang="en-US" dirty="0"/>
              <a:t> 펑펑</a:t>
            </a:r>
            <a:endParaRPr lang="en-US" altLang="ko-KR" dirty="0"/>
          </a:p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&amp; </a:t>
            </a:r>
            <a:r>
              <a:rPr lang="ko-KR" altLang="en-US" dirty="0" err="1"/>
              <a:t>넉백</a:t>
            </a:r>
            <a:r>
              <a:rPr lang="ko-KR" altLang="en-US" dirty="0"/>
              <a:t> 등등</a:t>
            </a:r>
          </a:p>
        </p:txBody>
      </p:sp>
    </p:spTree>
    <p:extLst>
      <p:ext uri="{BB962C8B-B14F-4D97-AF65-F5344CB8AC3E}">
        <p14:creationId xmlns:p14="http://schemas.microsoft.com/office/powerpoint/2010/main" val="343249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김승훈</dc:creator>
  <cp:lastModifiedBy>김승훈</cp:lastModifiedBy>
  <cp:revision>4</cp:revision>
  <dcterms:created xsi:type="dcterms:W3CDTF">2018-04-12T13:30:54Z</dcterms:created>
  <dcterms:modified xsi:type="dcterms:W3CDTF">2018-04-12T14:12:37Z</dcterms:modified>
</cp:coreProperties>
</file>