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31"/>
  </p:normalViewPr>
  <p:slideViewPr>
    <p:cSldViewPr snapToGrid="0" snapToObjects="1">
      <p:cViewPr varScale="1">
        <p:scale>
          <a:sx n="76" d="100"/>
          <a:sy n="76" d="100"/>
        </p:scale>
        <p:origin x="21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C8A6-E3B4-1148-843F-DBC13841C7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Project:</a:t>
            </a:r>
            <a:br>
              <a:rPr lang="en-US" dirty="0"/>
            </a:br>
            <a:r>
              <a:rPr lang="en-US" sz="3600" b="1" dirty="0"/>
              <a:t>Tips per Pass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022BC-0AF0-6245-B54D-C2B1757AB0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Armon</a:t>
            </a:r>
            <a:r>
              <a:rPr lang="en-US" dirty="0"/>
              <a:t> </a:t>
            </a:r>
            <a:r>
              <a:rPr lang="en-US" dirty="0" err="1"/>
              <a:t>Asgari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94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E1E8-9F14-8741-B068-5D353774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With Reduced Outliers</a:t>
            </a:r>
            <a:br>
              <a:rPr lang="en-US" dirty="0"/>
            </a:br>
            <a:r>
              <a:rPr lang="en-US" dirty="0"/>
              <a:t>Y = 0 + 0.887434 * B1</a:t>
            </a:r>
            <a:br>
              <a:rPr lang="en-US" dirty="0"/>
            </a:br>
            <a:r>
              <a:rPr lang="en-US" dirty="0"/>
              <a:t>p-value: 0.000 = reject null hypothesis</a:t>
            </a:r>
            <a:br>
              <a:rPr lang="en-US" dirty="0"/>
            </a:br>
            <a:r>
              <a:rPr lang="en-US" dirty="0"/>
              <a:t>Adjusted R^2 : 0.416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051BF1-6CCA-8A49-B7AD-363F363E3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133" y="2413216"/>
            <a:ext cx="5969000" cy="42331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80846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B1A3-28A0-6A4F-82AB-D553344C2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With Outliers</a:t>
            </a:r>
            <a:br>
              <a:rPr lang="en-US" dirty="0"/>
            </a:br>
            <a:r>
              <a:rPr lang="en-US" dirty="0"/>
              <a:t>Y = 0 + 0.923266 * B1</a:t>
            </a:r>
            <a:br>
              <a:rPr lang="en-US" dirty="0"/>
            </a:br>
            <a:r>
              <a:rPr lang="en-US" dirty="0"/>
              <a:t>p-value: 0.000 = reject null hypothesis</a:t>
            </a:r>
            <a:br>
              <a:rPr lang="en-US" dirty="0"/>
            </a:br>
            <a:r>
              <a:rPr lang="en-US" dirty="0"/>
              <a:t>Adjusted R^2 : 0.364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A2B1B9-B5C0-C14C-8FB6-14A0E491F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44" y="2393950"/>
            <a:ext cx="6079737" cy="4311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7632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5A10A-FE39-EC41-AA21-96AED05A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E94FC-2919-D449-996A-7E1054894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600" dirty="0"/>
              <a:t>Yellow Taxi Data from New York City during the month of January 2018</a:t>
            </a:r>
          </a:p>
          <a:p>
            <a:r>
              <a:rPr lang="en-US" sz="2600" dirty="0"/>
              <a:t>Goal:  See if there is a social impact of whether or not a single customer tips as much as if a person is riding with others.</a:t>
            </a:r>
          </a:p>
          <a:p>
            <a:r>
              <a:rPr lang="en-US" sz="2600" dirty="0"/>
              <a:t>Hypothesis:</a:t>
            </a:r>
          </a:p>
          <a:p>
            <a:pPr marL="0" indent="0">
              <a:buNone/>
            </a:pPr>
            <a:r>
              <a:rPr lang="en-US" sz="2600" dirty="0"/>
              <a:t>		</a:t>
            </a:r>
            <a:r>
              <a:rPr lang="el-GR" sz="2600" dirty="0"/>
              <a:t>μ0 : </a:t>
            </a:r>
            <a:r>
              <a:rPr lang="en-US" sz="2600" dirty="0"/>
              <a:t>Increasing passenger count has no effect on tip amount</a:t>
            </a:r>
          </a:p>
          <a:p>
            <a:pPr marL="0" indent="0">
              <a:buNone/>
            </a:pPr>
            <a:r>
              <a:rPr lang="en-US" sz="2600" dirty="0"/>
              <a:t>		</a:t>
            </a:r>
            <a:r>
              <a:rPr lang="el-GR" sz="2600" dirty="0"/>
              <a:t>μ1 : </a:t>
            </a:r>
            <a:r>
              <a:rPr lang="en-US" sz="2600" dirty="0"/>
              <a:t>Increasing passenger count has a positive effect on tip amount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08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5B3F-4B7C-ED43-A1BA-75CA13E8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5A517-7EBF-8C47-87F4-2C07FCEB4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Started with 8.75 million rows, cut down to 5.86 million rows</a:t>
            </a:r>
          </a:p>
          <a:p>
            <a:r>
              <a:rPr lang="en-US" sz="2400" dirty="0"/>
              <a:t>No rows needed to be cleaned due to Null/NA Values</a:t>
            </a:r>
          </a:p>
          <a:p>
            <a:r>
              <a:rPr lang="en-US" sz="2400" dirty="0"/>
              <a:t>Deleted some useless columns to speed up the data processing</a:t>
            </a:r>
          </a:p>
          <a:p>
            <a:r>
              <a:rPr lang="en-US" sz="2400" dirty="0"/>
              <a:t>Made sure to only credit card transactions since it was the only data that captured tip amounts</a:t>
            </a:r>
          </a:p>
          <a:p>
            <a:r>
              <a:rPr lang="en-US" sz="2400" dirty="0"/>
              <a:t>Removed outliers as much as I could to get better results</a:t>
            </a:r>
          </a:p>
          <a:p>
            <a:r>
              <a:rPr lang="en-US" sz="2400" dirty="0" err="1"/>
              <a:t>Reindexed</a:t>
            </a:r>
            <a:r>
              <a:rPr lang="en-US" sz="2400" dirty="0"/>
              <a:t> after removal of rows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4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FA0E-2E1F-1845-913A-9328BD14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- Boxplot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0DDE10-AEB8-8949-8B4C-480620454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299" y="1727199"/>
            <a:ext cx="6836896" cy="48486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7321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71AE-B7EA-7F4F-A349-47335924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- Majority of Outliers Removed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373049-ACC2-CD4D-9FD1-D9EAECFDC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0" y="1798165"/>
            <a:ext cx="6739808" cy="48540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45224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ED18-26DC-474F-A889-E4C4A285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- Distribution of $ Tipped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DA7B42-BFA0-3E4C-908F-02ADB4F56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632" y="2258218"/>
            <a:ext cx="6728077" cy="42611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51327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4C69-85A4-7647-A14B-C3045DFB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Graphs - Distribution of $ Tipped, by Percentage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80BC89-1F83-D443-990E-07D80582E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198" y="1808578"/>
            <a:ext cx="6926793" cy="4700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13965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1F86-0076-9A49-81E3-F7CC652A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- Instances of Passenger Counts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9C2E98-A2F6-5D4A-8BB5-AA0134DC4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202" y="1684050"/>
            <a:ext cx="7168621" cy="47905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90324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0E59-7264-614B-8DE2-881794D5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- Average Tip per Passenger count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5CAAE5-825E-E545-8BD5-37B66704F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751" y="1807999"/>
            <a:ext cx="6531039" cy="45164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9315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51</TotalTime>
  <Words>163</Words>
  <Application>Microsoft Macintosh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Capstone Project: Tips per Pass </vt:lpstr>
      <vt:lpstr>The Data</vt:lpstr>
      <vt:lpstr>Cleaning</vt:lpstr>
      <vt:lpstr>Graphs - Boxplot</vt:lpstr>
      <vt:lpstr>Graphs - Majority of Outliers Removed</vt:lpstr>
      <vt:lpstr>Graphs - Distribution of $ Tipped</vt:lpstr>
      <vt:lpstr>Graphs - Distribution of $ Tipped, by Percentage</vt:lpstr>
      <vt:lpstr>Graphs - Instances of Passenger Counts</vt:lpstr>
      <vt:lpstr>Graphs - Average Tip per Passenger count</vt:lpstr>
      <vt:lpstr>Data With Reduced Outliers Y = 0 + 0.887434 * B1 p-value: 0.000 = reject null hypothesis Adjusted R^2 : 0.416</vt:lpstr>
      <vt:lpstr>Data With Outliers Y = 0 + 0.923266 * B1 p-value: 0.000 = reject null hypothesis Adjusted R^2 : 0.364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 Tips per Pass </dc:title>
  <dc:creator>Microsoft Office User</dc:creator>
  <cp:lastModifiedBy>Microsoft Office User</cp:lastModifiedBy>
  <cp:revision>7</cp:revision>
  <dcterms:created xsi:type="dcterms:W3CDTF">2018-12-11T11:47:57Z</dcterms:created>
  <dcterms:modified xsi:type="dcterms:W3CDTF">2018-12-11T23:26:51Z</dcterms:modified>
</cp:coreProperties>
</file>