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8A6-E3B4-1148-843F-DBC13841C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sz="3600" b="1" dirty="0"/>
              <a:t>Tips per Pass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022BC-0AF0-6245-B54D-C2B1757AB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Armon</a:t>
            </a:r>
            <a:r>
              <a:rPr lang="en-US" dirty="0"/>
              <a:t> </a:t>
            </a:r>
            <a:r>
              <a:rPr lang="en-US" dirty="0" err="1"/>
              <a:t>Asgari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A10A-FE39-EC41-AA21-96AED05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94FC-2919-D449-996A-7E105489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600" dirty="0"/>
              <a:t>Yellow Taxi Data from New York City during the month of January 2018</a:t>
            </a:r>
          </a:p>
          <a:p>
            <a:r>
              <a:rPr lang="en-US" sz="2600" dirty="0"/>
              <a:t>Goal:  See if there is a social impact of whether or not a single customer tips as much as if a person is riding with others.</a:t>
            </a:r>
          </a:p>
          <a:p>
            <a:r>
              <a:rPr lang="en-US" sz="2600" dirty="0"/>
              <a:t>Hypothesis: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l-GR" sz="2600" dirty="0"/>
              <a:t>μ0 : </a:t>
            </a:r>
            <a:r>
              <a:rPr lang="en-US" sz="2600" dirty="0"/>
              <a:t>Increasing passenger count has no effect on tip amount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l-GR" sz="2600" dirty="0"/>
              <a:t>μ1 : </a:t>
            </a:r>
            <a:r>
              <a:rPr lang="en-US" sz="2600" dirty="0"/>
              <a:t>Increasing passenger count has a positive effect on tip amount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FA0E-2E1F-1845-913A-9328BD1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DDE10-AEB8-8949-8B4C-480620454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99" y="1727199"/>
            <a:ext cx="6836896" cy="484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32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71AE-B7EA-7F4F-A349-47335924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Majority of Outliers Removed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373049-ACC2-CD4D-9FD1-D9EAECFDC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798165"/>
            <a:ext cx="6739808" cy="48540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452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ED18-26DC-474F-A889-E4C4A285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Distribution of $ Tipped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A7B42-BFA0-3E4C-908F-02ADB4F56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632" y="2258218"/>
            <a:ext cx="6728077" cy="4261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13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4C69-85A4-7647-A14B-C3045DF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Distribution by Percentage, $ Tipped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BC89-1F83-D443-990E-07D80582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198" y="1808578"/>
            <a:ext cx="6926793" cy="4700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39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1F86-0076-9A49-81E3-F7CC652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Instances of Passenger 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C2E98-A2F6-5D4A-8BB5-AA0134DC4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202" y="1684050"/>
            <a:ext cx="7168621" cy="47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9032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E59-7264-614B-8DE2-881794D5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Average Tip per Passenger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B264CA-71B9-6946-8EBC-368A5DB85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915" y="2065867"/>
            <a:ext cx="6435195" cy="4450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93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E1E8-9F14-8741-B068-5D353774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 = 2.283111 + 0.004508 * B1</a:t>
            </a:r>
            <a:br>
              <a:rPr lang="en-US" dirty="0"/>
            </a:br>
            <a:r>
              <a:rPr lang="en-US" dirty="0"/>
              <a:t>p-value: 0.000 = reject null hypothesis</a:t>
            </a:r>
            <a:br>
              <a:rPr lang="en-US" dirty="0"/>
            </a:br>
            <a:r>
              <a:rPr lang="en-US" dirty="0"/>
              <a:t>Adjusted R^2 : 0.00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21726-0C07-444F-9491-2509F33A6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972" y="2187529"/>
            <a:ext cx="6275296" cy="445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0846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94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Capstone Project: Tips per Pass </vt:lpstr>
      <vt:lpstr>The Data</vt:lpstr>
      <vt:lpstr>Graphs - Boxplot</vt:lpstr>
      <vt:lpstr>Graphs - Majority of Outliers Removed</vt:lpstr>
      <vt:lpstr>Graphs - Distribution of $ Tipped</vt:lpstr>
      <vt:lpstr>Graphs - Distribution by Percentage, $ Tipped</vt:lpstr>
      <vt:lpstr>Graphs - Instances of Passenger Counts</vt:lpstr>
      <vt:lpstr>Graphs - Average Tip per Passenger count</vt:lpstr>
      <vt:lpstr>Y = 2.283111 + 0.004508 * B1 p-value: 0.000 = reject null hypothesis Adjusted R^2 : 0.00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Tips per Pass </dc:title>
  <dc:creator>Microsoft Office User</dc:creator>
  <cp:lastModifiedBy>Microsoft Office User</cp:lastModifiedBy>
  <cp:revision>3</cp:revision>
  <dcterms:created xsi:type="dcterms:W3CDTF">2018-12-11T11:47:57Z</dcterms:created>
  <dcterms:modified xsi:type="dcterms:W3CDTF">2018-12-11T12:15:52Z</dcterms:modified>
</cp:coreProperties>
</file>