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5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CA74-BBA8-4B40-877F-9E32300F1C5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8E65-B72A-4430-8D37-91F0E3EE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2727" y="-529541"/>
            <a:ext cx="12884727" cy="7917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-224214"/>
            <a:ext cx="11213499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5004" y="2742993"/>
            <a:ext cx="11213499" cy="153394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2696" y="2696955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ARMOR</a:t>
            </a:r>
            <a:endParaRPr lang="zh-CN" alt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1992" y="3693392"/>
            <a:ext cx="363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App Review Mining</a:t>
            </a:r>
            <a:r>
              <a:rPr lang="zh-CN" altLang="en-US" sz="20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On</a:t>
            </a:r>
            <a:r>
              <a:rPr lang="zh-CN" altLang="en-US" sz="20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Reliability</a:t>
            </a:r>
            <a:endParaRPr lang="zh-CN" altLang="en-US" sz="20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Arial Black</vt:lpstr>
      <vt:lpstr>Calibri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 ge</dc:creator>
  <cp:lastModifiedBy>ZENG, Jichuan</cp:lastModifiedBy>
  <cp:revision>13</cp:revision>
  <dcterms:created xsi:type="dcterms:W3CDTF">2019-09-04T00:21:53Z</dcterms:created>
  <dcterms:modified xsi:type="dcterms:W3CDTF">2019-09-26T16:11:30Z</dcterms:modified>
</cp:coreProperties>
</file>