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045-B84A-4AA8-9983-581D58C0EC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610F-2D4C-4264-8C0D-A535B9E69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Instant Poll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Robin Moriarty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/>
          <a:lstStyle/>
          <a:p>
            <a:r>
              <a:rPr lang="en-US" dirty="0" smtClean="0"/>
              <a:t>Actual Voting example: Class Representative</a:t>
            </a:r>
          </a:p>
          <a:p>
            <a:r>
              <a:rPr lang="en-US" dirty="0" smtClean="0"/>
              <a:t>Quick Feel for the room example: Class Discussion </a:t>
            </a:r>
          </a:p>
          <a:p>
            <a:r>
              <a:rPr lang="en-US" dirty="0" smtClean="0"/>
              <a:t>Universal </a:t>
            </a:r>
          </a:p>
          <a:p>
            <a:r>
              <a:rPr lang="en-US" dirty="0" smtClean="0"/>
              <a:t>Cheap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URL for each Poll using Express Routing</a:t>
            </a:r>
          </a:p>
          <a:p>
            <a:r>
              <a:rPr lang="en-US" dirty="0" smtClean="0"/>
              <a:t>Sessions/Authentication using Session-express or Pasport.js</a:t>
            </a:r>
          </a:p>
          <a:p>
            <a:r>
              <a:rPr lang="en-US" dirty="0" smtClean="0"/>
              <a:t>Database Using MongoDB</a:t>
            </a:r>
          </a:p>
          <a:p>
            <a:r>
              <a:rPr lang="en-US" dirty="0" smtClean="0"/>
              <a:t>Drag and Drop UI for ballot </a:t>
            </a:r>
            <a:r>
              <a:rPr lang="en-US" dirty="0" smtClean="0"/>
              <a:t>candidates</a:t>
            </a:r>
          </a:p>
          <a:p>
            <a:r>
              <a:rPr lang="en-US" dirty="0" smtClean="0"/>
              <a:t>Administrative tools for Poll Creators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9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58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Instant Poll Website</vt:lpstr>
      <vt:lpstr>Why Polling</vt:lpstr>
      <vt:lpstr>Future Improvements</vt:lpstr>
      <vt:lpstr>Questions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Poll Website</dc:title>
  <dc:creator>Robin Moriarty</dc:creator>
  <cp:lastModifiedBy>Robin Moriarty</cp:lastModifiedBy>
  <cp:revision>9</cp:revision>
  <dcterms:created xsi:type="dcterms:W3CDTF">2021-04-15T20:30:51Z</dcterms:created>
  <dcterms:modified xsi:type="dcterms:W3CDTF">2021-04-19T16:39:22Z</dcterms:modified>
</cp:coreProperties>
</file>