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68" r:id="rId3"/>
    <p:sldId id="270" r:id="rId4"/>
    <p:sldId id="258" r:id="rId5"/>
    <p:sldId id="259" r:id="rId6"/>
    <p:sldId id="265" r:id="rId7"/>
    <p:sldId id="276" r:id="rId8"/>
    <p:sldId id="262" r:id="rId9"/>
    <p:sldId id="274" r:id="rId10"/>
    <p:sldId id="277" r:id="rId11"/>
    <p:sldId id="275" r:id="rId12"/>
    <p:sldId id="264" r:id="rId13"/>
    <p:sldId id="271" r:id="rId14"/>
    <p:sldId id="263" r:id="rId15"/>
    <p:sldId id="26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58" autoAdjust="0"/>
  </p:normalViewPr>
  <p:slideViewPr>
    <p:cSldViewPr snapToGrid="0">
      <p:cViewPr varScale="1">
        <p:scale>
          <a:sx n="52" d="100"/>
          <a:sy n="52" d="100"/>
        </p:scale>
        <p:origin x="96" y="324"/>
      </p:cViewPr>
      <p:guideLst/>
    </p:cSldViewPr>
  </p:slideViewPr>
  <p:notesTextViewPr>
    <p:cViewPr>
      <p:scale>
        <a:sx n="1" d="1"/>
        <a:sy n="1" d="1"/>
      </p:scale>
      <p:origin x="0" y="0"/>
    </p:cViewPr>
  </p:notesTextViewPr>
  <p:notesViewPr>
    <p:cSldViewPr snapToGrid="0">
      <p:cViewPr varScale="1">
        <p:scale>
          <a:sx n="57" d="100"/>
          <a:sy n="57" d="100"/>
        </p:scale>
        <p:origin x="17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6ADA-E2BD-4CE2-A1BC-37B857F11BD5}"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AB6C-6BAA-4F68-AC72-CCD3C8696154}" type="slidenum">
              <a:rPr lang="en-US" smtClean="0"/>
              <a:t>‹#›</a:t>
            </a:fld>
            <a:endParaRPr lang="en-US"/>
          </a:p>
        </p:txBody>
      </p:sp>
    </p:spTree>
    <p:extLst>
      <p:ext uri="{BB962C8B-B14F-4D97-AF65-F5344CB8AC3E}">
        <p14:creationId xmlns:p14="http://schemas.microsoft.com/office/powerpoint/2010/main" val="12733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a:t>
            </a:fld>
            <a:endParaRPr lang="en-US"/>
          </a:p>
        </p:txBody>
      </p:sp>
    </p:spTree>
    <p:extLst>
      <p:ext uri="{BB962C8B-B14F-4D97-AF65-F5344CB8AC3E}">
        <p14:creationId xmlns:p14="http://schemas.microsoft.com/office/powerpoint/2010/main" val="62090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10</a:t>
            </a:fld>
            <a:endParaRPr lang="en-US"/>
          </a:p>
        </p:txBody>
      </p:sp>
    </p:spTree>
    <p:extLst>
      <p:ext uri="{BB962C8B-B14F-4D97-AF65-F5344CB8AC3E}">
        <p14:creationId xmlns:p14="http://schemas.microsoft.com/office/powerpoint/2010/main" val="44984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11</a:t>
            </a:fld>
            <a:endParaRPr lang="en-US"/>
          </a:p>
        </p:txBody>
      </p:sp>
    </p:spTree>
    <p:extLst>
      <p:ext uri="{BB962C8B-B14F-4D97-AF65-F5344CB8AC3E}">
        <p14:creationId xmlns:p14="http://schemas.microsoft.com/office/powerpoint/2010/main" val="78046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err="1" smtClean="0"/>
              <a:t>Leaveil</a:t>
            </a:r>
            <a:endParaRPr lang="en-US" b="1" dirty="0" smtClean="0"/>
          </a:p>
          <a:p>
            <a:pPr marL="0" indent="0">
              <a:buNone/>
            </a:pPr>
            <a:r>
              <a:rPr lang="en-US" b="1" dirty="0" smtClean="0"/>
              <a:t>C</a:t>
            </a:r>
            <a:r>
              <a:rPr lang="en-US" dirty="0" smtClean="0"/>
              <a:t>reate:  The user can create a user account and a unique to-do list with items that are associated with the user’s Id.  This process creates entries into a user database and an items database.  The application also creates a categories database with preset values.  </a:t>
            </a:r>
          </a:p>
          <a:p>
            <a:pPr marL="0" indent="0">
              <a:buNone/>
            </a:pPr>
            <a:r>
              <a:rPr lang="en-US" b="1" dirty="0" smtClean="0"/>
              <a:t>R</a:t>
            </a:r>
            <a:r>
              <a:rPr lang="en-US" dirty="0" smtClean="0"/>
              <a:t>ead:  The user has the ability to view all tasks on the to-do list in a variety of formats, including the complete list with all items, a categorical list with all items in a specific category, a detailed view of a specific item.</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12</a:t>
            </a:fld>
            <a:endParaRPr lang="en-US"/>
          </a:p>
        </p:txBody>
      </p:sp>
    </p:spTree>
    <p:extLst>
      <p:ext uri="{BB962C8B-B14F-4D97-AF65-F5344CB8AC3E}">
        <p14:creationId xmlns:p14="http://schemas.microsoft.com/office/powerpoint/2010/main" val="163679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13</a:t>
            </a:fld>
            <a:endParaRPr lang="en-US"/>
          </a:p>
        </p:txBody>
      </p:sp>
    </p:spTree>
    <p:extLst>
      <p:ext uri="{BB962C8B-B14F-4D97-AF65-F5344CB8AC3E}">
        <p14:creationId xmlns:p14="http://schemas.microsoft.com/office/powerpoint/2010/main" val="1609848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14</a:t>
            </a:fld>
            <a:endParaRPr lang="en-US"/>
          </a:p>
        </p:txBody>
      </p:sp>
    </p:spTree>
    <p:extLst>
      <p:ext uri="{BB962C8B-B14F-4D97-AF65-F5344CB8AC3E}">
        <p14:creationId xmlns:p14="http://schemas.microsoft.com/office/powerpoint/2010/main" val="265685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Janessa</a:t>
            </a:r>
          </a:p>
          <a:p>
            <a:pPr marL="171450" indent="-171450">
              <a:buFont typeface="Arial" panose="020B0604020202020204" pitchFamily="34" charset="0"/>
              <a:buChar char="•"/>
            </a:pPr>
            <a:r>
              <a:rPr lang="en-US" dirty="0" smtClean="0"/>
              <a:t>User manipulated radius for  location notification.</a:t>
            </a:r>
          </a:p>
          <a:p>
            <a:pPr marL="171450" indent="-171450">
              <a:buFont typeface="Arial" panose="020B0604020202020204" pitchFamily="34" charset="0"/>
              <a:buChar char="•"/>
            </a:pPr>
            <a:r>
              <a:rPr lang="en-US" dirty="0" smtClean="0"/>
              <a:t>Google Maps integration.</a:t>
            </a:r>
          </a:p>
          <a:p>
            <a:pPr marL="171450" indent="-171450">
              <a:buFont typeface="Arial" panose="020B0604020202020204" pitchFamily="34" charset="0"/>
              <a:buChar char="•"/>
            </a:pPr>
            <a:r>
              <a:rPr lang="en-US" dirty="0" smtClean="0"/>
              <a:t>Ability for user to insert specific locations that user would like to visit in the future.</a:t>
            </a:r>
          </a:p>
          <a:p>
            <a:pPr marL="171450" indent="-171450">
              <a:buFont typeface="Arial" panose="020B0604020202020204" pitchFamily="34" charset="0"/>
              <a:buChar char="•"/>
            </a:pPr>
            <a:r>
              <a:rPr lang="en-US" dirty="0" smtClean="0"/>
              <a:t>Ability for user to click on a location and add to </a:t>
            </a:r>
            <a:r>
              <a:rPr lang="en-US" dirty="0" err="1" smtClean="0"/>
              <a:t>NexTime</a:t>
            </a:r>
            <a:r>
              <a:rPr lang="en-US" dirty="0" smtClean="0"/>
              <a:t> list.</a:t>
            </a:r>
          </a:p>
          <a:p>
            <a:pPr marL="171450" indent="-171450">
              <a:buFont typeface="Arial" panose="020B0604020202020204" pitchFamily="34" charset="0"/>
              <a:buChar char="•"/>
            </a:pPr>
            <a:r>
              <a:rPr lang="en-US" dirty="0" smtClean="0"/>
              <a:t>Walk Mode and Drive Mode </a:t>
            </a:r>
          </a:p>
          <a:p>
            <a:pPr marL="171450" indent="-171450">
              <a:buFont typeface="Arial" panose="020B0604020202020204" pitchFamily="34" charset="0"/>
              <a:buChar char="•"/>
            </a:pPr>
            <a:r>
              <a:rPr lang="en-US" dirty="0" smtClean="0"/>
              <a:t>Expanded selection of categories.</a:t>
            </a:r>
          </a:p>
          <a:p>
            <a:pPr marL="171450" indent="-171450">
              <a:buFont typeface="Arial" panose="020B0604020202020204" pitchFamily="34" charset="0"/>
              <a:buChar char="•"/>
            </a:pPr>
            <a:r>
              <a:rPr lang="en-US" dirty="0" smtClean="0"/>
              <a:t>Interface with locations in area to display coupons and compare prices for items on list.</a:t>
            </a:r>
          </a:p>
          <a:p>
            <a:pPr marL="171450" indent="-171450">
              <a:buFont typeface="Arial" panose="020B0604020202020204" pitchFamily="34" charset="0"/>
              <a:buChar char="•"/>
            </a:pPr>
            <a:r>
              <a:rPr lang="en-US" dirty="0" smtClean="0"/>
              <a:t>Mobile platform with direct mobile notifications.</a:t>
            </a:r>
          </a:p>
          <a:p>
            <a:pPr marL="171450" indent="-171450">
              <a:buFont typeface="Arial" panose="020B0604020202020204" pitchFamily="34" charset="0"/>
              <a:buChar char="•"/>
            </a:pPr>
            <a:r>
              <a:rPr lang="en-US" dirty="0" smtClean="0"/>
              <a:t>Smart technology that makes suggestions based on user preferences determined from user habits.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15</a:t>
            </a:fld>
            <a:endParaRPr lang="en-US"/>
          </a:p>
        </p:txBody>
      </p:sp>
    </p:spTree>
    <p:extLst>
      <p:ext uri="{BB962C8B-B14F-4D97-AF65-F5344CB8AC3E}">
        <p14:creationId xmlns:p14="http://schemas.microsoft.com/office/powerpoint/2010/main" val="295483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2</a:t>
            </a:fld>
            <a:endParaRPr lang="en-US"/>
          </a:p>
        </p:txBody>
      </p:sp>
    </p:spTree>
    <p:extLst>
      <p:ext uri="{BB962C8B-B14F-4D97-AF65-F5344CB8AC3E}">
        <p14:creationId xmlns:p14="http://schemas.microsoft.com/office/powerpoint/2010/main" val="76826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3</a:t>
            </a:fld>
            <a:endParaRPr lang="en-US"/>
          </a:p>
        </p:txBody>
      </p:sp>
    </p:spTree>
    <p:extLst>
      <p:ext uri="{BB962C8B-B14F-4D97-AF65-F5344CB8AC3E}">
        <p14:creationId xmlns:p14="http://schemas.microsoft.com/office/powerpoint/2010/main" val="28457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spcBef>
                <a:spcPts val="1200"/>
              </a:spcBef>
            </a:pPr>
            <a:r>
              <a:rPr lang="en-US" dirty="0" smtClean="0"/>
              <a:t>Lisa</a:t>
            </a:r>
          </a:p>
          <a:p>
            <a:pPr>
              <a:spcBef>
                <a:spcPts val="1200"/>
              </a:spcBef>
            </a:pPr>
            <a:r>
              <a:rPr lang="en-US" dirty="0" smtClean="0"/>
              <a:t>The future of the to-do list is here!  </a:t>
            </a:r>
            <a:r>
              <a:rPr lang="en-US" dirty="0" err="1" smtClean="0"/>
              <a:t>NexTime</a:t>
            </a:r>
            <a:r>
              <a:rPr lang="en-US" dirty="0" smtClean="0"/>
              <a:t> is a smart to-do list that will revolutionize the way we write and complete to-do lists. </a:t>
            </a:r>
          </a:p>
          <a:p>
            <a:pPr>
              <a:spcBef>
                <a:spcPts val="1200"/>
              </a:spcBef>
            </a:pPr>
            <a:endParaRPr lang="en-US" dirty="0" smtClean="0"/>
          </a:p>
          <a:p>
            <a:pPr>
              <a:spcBef>
                <a:spcPts val="1200"/>
              </a:spcBef>
            </a:pPr>
            <a:r>
              <a:rPr lang="en-US" dirty="0" err="1" smtClean="0"/>
              <a:t>NexTime</a:t>
            </a:r>
            <a:r>
              <a:rPr lang="en-US" dirty="0" smtClean="0"/>
              <a:t> provides the user with a sleek and user-friendly interface in which the user can compile all tasks.  While the user is on the move, </a:t>
            </a:r>
            <a:r>
              <a:rPr lang="en-US" dirty="0" err="1" smtClean="0"/>
              <a:t>NexTime</a:t>
            </a:r>
            <a:r>
              <a:rPr lang="en-US" dirty="0" smtClean="0"/>
              <a:t> will periodically identify the user’s location and send an alert when the user is within a certain radius of a place where an item on the to-list can be completed.  </a:t>
            </a:r>
          </a:p>
          <a:p>
            <a:pPr>
              <a:spcBef>
                <a:spcPts val="1200"/>
              </a:spcBef>
            </a:pPr>
            <a:endParaRPr lang="en-US" dirty="0" smtClean="0"/>
          </a:p>
          <a:p>
            <a:pPr>
              <a:spcBef>
                <a:spcPts val="1200"/>
              </a:spcBef>
            </a:pPr>
            <a:r>
              <a:rPr lang="en-US" dirty="0" err="1" smtClean="0"/>
              <a:t>NexTime’s</a:t>
            </a:r>
            <a:r>
              <a:rPr lang="en-US" dirty="0" smtClean="0"/>
              <a:t> task list is interactive, providing the user with multiple fields to detail daily tasks and multiple ways in which to view tasks. </a:t>
            </a:r>
          </a:p>
          <a:p>
            <a:pPr>
              <a:spcBef>
                <a:spcPts val="1200"/>
              </a:spcBef>
            </a:pPr>
            <a:endParaRPr lang="en-US" dirty="0" smtClean="0"/>
          </a:p>
          <a:p>
            <a:pPr>
              <a:spcBef>
                <a:spcPts val="1200"/>
              </a:spcBef>
            </a:pPr>
            <a:r>
              <a:rPr lang="en-US" dirty="0" smtClean="0"/>
              <a:t>It is the perfect tool for anyone who wants to be organized and efficient!  </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4</a:t>
            </a:fld>
            <a:endParaRPr lang="en-US"/>
          </a:p>
        </p:txBody>
      </p:sp>
    </p:spTree>
    <p:extLst>
      <p:ext uri="{BB962C8B-B14F-4D97-AF65-F5344CB8AC3E}">
        <p14:creationId xmlns:p14="http://schemas.microsoft.com/office/powerpoint/2010/main" val="14286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Lisa</a:t>
            </a:r>
          </a:p>
          <a:p>
            <a:r>
              <a:rPr lang="en-US" sz="1200" dirty="0" smtClean="0"/>
              <a:t>We have all been there.  We arrive home only to realize that we forgot to stop by the grocery store to buy an ingredient for tonight’s dinner or we forgot to pick up a prescription we need from the pharmacy.  The last thing anyone wants to do after a long day is go back out!</a:t>
            </a:r>
          </a:p>
          <a:p>
            <a:endParaRPr lang="en-US" sz="1200" dirty="0" smtClean="0"/>
          </a:p>
          <a:p>
            <a:r>
              <a:rPr lang="en-US" sz="1200" dirty="0" err="1" smtClean="0"/>
              <a:t>NexTime</a:t>
            </a:r>
            <a:r>
              <a:rPr lang="en-US" sz="1200" dirty="0" smtClean="0"/>
              <a:t> to the rescue!  </a:t>
            </a:r>
            <a:r>
              <a:rPr lang="en-US" sz="1200" dirty="0" err="1" smtClean="0"/>
              <a:t>NexTime</a:t>
            </a:r>
            <a:r>
              <a:rPr lang="en-US" sz="1200" dirty="0" smtClean="0"/>
              <a:t> will remind you when you of what you need to do at the exact right time – when you are within the vicinity of a place where you can complete your list.  No more post-its, no more reminder rubber bands, and no more meaningless alerts.  Now there is </a:t>
            </a:r>
            <a:r>
              <a:rPr lang="en-US" sz="1200" dirty="0" err="1" smtClean="0"/>
              <a:t>NexTime</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5</a:t>
            </a:fld>
            <a:endParaRPr lang="en-US"/>
          </a:p>
        </p:txBody>
      </p:sp>
    </p:spTree>
    <p:extLst>
      <p:ext uri="{BB962C8B-B14F-4D97-AF65-F5344CB8AC3E}">
        <p14:creationId xmlns:p14="http://schemas.microsoft.com/office/powerpoint/2010/main" val="83279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	</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6</a:t>
            </a:fld>
            <a:endParaRPr lang="en-US"/>
          </a:p>
        </p:txBody>
      </p:sp>
    </p:spTree>
    <p:extLst>
      <p:ext uri="{BB962C8B-B14F-4D97-AF65-F5344CB8AC3E}">
        <p14:creationId xmlns:p14="http://schemas.microsoft.com/office/powerpoint/2010/main" val="46570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7</a:t>
            </a:fld>
            <a:endParaRPr lang="en-US"/>
          </a:p>
        </p:txBody>
      </p:sp>
    </p:spTree>
    <p:extLst>
      <p:ext uri="{BB962C8B-B14F-4D97-AF65-F5344CB8AC3E}">
        <p14:creationId xmlns:p14="http://schemas.microsoft.com/office/powerpoint/2010/main" val="12361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8</a:t>
            </a:fld>
            <a:endParaRPr lang="en-US"/>
          </a:p>
        </p:txBody>
      </p:sp>
    </p:spTree>
    <p:extLst>
      <p:ext uri="{BB962C8B-B14F-4D97-AF65-F5344CB8AC3E}">
        <p14:creationId xmlns:p14="http://schemas.microsoft.com/office/powerpoint/2010/main" val="326552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9</a:t>
            </a:fld>
            <a:endParaRPr lang="en-US"/>
          </a:p>
        </p:txBody>
      </p:sp>
    </p:spTree>
    <p:extLst>
      <p:ext uri="{BB962C8B-B14F-4D97-AF65-F5344CB8AC3E}">
        <p14:creationId xmlns:p14="http://schemas.microsoft.com/office/powerpoint/2010/main" val="329546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24223362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33950441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89776773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15517605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18121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7141724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9D3FF-20D8-45D9-AAD4-813133519EC9}"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1241222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9D3FF-20D8-45D9-AAD4-813133519EC9}"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5389552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9D3FF-20D8-45D9-AAD4-813133519EC9}"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5389774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340430809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65825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9D3FF-20D8-45D9-AAD4-813133519EC9}"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97848-BAFE-46BC-9EBA-719604437A64}" type="slidenum">
              <a:rPr lang="en-US" smtClean="0"/>
              <a:t>‹#›</a:t>
            </a:fld>
            <a:endParaRPr lang="en-US"/>
          </a:p>
        </p:txBody>
      </p:sp>
    </p:spTree>
    <p:extLst>
      <p:ext uri="{BB962C8B-B14F-4D97-AF65-F5344CB8AC3E}">
        <p14:creationId xmlns:p14="http://schemas.microsoft.com/office/powerpoint/2010/main" val="22552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0000">
            <a:off x="7126131" y="2341284"/>
            <a:ext cx="2987040" cy="3916680"/>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itle 6"/>
          <p:cNvSpPr>
            <a:spLocks noGrp="1"/>
          </p:cNvSpPr>
          <p:nvPr>
            <p:ph type="title"/>
          </p:nvPr>
        </p:nvSpPr>
        <p:spPr>
          <a:solidFill>
            <a:schemeClr val="accent1">
              <a:lumMod val="60000"/>
              <a:lumOff val="40000"/>
            </a:schemeClr>
          </a:solidFill>
        </p:spPr>
        <p:txBody>
          <a:bodyPr/>
          <a:lstStyle/>
          <a:p>
            <a:pPr algn="ctr"/>
            <a:r>
              <a:rPr lang="en-US" b="1" dirty="0" smtClean="0"/>
              <a:t>Are you tired of the post-its and to-do lists?</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69" y="2780310"/>
            <a:ext cx="4937760" cy="3038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842507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11" name="Picture 10"/>
          <p:cNvPicPr/>
          <p:nvPr/>
        </p:nvPicPr>
        <p:blipFill rotWithShape="1">
          <a:blip r:embed="rId3"/>
          <a:srcRect l="27351" t="3294" r="27350" b="4391"/>
          <a:stretch/>
        </p:blipFill>
        <p:spPr>
          <a:xfrm>
            <a:off x="298454" y="1384646"/>
            <a:ext cx="3713170" cy="4929746"/>
          </a:xfrm>
          <a:prstGeom prst="rect">
            <a:avLst/>
          </a:prstGeom>
        </p:spPr>
      </p:pic>
      <p:pic>
        <p:nvPicPr>
          <p:cNvPr id="13" name="Picture 12"/>
          <p:cNvPicPr/>
          <p:nvPr/>
        </p:nvPicPr>
        <p:blipFill rotWithShape="1">
          <a:blip r:embed="rId4"/>
          <a:srcRect l="26923" t="3630" r="28633"/>
          <a:stretch/>
        </p:blipFill>
        <p:spPr>
          <a:xfrm>
            <a:off x="4275513" y="1276394"/>
            <a:ext cx="3643086" cy="5146250"/>
          </a:xfrm>
          <a:prstGeom prst="rect">
            <a:avLst/>
          </a:prstGeom>
        </p:spPr>
      </p:pic>
      <p:pic>
        <p:nvPicPr>
          <p:cNvPr id="15" name="Picture 14"/>
          <p:cNvPicPr/>
          <p:nvPr/>
        </p:nvPicPr>
        <p:blipFill rotWithShape="1">
          <a:blip r:embed="rId5"/>
          <a:srcRect l="27350" t="2110" r="26923" b="43918"/>
          <a:stretch/>
        </p:blipFill>
        <p:spPr>
          <a:xfrm>
            <a:off x="8182489" y="2025274"/>
            <a:ext cx="3748254" cy="2882157"/>
          </a:xfrm>
          <a:prstGeom prst="rect">
            <a:avLst/>
          </a:prstGeom>
        </p:spPr>
      </p:pic>
    </p:spTree>
    <p:extLst>
      <p:ext uri="{BB962C8B-B14F-4D97-AF65-F5344CB8AC3E}">
        <p14:creationId xmlns:p14="http://schemas.microsoft.com/office/powerpoint/2010/main" val="22900820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746760"/>
            <a:ext cx="10515600" cy="14605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br>
              <a:rPr lang="en-US" sz="4900" dirty="0" smtClean="0"/>
            </a:br>
            <a:r>
              <a:rPr lang="en-US" sz="3600" dirty="0" smtClean="0"/>
              <a:t>(Getting from an idea to an application)</a:t>
            </a:r>
            <a:br>
              <a:rPr lang="en-US" sz="3600" dirty="0" smtClean="0"/>
            </a:br>
            <a:r>
              <a:rPr lang="en-US" sz="3600" dirty="0" smtClean="0"/>
              <a:t>Back End</a:t>
            </a:r>
            <a:endParaRPr lang="en-US" sz="3600" dirty="0"/>
          </a:p>
        </p:txBody>
      </p:sp>
      <p:sp>
        <p:nvSpPr>
          <p:cNvPr id="15" name="Content Placeholder 14"/>
          <p:cNvSpPr>
            <a:spLocks noGrp="1"/>
          </p:cNvSpPr>
          <p:nvPr>
            <p:ph idx="1"/>
          </p:nvPr>
        </p:nvSpPr>
        <p:spPr>
          <a:xfrm>
            <a:off x="838200" y="2450465"/>
            <a:ext cx="10515600" cy="3569335"/>
          </a:xfrm>
        </p:spPr>
        <p:txBody>
          <a:bodyPr>
            <a:normAutofit/>
          </a:bodyPr>
          <a:lstStyle/>
          <a:p>
            <a:r>
              <a:rPr lang="en-US" dirty="0" smtClean="0"/>
              <a:t>Research and perfect tracking technology and google places API</a:t>
            </a:r>
          </a:p>
          <a:p>
            <a:r>
              <a:rPr lang="en-US" dirty="0" smtClean="0"/>
              <a:t>Create MySQL databases</a:t>
            </a:r>
          </a:p>
          <a:p>
            <a:r>
              <a:rPr lang="en-US" dirty="0" smtClean="0"/>
              <a:t>Pseudo-code and code location functions and google API Ajax calls</a:t>
            </a:r>
          </a:p>
          <a:p>
            <a:r>
              <a:rPr lang="en-US" dirty="0" smtClean="0"/>
              <a:t>Pseudo-code and code API routes and HTML routes</a:t>
            </a:r>
          </a:p>
          <a:p>
            <a:r>
              <a:rPr lang="en-US" dirty="0" smtClean="0"/>
              <a:t>Convert to handlebars and connect front end with back end</a:t>
            </a:r>
          </a:p>
          <a:p>
            <a:endParaRPr lang="en-US" dirty="0" smtClean="0"/>
          </a:p>
          <a:p>
            <a:pPr marL="0" indent="0">
              <a:buNone/>
            </a:pPr>
            <a:endParaRPr lang="en-US" dirty="0" smtClean="0"/>
          </a:p>
        </p:txBody>
      </p:sp>
    </p:spTree>
    <p:extLst>
      <p:ext uri="{BB962C8B-B14F-4D97-AF65-F5344CB8AC3E}">
        <p14:creationId xmlns:p14="http://schemas.microsoft.com/office/powerpoint/2010/main" val="3351819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CRUD</a:t>
            </a:r>
            <a:endParaRPr lang="en-US" dirty="0">
              <a:latin typeface="+mn-lt"/>
            </a:endParaRPr>
          </a:p>
        </p:txBody>
      </p:sp>
      <p:sp>
        <p:nvSpPr>
          <p:cNvPr id="3" name="Content Placeholder 2"/>
          <p:cNvSpPr>
            <a:spLocks noGrp="1"/>
          </p:cNvSpPr>
          <p:nvPr>
            <p:ph idx="1"/>
          </p:nvPr>
        </p:nvSpPr>
        <p:spPr>
          <a:xfrm>
            <a:off x="838200" y="2041208"/>
            <a:ext cx="10515600" cy="4351338"/>
          </a:xfrm>
        </p:spPr>
        <p:txBody>
          <a:bodyPr>
            <a:normAutofit/>
          </a:bodyPr>
          <a:lstStyle/>
          <a:p>
            <a:pPr marL="0" indent="0">
              <a:buNone/>
            </a:pPr>
            <a:r>
              <a:rPr lang="en-US" b="1" dirty="0" smtClean="0"/>
              <a:t>C</a:t>
            </a:r>
            <a:r>
              <a:rPr lang="en-US" dirty="0" smtClean="0"/>
              <a:t>reate:  The user can create a user account and a unique to-do list with items that are associated with the user’s Id.  </a:t>
            </a:r>
          </a:p>
          <a:p>
            <a:pPr marL="0" indent="0">
              <a:buNone/>
            </a:pPr>
            <a:r>
              <a:rPr lang="en-US" b="1" dirty="0" smtClean="0"/>
              <a:t>R</a:t>
            </a:r>
            <a:r>
              <a:rPr lang="en-US" dirty="0" smtClean="0"/>
              <a:t>ead:  The user has the ability to view all tasks on the to-do list in a variety of formats, including all items, items by category and detailed view. </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pPr marL="0" indent="0">
              <a:buNone/>
            </a:pPr>
            <a:endParaRPr lang="en-US" dirty="0"/>
          </a:p>
        </p:txBody>
      </p:sp>
    </p:spTree>
    <p:extLst>
      <p:ext uri="{BB962C8B-B14F-4D97-AF65-F5344CB8AC3E}">
        <p14:creationId xmlns:p14="http://schemas.microsoft.com/office/powerpoint/2010/main" val="3346798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
            </a:r>
            <a:br>
              <a:rPr lang="en-US" dirty="0" smtClean="0">
                <a:latin typeface="+mn-lt"/>
              </a:rPr>
            </a:br>
            <a:r>
              <a:rPr lang="en-US" dirty="0" smtClean="0">
                <a:latin typeface="+mn-lt"/>
              </a:rPr>
              <a:t>Tracking, Google Places API, Notification</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Content Placeholder 2"/>
          <p:cNvSpPr txBox="1">
            <a:spLocks/>
          </p:cNvSpPr>
          <p:nvPr/>
        </p:nvSpPr>
        <p:spPr>
          <a:xfrm>
            <a:off x="838200" y="20412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Employs HTML Geolocation using the .</a:t>
            </a:r>
            <a:r>
              <a:rPr lang="en-US" dirty="0" err="1" smtClean="0"/>
              <a:t>watchPosition</a:t>
            </a:r>
            <a:r>
              <a:rPr lang="en-US" dirty="0" smtClean="0"/>
              <a:t> method.</a:t>
            </a:r>
          </a:p>
          <a:p>
            <a:r>
              <a:rPr lang="en-US" dirty="0" smtClean="0"/>
              <a:t>Employs a proprietary algorithm to avoid continual alerts when user is stationary.</a:t>
            </a:r>
          </a:p>
          <a:p>
            <a:r>
              <a:rPr lang="en-US" dirty="0" smtClean="0"/>
              <a:t>Connects category information plus location to make a Ajax call to the Google places API.</a:t>
            </a:r>
          </a:p>
          <a:p>
            <a:r>
              <a:rPr lang="en-US" dirty="0" smtClean="0"/>
              <a:t>Return notification with top five options.   </a:t>
            </a:r>
          </a:p>
          <a:p>
            <a:endParaRPr lang="en-US" dirty="0" smtClean="0"/>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920874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1325563"/>
          </a:xfrm>
          <a:solidFill>
            <a:schemeClr val="accent1">
              <a:lumMod val="60000"/>
              <a:lumOff val="40000"/>
            </a:schemeClr>
          </a:solidFill>
        </p:spPr>
        <p:txBody>
          <a:bodyPr/>
          <a:lstStyle/>
          <a:p>
            <a:pPr algn="ctr"/>
            <a:r>
              <a:rPr lang="en-US" dirty="0" smtClean="0">
                <a:latin typeface="+mn-lt"/>
              </a:rPr>
              <a:t>Technologies</a:t>
            </a:r>
            <a:endParaRPr lang="en-US" dirty="0">
              <a:latin typeface="+mn-lt"/>
            </a:endParaRPr>
          </a:p>
        </p:txBody>
      </p:sp>
      <p:sp>
        <p:nvSpPr>
          <p:cNvPr id="3" name="Content Placeholder 2"/>
          <p:cNvSpPr>
            <a:spLocks noGrp="1"/>
          </p:cNvSpPr>
          <p:nvPr>
            <p:ph idx="1"/>
          </p:nvPr>
        </p:nvSpPr>
        <p:spPr>
          <a:xfrm>
            <a:off x="838200" y="1825625"/>
            <a:ext cx="10515600" cy="4884664"/>
          </a:xfrm>
        </p:spPr>
        <p:txBody>
          <a:bodyPr numCol="2"/>
          <a:lstStyle/>
          <a:p>
            <a:r>
              <a:rPr lang="en-US" dirty="0" smtClean="0"/>
              <a:t>Google Places API</a:t>
            </a:r>
          </a:p>
          <a:p>
            <a:r>
              <a:rPr lang="en-US" dirty="0" smtClean="0"/>
              <a:t>Handlebars</a:t>
            </a:r>
          </a:p>
          <a:p>
            <a:r>
              <a:rPr lang="en-US" dirty="0" smtClean="0"/>
              <a:t>Node.js</a:t>
            </a:r>
          </a:p>
          <a:p>
            <a:r>
              <a:rPr lang="en-US" dirty="0" smtClean="0"/>
              <a:t>My SQL (</a:t>
            </a:r>
            <a:r>
              <a:rPr lang="en-US" dirty="0" err="1" smtClean="0"/>
              <a:t>nextime</a:t>
            </a:r>
            <a:r>
              <a:rPr lang="en-US" dirty="0" smtClean="0"/>
              <a:t> database with three tables: users table, categories Table, items Table)</a:t>
            </a:r>
          </a:p>
          <a:p>
            <a:r>
              <a:rPr lang="en-US" dirty="0" smtClean="0"/>
              <a:t>HTML5 Geolocation</a:t>
            </a:r>
          </a:p>
          <a:p>
            <a:r>
              <a:rPr lang="en-US" dirty="0" smtClean="0"/>
              <a:t>Bootstrap</a:t>
            </a:r>
          </a:p>
          <a:p>
            <a:r>
              <a:rPr lang="en-US" dirty="0" err="1" smtClean="0"/>
              <a:t>Sequelize</a:t>
            </a:r>
            <a:r>
              <a:rPr lang="en-US" dirty="0" smtClean="0"/>
              <a:t> </a:t>
            </a:r>
          </a:p>
          <a:p>
            <a:r>
              <a:rPr lang="en-US" dirty="0" err="1" smtClean="0"/>
              <a:t>Javascript</a:t>
            </a:r>
            <a:r>
              <a:rPr lang="en-US" dirty="0" smtClean="0"/>
              <a:t>, HTML, </a:t>
            </a:r>
            <a:r>
              <a:rPr lang="en-US" dirty="0" err="1" smtClean="0"/>
              <a:t>Jquery</a:t>
            </a:r>
            <a:endParaRPr lang="en-US" dirty="0" smtClean="0"/>
          </a:p>
          <a:p>
            <a:r>
              <a:rPr lang="en-US" dirty="0" smtClean="0"/>
              <a:t>CSS animation with </a:t>
            </a:r>
            <a:r>
              <a:rPr lang="en-US" dirty="0" err="1" smtClean="0"/>
              <a:t>keyframes</a:t>
            </a:r>
            <a:endParaRPr lang="en-US" dirty="0" smtClean="0"/>
          </a:p>
          <a:p>
            <a:r>
              <a:rPr lang="en-US" dirty="0" err="1" smtClean="0"/>
              <a:t>Wireframing</a:t>
            </a:r>
            <a:endParaRPr lang="en-US" dirty="0" smtClean="0"/>
          </a:p>
          <a:p>
            <a:r>
              <a:rPr lang="en-US" dirty="0" smtClean="0"/>
              <a:t>Modals</a:t>
            </a:r>
          </a:p>
          <a:p>
            <a:r>
              <a:rPr lang="en-US" dirty="0" smtClean="0"/>
              <a:t>Express</a:t>
            </a:r>
          </a:p>
          <a:p>
            <a:r>
              <a:rPr lang="en-US" dirty="0" smtClean="0"/>
              <a:t>Deploy to </a:t>
            </a:r>
            <a:r>
              <a:rPr lang="en-US" dirty="0" err="1" smtClean="0"/>
              <a:t>Heroku</a:t>
            </a: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597454879"/>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58855"/>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What’s Next for </a:t>
            </a:r>
            <a:r>
              <a:rPr lang="en-US" dirty="0" err="1" smtClean="0"/>
              <a:t>NexTime</a:t>
            </a:r>
            <a:r>
              <a:rPr lang="en-US" dirty="0" smtClean="0"/>
              <a:t>?</a:t>
            </a:r>
            <a:br>
              <a:rPr lang="en-US" dirty="0" smtClean="0"/>
            </a:br>
            <a:r>
              <a:rPr lang="en-US" sz="3200" dirty="0" smtClean="0"/>
              <a:t>(Ideas for future development:  The possibilities are endless!)</a:t>
            </a:r>
            <a:endParaRPr lang="en-US" sz="3200" dirty="0"/>
          </a:p>
        </p:txBody>
      </p:sp>
      <p:sp>
        <p:nvSpPr>
          <p:cNvPr id="7" name="Content Placeholder 6"/>
          <p:cNvSpPr>
            <a:spLocks noGrp="1"/>
          </p:cNvSpPr>
          <p:nvPr>
            <p:ph sz="half" idx="2"/>
          </p:nvPr>
        </p:nvSpPr>
        <p:spPr>
          <a:xfrm>
            <a:off x="6172200" y="1659988"/>
            <a:ext cx="5181600" cy="4953074"/>
          </a:xfrm>
        </p:spPr>
        <p:txBody>
          <a:bodyPr/>
          <a:lstStyle/>
          <a:p>
            <a:endParaRPr lang="en-US" dirty="0" smtClean="0"/>
          </a:p>
          <a:p>
            <a:endParaRPr lang="en-US" dirty="0"/>
          </a:p>
        </p:txBody>
      </p:sp>
    </p:spTree>
    <p:extLst>
      <p:ext uri="{BB962C8B-B14F-4D97-AF65-F5344CB8AC3E}">
        <p14:creationId xmlns:p14="http://schemas.microsoft.com/office/powerpoint/2010/main" val="310434108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9311" y="2504049"/>
            <a:ext cx="9129932" cy="3207434"/>
          </a:xfrm>
          <a:prstGeom prst="rect">
            <a:avLst/>
          </a:prstGeom>
          <a:noFill/>
        </p:spPr>
        <p:txBody>
          <a:bodyPr wrap="square" rtlCol="0">
            <a:spAutoFit/>
          </a:bodyPr>
          <a:lstStyle/>
          <a:p>
            <a:endParaRPr lang="en-US" dirty="0"/>
          </a:p>
        </p:txBody>
      </p:sp>
      <p:sp>
        <p:nvSpPr>
          <p:cNvPr id="4" name="Title 3"/>
          <p:cNvSpPr>
            <a:spLocks noGrp="1"/>
          </p:cNvSpPr>
          <p:nvPr>
            <p:ph type="title"/>
          </p:nvPr>
        </p:nvSpPr>
        <p:spPr>
          <a:xfrm>
            <a:off x="826477" y="2755442"/>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Questions?</a:t>
            </a:r>
            <a:endParaRPr lang="en-US" sz="3200" dirty="0"/>
          </a:p>
        </p:txBody>
      </p:sp>
    </p:spTree>
    <p:extLst>
      <p:ext uri="{BB962C8B-B14F-4D97-AF65-F5344CB8AC3E}">
        <p14:creationId xmlns:p14="http://schemas.microsoft.com/office/powerpoint/2010/main" val="34121089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60000"/>
              <a:lumOff val="40000"/>
            </a:schemeClr>
          </a:solidFill>
        </p:spPr>
        <p:txBody>
          <a:bodyPr/>
          <a:lstStyle/>
          <a:p>
            <a:pPr algn="ctr"/>
            <a:r>
              <a:rPr lang="en-US" dirty="0" smtClean="0">
                <a:latin typeface="+mn-lt"/>
              </a:rPr>
              <a:t>Are you always forgetting  something important?  </a:t>
            </a:r>
            <a:endParaRPr lang="en-US" b="0" cap="none" spc="0" dirty="0">
              <a:ln w="0"/>
              <a:solidFill>
                <a:schemeClr val="tx1"/>
              </a:solidFill>
              <a:effectLst>
                <a:outerShdw blurRad="38100" dist="19050" dir="2700000" algn="tl" rotWithShape="0">
                  <a:schemeClr val="dk1">
                    <a:alpha val="40000"/>
                  </a:schemeClr>
                </a:outerShdw>
              </a:effectLst>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102" y="2260937"/>
            <a:ext cx="5979795" cy="35428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4872732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	</a:t>
            </a:r>
            <a:r>
              <a:rPr lang="en-US" sz="6600" dirty="0" smtClean="0">
                <a:latin typeface="+mn-lt"/>
              </a:rPr>
              <a:t>No worries…</a:t>
            </a:r>
            <a:endParaRPr lang="en-US" sz="6600" dirty="0">
              <a:latin typeface="+mn-lt"/>
            </a:endParaRPr>
          </a:p>
        </p:txBody>
      </p:sp>
      <p:sp>
        <p:nvSpPr>
          <p:cNvPr id="7" name="Content Placeholder 6"/>
          <p:cNvSpPr>
            <a:spLocks noGrp="1"/>
          </p:cNvSpPr>
          <p:nvPr>
            <p:ph sz="half" idx="2"/>
          </p:nvPr>
        </p:nvSpPr>
        <p:spPr>
          <a:xfrm>
            <a:off x="6438900" y="2073751"/>
            <a:ext cx="5181600" cy="3413125"/>
          </a:xfrm>
        </p:spPr>
        <p:txBody>
          <a:bodyPr>
            <a:normAutofit/>
          </a:bodyPr>
          <a:lstStyle/>
          <a:p>
            <a:pPr marL="0" indent="0" algn="ctr">
              <a:buNone/>
            </a:pPr>
            <a:r>
              <a:rPr lang="en-US" sz="6600" dirty="0" smtClean="0"/>
              <a:t>There’s always </a:t>
            </a:r>
            <a:r>
              <a:rPr lang="en-US" sz="6600" dirty="0" err="1" smtClean="0"/>
              <a:t>NexTime</a:t>
            </a:r>
            <a:r>
              <a:rPr lang="en-US" sz="6600" dirty="0" smtClean="0"/>
              <a:t>!</a:t>
            </a:r>
            <a:endParaRPr lang="en-US" sz="6600" dirty="0"/>
          </a:p>
        </p:txBody>
      </p:sp>
      <p:pic>
        <p:nvPicPr>
          <p:cNvPr id="9" name="Content Placeholder 8"/>
          <p:cNvPicPr>
            <a:picLocks noGrp="1"/>
          </p:cNvPicPr>
          <p:nvPr>
            <p:ph sz="half" idx="1"/>
          </p:nvPr>
        </p:nvPicPr>
        <p:blipFill rotWithShape="1">
          <a:blip r:embed="rId3"/>
          <a:srcRect l="25523" t="8294" r="25609" b="6501"/>
          <a:stretch/>
        </p:blipFill>
        <p:spPr>
          <a:xfrm>
            <a:off x="838200" y="1604644"/>
            <a:ext cx="4438863" cy="4351338"/>
          </a:xfrm>
          <a:prstGeom prst="ellipse">
            <a:avLst/>
          </a:prstGeom>
        </p:spPr>
      </p:pic>
    </p:spTree>
    <p:extLst>
      <p:ext uri="{BB962C8B-B14F-4D97-AF65-F5344CB8AC3E}">
        <p14:creationId xmlns:p14="http://schemas.microsoft.com/office/powerpoint/2010/main" val="36445779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175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The Overall Concept	</a:t>
            </a:r>
            <a:endParaRPr lang="en-US" dirty="0"/>
          </a:p>
        </p:txBody>
      </p:sp>
      <p:sp>
        <p:nvSpPr>
          <p:cNvPr id="6" name="Content Placeholder 5"/>
          <p:cNvSpPr>
            <a:spLocks noGrp="1"/>
          </p:cNvSpPr>
          <p:nvPr>
            <p:ph idx="1"/>
          </p:nvPr>
        </p:nvSpPr>
        <p:spPr>
          <a:xfrm>
            <a:off x="838200" y="2050708"/>
            <a:ext cx="10515600" cy="4351338"/>
          </a:xfrm>
        </p:spPr>
        <p:txBody>
          <a:bodyPr>
            <a:normAutofit/>
          </a:bodyPr>
          <a:lstStyle/>
          <a:p>
            <a:pPr>
              <a:spcBef>
                <a:spcPts val="1200"/>
              </a:spcBef>
            </a:pPr>
            <a:r>
              <a:rPr lang="en-US" dirty="0" err="1" smtClean="0"/>
              <a:t>NexTime</a:t>
            </a:r>
            <a:r>
              <a:rPr lang="en-US" dirty="0" smtClean="0"/>
              <a:t> is a smart to-do list that will revolutionize the way we write and complete to-do lists. </a:t>
            </a:r>
            <a:endParaRPr lang="en-US" dirty="0"/>
          </a:p>
          <a:p>
            <a:pPr>
              <a:spcBef>
                <a:spcPts val="1200"/>
              </a:spcBef>
            </a:pPr>
            <a:r>
              <a:rPr lang="en-US" dirty="0" err="1" smtClean="0"/>
              <a:t>NexTime</a:t>
            </a:r>
            <a:r>
              <a:rPr lang="en-US" dirty="0" smtClean="0"/>
              <a:t> provides the user with a sleek and user-friendly interface in which the user can compile all tasks.  </a:t>
            </a:r>
          </a:p>
          <a:p>
            <a:pPr>
              <a:spcBef>
                <a:spcPts val="1200"/>
              </a:spcBef>
            </a:pPr>
            <a:r>
              <a:rPr lang="en-US" dirty="0" smtClean="0"/>
              <a:t>While the user is on the move, </a:t>
            </a:r>
            <a:r>
              <a:rPr lang="en-US" dirty="0" err="1" smtClean="0"/>
              <a:t>NexTime</a:t>
            </a:r>
            <a:r>
              <a:rPr lang="en-US" dirty="0" smtClean="0"/>
              <a:t> will periodically identify the user’s location and send an alert when the user is near a place where an item on the to-list can be completed.  </a:t>
            </a:r>
          </a:p>
          <a:p>
            <a:pPr>
              <a:spcBef>
                <a:spcPts val="1200"/>
              </a:spcBef>
            </a:pPr>
            <a:r>
              <a:rPr lang="en-US" dirty="0" smtClean="0"/>
              <a:t>It is the perfect tool for anyone who wants to be organized and efficient!  </a:t>
            </a:r>
          </a:p>
          <a:p>
            <a:pPr marL="0" indent="0">
              <a:buNone/>
            </a:pPr>
            <a:endParaRPr lang="en-US" dirty="0"/>
          </a:p>
        </p:txBody>
      </p:sp>
    </p:spTree>
    <p:extLst>
      <p:ext uri="{BB962C8B-B14F-4D97-AF65-F5344CB8AC3E}">
        <p14:creationId xmlns:p14="http://schemas.microsoft.com/office/powerpoint/2010/main" val="2050170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Why </a:t>
            </a:r>
            <a:r>
              <a:rPr lang="en-US" dirty="0" err="1" smtClean="0"/>
              <a:t>NexTime</a:t>
            </a:r>
            <a:r>
              <a:rPr lang="en-US" dirty="0" smtClean="0"/>
              <a:t>? </a:t>
            </a:r>
            <a:br>
              <a:rPr lang="en-US" dirty="0" smtClean="0"/>
            </a:br>
            <a:r>
              <a:rPr lang="en-US" sz="3200" dirty="0" smtClean="0"/>
              <a:t>(The motivation for development)</a:t>
            </a:r>
            <a:endParaRPr lang="en-US" sz="3200" dirty="0"/>
          </a:p>
        </p:txBody>
      </p:sp>
      <p:sp>
        <p:nvSpPr>
          <p:cNvPr id="19" name="TextBox 18"/>
          <p:cNvSpPr txBox="1"/>
          <p:nvPr/>
        </p:nvSpPr>
        <p:spPr>
          <a:xfrm>
            <a:off x="838200" y="1996916"/>
            <a:ext cx="10515600"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all been there.  We arrive </a:t>
            </a:r>
            <a:r>
              <a:rPr lang="en-US" sz="2800" dirty="0" smtClean="0"/>
              <a:t>home afte</a:t>
            </a:r>
            <a:r>
              <a:rPr lang="en-US" sz="2800" dirty="0" smtClean="0"/>
              <a:t>r battling traffic</a:t>
            </a:r>
            <a:r>
              <a:rPr lang="en-US" sz="2800" dirty="0" smtClean="0"/>
              <a:t> </a:t>
            </a:r>
            <a:r>
              <a:rPr lang="en-US" sz="2800" dirty="0"/>
              <a:t>only to realize that we forgot to </a:t>
            </a:r>
            <a:r>
              <a:rPr lang="en-US" sz="2800" dirty="0" smtClean="0"/>
              <a:t>do something important.  The </a:t>
            </a:r>
            <a:r>
              <a:rPr lang="en-US" sz="2800" dirty="0"/>
              <a:t>last thing anyone wants to do after a long day is go back out!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err="1" smtClean="0"/>
              <a:t>NexTime</a:t>
            </a:r>
            <a:r>
              <a:rPr lang="en-US" sz="2800" dirty="0" smtClean="0"/>
              <a:t> to the rescue!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 more post-its, no more reminder rubber bands, and no more meaningless alerts.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Now there is </a:t>
            </a:r>
            <a:r>
              <a:rPr lang="en-US" sz="2800" dirty="0" err="1" smtClean="0"/>
              <a:t>NexTime</a:t>
            </a:r>
            <a:r>
              <a:rPr lang="en-US" sz="2800" dirty="0" smtClean="0"/>
              <a:t>!</a:t>
            </a:r>
          </a:p>
          <a:p>
            <a:endParaRPr lang="en-US" dirty="0"/>
          </a:p>
        </p:txBody>
      </p:sp>
    </p:spTree>
    <p:extLst>
      <p:ext uri="{BB962C8B-B14F-4D97-AF65-F5344CB8AC3E}">
        <p14:creationId xmlns:p14="http://schemas.microsoft.com/office/powerpoint/2010/main" val="3679685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1000"/>
                                        <p:tgtEl>
                                          <p:spTgt spid="19">
                                            <p:txEl>
                                              <p:pRg st="4" end="4"/>
                                            </p:txEl>
                                          </p:spTgt>
                                        </p:tgtEl>
                                      </p:cBhvr>
                                    </p:animEffect>
                                    <p:anim calcmode="lin" valueType="num">
                                      <p:cBhvr>
                                        <p:cTn id="22"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xEl>
                                              <p:pRg st="6" end="6"/>
                                            </p:txEl>
                                          </p:spTgt>
                                        </p:tgtEl>
                                        <p:attrNameLst>
                                          <p:attrName>style.visibility</p:attrName>
                                        </p:attrNameLst>
                                      </p:cBhvr>
                                      <p:to>
                                        <p:strVal val="visible"/>
                                      </p:to>
                                    </p:set>
                                    <p:animEffect transition="in" filter="fade">
                                      <p:cBhvr>
                                        <p:cTn id="28" dur="1000"/>
                                        <p:tgtEl>
                                          <p:spTgt spid="19">
                                            <p:txEl>
                                              <p:pRg st="6" end="6"/>
                                            </p:txEl>
                                          </p:spTgt>
                                        </p:tgtEl>
                                      </p:cBhvr>
                                    </p:animEffect>
                                    <p:anim calcmode="lin" valueType="num">
                                      <p:cBhvr>
                                        <p:cTn id="29"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143000"/>
            <a:ext cx="10515600" cy="1844675"/>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t>Design Process</a:t>
            </a:r>
            <a:br>
              <a:rPr lang="en-US" dirty="0" smtClean="0"/>
            </a:br>
            <a:r>
              <a:rPr lang="en-US" sz="3200" dirty="0" smtClean="0"/>
              <a:t>(Getting from an idea to an application)</a:t>
            </a:r>
            <a:br>
              <a:rPr lang="en-US" sz="3200" dirty="0" smtClean="0"/>
            </a:br>
            <a:r>
              <a:rPr lang="en-US" sz="3200" dirty="0" smtClean="0"/>
              <a:t>Project Management</a:t>
            </a:r>
            <a:endParaRPr lang="en-US" sz="3200" dirty="0"/>
          </a:p>
        </p:txBody>
      </p:sp>
      <p:sp>
        <p:nvSpPr>
          <p:cNvPr id="15" name="Content Placeholder 14"/>
          <p:cNvSpPr>
            <a:spLocks noGrp="1"/>
          </p:cNvSpPr>
          <p:nvPr>
            <p:ph idx="1"/>
          </p:nvPr>
        </p:nvSpPr>
        <p:spPr>
          <a:xfrm>
            <a:off x="838200" y="3398519"/>
            <a:ext cx="10515600" cy="2392681"/>
          </a:xfrm>
        </p:spPr>
        <p:txBody>
          <a:bodyPr>
            <a:normAutofit/>
          </a:bodyPr>
          <a:lstStyle/>
          <a:p>
            <a:r>
              <a:rPr lang="en-US" dirty="0" smtClean="0"/>
              <a:t>User Stories and Issues</a:t>
            </a:r>
          </a:p>
          <a:p>
            <a:r>
              <a:rPr lang="en-US" dirty="0" smtClean="0"/>
              <a:t>Google Hangouts, </a:t>
            </a:r>
            <a:r>
              <a:rPr lang="en-US" dirty="0" err="1" smtClean="0"/>
              <a:t>Github</a:t>
            </a:r>
            <a:r>
              <a:rPr lang="en-US" dirty="0" smtClean="0"/>
              <a:t>, zoom</a:t>
            </a:r>
          </a:p>
          <a:p>
            <a:r>
              <a:rPr lang="en-US" dirty="0" smtClean="0"/>
              <a:t>Project Manager</a:t>
            </a:r>
          </a:p>
          <a:p>
            <a:endParaRPr lang="en-US" dirty="0" smtClean="0"/>
          </a:p>
          <a:p>
            <a:pPr marL="0" indent="0">
              <a:buNone/>
            </a:pPr>
            <a:endParaRPr lang="en-US" dirty="0" smtClean="0"/>
          </a:p>
        </p:txBody>
      </p:sp>
    </p:spTree>
    <p:extLst>
      <p:ext uri="{BB962C8B-B14F-4D97-AF65-F5344CB8AC3E}">
        <p14:creationId xmlns:p14="http://schemas.microsoft.com/office/powerpoint/2010/main" val="36533576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096645"/>
            <a:ext cx="10515600" cy="167703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r>
              <a:rPr lang="en-US" dirty="0" smtClean="0"/>
              <a:t/>
            </a:r>
            <a:br>
              <a:rPr lang="en-US" dirty="0" smtClean="0"/>
            </a:br>
            <a:r>
              <a:rPr lang="en-US" sz="3600" dirty="0" smtClean="0"/>
              <a:t>(Getting from an idea to an application)</a:t>
            </a:r>
            <a:br>
              <a:rPr lang="en-US" sz="3600" dirty="0" smtClean="0"/>
            </a:br>
            <a:r>
              <a:rPr lang="en-US" sz="3600" dirty="0" smtClean="0"/>
              <a:t>Front End</a:t>
            </a:r>
            <a:endParaRPr lang="en-US" sz="3600" dirty="0"/>
          </a:p>
        </p:txBody>
      </p:sp>
      <p:sp>
        <p:nvSpPr>
          <p:cNvPr id="15" name="Content Placeholder 14"/>
          <p:cNvSpPr>
            <a:spLocks noGrp="1"/>
          </p:cNvSpPr>
          <p:nvPr>
            <p:ph idx="1"/>
          </p:nvPr>
        </p:nvSpPr>
        <p:spPr>
          <a:xfrm>
            <a:off x="838200" y="3136265"/>
            <a:ext cx="10515600" cy="2700655"/>
          </a:xfrm>
        </p:spPr>
        <p:txBody>
          <a:bodyPr>
            <a:normAutofit/>
          </a:bodyPr>
          <a:lstStyle/>
          <a:p>
            <a:r>
              <a:rPr lang="en-US" dirty="0" smtClean="0"/>
              <a:t>Create Wireframes, logo, and overall styling concept</a:t>
            </a:r>
          </a:p>
          <a:p>
            <a:r>
              <a:rPr lang="en-US" dirty="0" smtClean="0"/>
              <a:t>Pseudo-code and code basic front-end html skeleton, </a:t>
            </a:r>
            <a:r>
              <a:rPr lang="en-US" dirty="0" err="1" smtClean="0"/>
              <a:t>javascript</a:t>
            </a:r>
            <a:r>
              <a:rPr lang="en-US" dirty="0" smtClean="0"/>
              <a:t>, and front-end ajax calls </a:t>
            </a:r>
          </a:p>
          <a:p>
            <a:r>
              <a:rPr lang="en-US" dirty="0" smtClean="0"/>
              <a:t>Pseudo-code and code CSS</a:t>
            </a:r>
          </a:p>
          <a:p>
            <a:r>
              <a:rPr lang="en-US" dirty="0" smtClean="0"/>
              <a:t>Pseudo-code and code modal notifications</a:t>
            </a:r>
          </a:p>
        </p:txBody>
      </p:sp>
    </p:spTree>
    <p:extLst>
      <p:ext uri="{BB962C8B-B14F-4D97-AF65-F5344CB8AC3E}">
        <p14:creationId xmlns:p14="http://schemas.microsoft.com/office/powerpoint/2010/main" val="19860888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71" y="1422083"/>
            <a:ext cx="2681086" cy="47548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788" y="1422083"/>
            <a:ext cx="2674620" cy="47548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8290" y="1422083"/>
            <a:ext cx="2674620" cy="47548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039" y="1422083"/>
            <a:ext cx="2674620" cy="4754880"/>
          </a:xfrm>
          <a:prstGeom prst="rect">
            <a:avLst/>
          </a:prstGeom>
        </p:spPr>
      </p:pic>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Original Wireframes	</a:t>
            </a:r>
            <a:endParaRPr lang="en-US" dirty="0"/>
          </a:p>
        </p:txBody>
      </p:sp>
    </p:spTree>
    <p:extLst>
      <p:ext uri="{BB962C8B-B14F-4D97-AF65-F5344CB8AC3E}">
        <p14:creationId xmlns:p14="http://schemas.microsoft.com/office/powerpoint/2010/main" val="318445675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6" name="Picture 5"/>
          <p:cNvPicPr/>
          <p:nvPr/>
        </p:nvPicPr>
        <p:blipFill rotWithShape="1">
          <a:blip r:embed="rId3"/>
          <a:srcRect l="4305" t="6399" r="54161" b="4663"/>
          <a:stretch/>
        </p:blipFill>
        <p:spPr>
          <a:xfrm>
            <a:off x="786962" y="1552751"/>
            <a:ext cx="3404552" cy="4761781"/>
          </a:xfrm>
          <a:prstGeom prst="rect">
            <a:avLst/>
          </a:prstGeom>
        </p:spPr>
      </p:pic>
      <p:pic>
        <p:nvPicPr>
          <p:cNvPr id="7" name="Picture 6"/>
          <p:cNvPicPr/>
          <p:nvPr/>
        </p:nvPicPr>
        <p:blipFill rotWithShape="1">
          <a:blip r:embed="rId3"/>
          <a:srcRect l="53386" t="5724" r="5104" b="4432"/>
          <a:stretch/>
        </p:blipFill>
        <p:spPr>
          <a:xfrm>
            <a:off x="4329702" y="1552751"/>
            <a:ext cx="3402585" cy="4917056"/>
          </a:xfrm>
          <a:prstGeom prst="rect">
            <a:avLst/>
          </a:prstGeom>
        </p:spPr>
      </p:pic>
      <p:pic>
        <p:nvPicPr>
          <p:cNvPr id="8" name="Picture 7"/>
          <p:cNvPicPr/>
          <p:nvPr/>
        </p:nvPicPr>
        <p:blipFill rotWithShape="1">
          <a:blip r:embed="rId4"/>
          <a:srcRect l="28132" t="4061" r="27455" b="4520"/>
          <a:stretch/>
        </p:blipFill>
        <p:spPr>
          <a:xfrm>
            <a:off x="8008663" y="1552751"/>
            <a:ext cx="3640544" cy="4761781"/>
          </a:xfrm>
          <a:prstGeom prst="rect">
            <a:avLst/>
          </a:prstGeom>
        </p:spPr>
      </p:pic>
    </p:spTree>
    <p:extLst>
      <p:ext uri="{BB962C8B-B14F-4D97-AF65-F5344CB8AC3E}">
        <p14:creationId xmlns:p14="http://schemas.microsoft.com/office/powerpoint/2010/main" val="2767841154"/>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941</Words>
  <Application>Microsoft Office PowerPoint</Application>
  <PresentationFormat>Widescreen</PresentationFormat>
  <Paragraphs>116</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Are you tired of the post-its and to-do lists?</vt:lpstr>
      <vt:lpstr>Are you always forgetting  something important?  </vt:lpstr>
      <vt:lpstr> No worries…</vt:lpstr>
      <vt:lpstr>The Overall Concept </vt:lpstr>
      <vt:lpstr>Why NexTime?  (The motivation for development)</vt:lpstr>
      <vt:lpstr>Design Process (Getting from an idea to an application) Project Management</vt:lpstr>
      <vt:lpstr>Design Process (Getting from an idea to an application) Front End</vt:lpstr>
      <vt:lpstr>PowerPoint Presentation</vt:lpstr>
      <vt:lpstr>PowerPoint Presentation</vt:lpstr>
      <vt:lpstr>PowerPoint Presentation</vt:lpstr>
      <vt:lpstr>Design Process (Getting from an idea to an application) Back End</vt:lpstr>
      <vt:lpstr>CRUD</vt:lpstr>
      <vt:lpstr> Tracking, Google Places API, Notification</vt:lpstr>
      <vt:lpstr>Technologies</vt:lpstr>
      <vt:lpstr>What’s Next for NexTime? (Ideas for future development:  The possibilities are endless!)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Ewart</dc:creator>
  <cp:lastModifiedBy>Lisa Ewart</cp:lastModifiedBy>
  <cp:revision>59</cp:revision>
  <dcterms:created xsi:type="dcterms:W3CDTF">2018-01-22T04:26:03Z</dcterms:created>
  <dcterms:modified xsi:type="dcterms:W3CDTF">2018-01-23T11:46:51Z</dcterms:modified>
</cp:coreProperties>
</file>