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>
        <p:scale>
          <a:sx n="93" d="100"/>
          <a:sy n="93" d="100"/>
        </p:scale>
        <p:origin x="27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7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1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2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7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6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0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04D1F-65E7-4759-9205-2D49C2CA23CD}" type="datetimeFigureOut">
              <a:rPr lang="en-US" smtClean="0"/>
              <a:t>12/04/22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7499-0C4B-4071-AB0F-677C4ADC2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3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lowchart: Magnetic Disk 105">
            <a:extLst>
              <a:ext uri="{FF2B5EF4-FFF2-40B4-BE49-F238E27FC236}">
                <a16:creationId xmlns:a16="http://schemas.microsoft.com/office/drawing/2014/main" id="{BC00351A-4F10-46FD-86EA-97E32F29AE44}"/>
              </a:ext>
            </a:extLst>
          </p:cNvPr>
          <p:cNvSpPr/>
          <p:nvPr/>
        </p:nvSpPr>
        <p:spPr>
          <a:xfrm>
            <a:off x="1932755" y="7902688"/>
            <a:ext cx="2981695" cy="1427272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/>
              <a:t>Փաստաթղթի</a:t>
            </a:r>
            <a:r>
              <a:rPr lang="en-US" dirty="0"/>
              <a:t> </a:t>
            </a:r>
            <a:r>
              <a:rPr lang="hy-AM" dirty="0"/>
              <a:t>գրացնում</a:t>
            </a:r>
          </a:p>
          <a:p>
            <a:pPr algn="ctr"/>
            <a:r>
              <a:rPr lang="hy-AM" dirty="0"/>
              <a:t>պահոցում</a:t>
            </a:r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3D36946-0589-40EA-83D6-A7ECFA651FA2}"/>
              </a:ext>
            </a:extLst>
          </p:cNvPr>
          <p:cNvSpPr/>
          <p:nvPr/>
        </p:nvSpPr>
        <p:spPr>
          <a:xfrm>
            <a:off x="1932755" y="5994189"/>
            <a:ext cx="2981695" cy="1167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/>
              <a:t>Փաստաթղթի պահպանում թղթապանակներում և ծառերում</a:t>
            </a:r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98A2126-48F6-44BB-AFA4-0CE47B5DD526}"/>
              </a:ext>
            </a:extLst>
          </p:cNvPr>
          <p:cNvSpPr/>
          <p:nvPr/>
        </p:nvSpPr>
        <p:spPr>
          <a:xfrm>
            <a:off x="266700" y="4866576"/>
            <a:ext cx="1564363" cy="810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/>
              <a:t>Ինդեքսացիա</a:t>
            </a:r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69B9F67-FB93-41F5-A606-B661B0F803E9}"/>
              </a:ext>
            </a:extLst>
          </p:cNvPr>
          <p:cNvSpPr/>
          <p:nvPr/>
        </p:nvSpPr>
        <p:spPr>
          <a:xfrm>
            <a:off x="2322012" y="3444505"/>
            <a:ext cx="2306700" cy="1033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/>
              <a:t>Փաստաթղթի ստուգում համակարգի կողմից</a:t>
            </a:r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524DE8B-ACD5-4676-BE61-0DB5C4C9B1C2}"/>
              </a:ext>
            </a:extLst>
          </p:cNvPr>
          <p:cNvSpPr/>
          <p:nvPr/>
        </p:nvSpPr>
        <p:spPr>
          <a:xfrm>
            <a:off x="2322012" y="1747424"/>
            <a:ext cx="2306700" cy="10048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/>
              <a:t>Փաստաթղթի տեսողական տեսք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2174C9C-0B75-4A24-8DDF-C925228CB9AB}"/>
              </a:ext>
            </a:extLst>
          </p:cNvPr>
          <p:cNvSpPr/>
          <p:nvPr/>
        </p:nvSpPr>
        <p:spPr>
          <a:xfrm>
            <a:off x="266700" y="2585343"/>
            <a:ext cx="1564362" cy="810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/>
              <a:t>Ծրագրային մշակում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1D9EA0-D879-4E48-AF68-A44091EE6816}"/>
              </a:ext>
            </a:extLst>
          </p:cNvPr>
          <p:cNvSpPr/>
          <p:nvPr/>
        </p:nvSpPr>
        <p:spPr>
          <a:xfrm>
            <a:off x="266700" y="709307"/>
            <a:ext cx="1564362" cy="810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y-AM" dirty="0"/>
              <a:t>Տեսողական մշակում</a:t>
            </a:r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A554903-9B27-40D7-A85C-B36B1B1E6169}"/>
              </a:ext>
            </a:extLst>
          </p:cNvPr>
          <p:cNvSpPr/>
          <p:nvPr/>
        </p:nvSpPr>
        <p:spPr>
          <a:xfrm>
            <a:off x="5175701" y="709307"/>
            <a:ext cx="1486528" cy="371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E4A2D3A-5301-4B5E-9D24-DA9BF2C5B172}"/>
              </a:ext>
            </a:extLst>
          </p:cNvPr>
          <p:cNvSpPr/>
          <p:nvPr/>
        </p:nvSpPr>
        <p:spPr>
          <a:xfrm>
            <a:off x="5186083" y="1313523"/>
            <a:ext cx="1486528" cy="312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9ED149B-C175-4A8D-A91D-9F7A05B958BC}"/>
              </a:ext>
            </a:extLst>
          </p:cNvPr>
          <p:cNvSpPr/>
          <p:nvPr/>
        </p:nvSpPr>
        <p:spPr>
          <a:xfrm>
            <a:off x="5186083" y="1719202"/>
            <a:ext cx="1486528" cy="405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GridCellValid</a:t>
            </a:r>
            <a:endParaRPr lang="en-US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2B6D51B-4C3E-4DCE-B766-75D3AE4C444B}"/>
              </a:ext>
            </a:extLst>
          </p:cNvPr>
          <p:cNvSpPr/>
          <p:nvPr/>
        </p:nvSpPr>
        <p:spPr>
          <a:xfrm>
            <a:off x="5198085" y="2211727"/>
            <a:ext cx="1500427" cy="405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GridRowValid</a:t>
            </a:r>
            <a:endParaRPr lang="en-US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B488D18-C9B7-47A7-8A0D-C0064D1D317E}"/>
              </a:ext>
            </a:extLst>
          </p:cNvPr>
          <p:cNvSpPr/>
          <p:nvPr/>
        </p:nvSpPr>
        <p:spPr>
          <a:xfrm>
            <a:off x="5186083" y="2722828"/>
            <a:ext cx="1502910" cy="3722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GridValid</a:t>
            </a:r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0CB3321-86C1-4263-B11C-D42C8B8921E6}"/>
              </a:ext>
            </a:extLst>
          </p:cNvPr>
          <p:cNvSpPr/>
          <p:nvPr/>
        </p:nvSpPr>
        <p:spPr>
          <a:xfrm>
            <a:off x="5245012" y="4323001"/>
            <a:ext cx="1384569" cy="405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97D61CC-63CD-43F7-84CF-395C02265A46}"/>
              </a:ext>
            </a:extLst>
          </p:cNvPr>
          <p:cNvSpPr/>
          <p:nvPr/>
        </p:nvSpPr>
        <p:spPr>
          <a:xfrm>
            <a:off x="5254571" y="4827310"/>
            <a:ext cx="1384582" cy="4051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4C15083-92D4-4B5D-A04F-EC56BF0891A3}"/>
              </a:ext>
            </a:extLst>
          </p:cNvPr>
          <p:cNvSpPr/>
          <p:nvPr/>
        </p:nvSpPr>
        <p:spPr>
          <a:xfrm>
            <a:off x="5244999" y="5422319"/>
            <a:ext cx="1384582" cy="370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Folders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EDDE219-D5AF-4F5C-8DA4-E57066B41C30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3548415" y="5584452"/>
            <a:ext cx="1696584" cy="229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60B6E5D-0BF2-445B-A635-8924696754DE}"/>
              </a:ext>
            </a:extLst>
          </p:cNvPr>
          <p:cNvCxnSpPr>
            <a:cxnSpLocks/>
            <a:stCxn id="110" idx="0"/>
            <a:endCxn id="356" idx="1"/>
          </p:cNvCxnSpPr>
          <p:nvPr/>
        </p:nvCxnSpPr>
        <p:spPr>
          <a:xfrm flipV="1">
            <a:off x="3475362" y="626064"/>
            <a:ext cx="1538851" cy="1121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F80239-32F5-4CF5-A085-7E100D2034E8}"/>
              </a:ext>
            </a:extLst>
          </p:cNvPr>
          <p:cNvSpPr/>
          <p:nvPr/>
        </p:nvSpPr>
        <p:spPr>
          <a:xfrm>
            <a:off x="4966015" y="9469172"/>
            <a:ext cx="1556446" cy="479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BeforeCommit</a:t>
            </a:r>
            <a:endParaRPr lang="en-US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91E3A7-2221-4A60-996D-4254AE8E4E0E}"/>
              </a:ext>
            </a:extLst>
          </p:cNvPr>
          <p:cNvCxnSpPr>
            <a:cxnSpLocks/>
            <a:stCxn id="106" idx="3"/>
            <a:endCxn id="144" idx="1"/>
          </p:cNvCxnSpPr>
          <p:nvPr/>
        </p:nvCxnSpPr>
        <p:spPr>
          <a:xfrm>
            <a:off x="3423603" y="9329960"/>
            <a:ext cx="1542412" cy="379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A177950-4A3B-45D0-8038-6BD4814670E5}"/>
              </a:ext>
            </a:extLst>
          </p:cNvPr>
          <p:cNvCxnSpPr>
            <a:cxnSpLocks/>
            <a:stCxn id="110" idx="3"/>
          </p:cNvCxnSpPr>
          <p:nvPr/>
        </p:nvCxnSpPr>
        <p:spPr>
          <a:xfrm flipV="1">
            <a:off x="4628712" y="2245038"/>
            <a:ext cx="407027" cy="4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2" name="Arrow: Down 211">
            <a:extLst>
              <a:ext uri="{FF2B5EF4-FFF2-40B4-BE49-F238E27FC236}">
                <a16:creationId xmlns:a16="http://schemas.microsoft.com/office/drawing/2014/main" id="{A29B584D-8DC7-466C-B05A-FD8C95C71B2B}"/>
              </a:ext>
            </a:extLst>
          </p:cNvPr>
          <p:cNvSpPr/>
          <p:nvPr/>
        </p:nvSpPr>
        <p:spPr>
          <a:xfrm>
            <a:off x="3178635" y="4489801"/>
            <a:ext cx="537239" cy="149014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Arrow: Down 225">
            <a:extLst>
              <a:ext uri="{FF2B5EF4-FFF2-40B4-BE49-F238E27FC236}">
                <a16:creationId xmlns:a16="http://schemas.microsoft.com/office/drawing/2014/main" id="{B3138661-C1FE-45D5-88CF-904DD440CA4C}"/>
              </a:ext>
            </a:extLst>
          </p:cNvPr>
          <p:cNvSpPr/>
          <p:nvPr/>
        </p:nvSpPr>
        <p:spPr>
          <a:xfrm>
            <a:off x="3178635" y="2765766"/>
            <a:ext cx="537239" cy="67873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Arrow: Down 247">
            <a:extLst>
              <a:ext uri="{FF2B5EF4-FFF2-40B4-BE49-F238E27FC236}">
                <a16:creationId xmlns:a16="http://schemas.microsoft.com/office/drawing/2014/main" id="{D6748103-6B93-4D1E-8614-7F203E097C3B}"/>
              </a:ext>
            </a:extLst>
          </p:cNvPr>
          <p:cNvSpPr/>
          <p:nvPr/>
        </p:nvSpPr>
        <p:spPr>
          <a:xfrm>
            <a:off x="3178635" y="7169852"/>
            <a:ext cx="537239" cy="74095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4B167DB-7E7B-463B-A84C-0D8E6E07B0A5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831062" y="1114505"/>
            <a:ext cx="1644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84B0B62F-1451-41A8-AE0F-DBF4CA5DE6DA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3475362" y="1114505"/>
            <a:ext cx="0" cy="63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CEA5F704-86B4-4A89-858F-B4F6CB247F10}"/>
              </a:ext>
            </a:extLst>
          </p:cNvPr>
          <p:cNvCxnSpPr>
            <a:stCxn id="111" idx="3"/>
          </p:cNvCxnSpPr>
          <p:nvPr/>
        </p:nvCxnSpPr>
        <p:spPr>
          <a:xfrm>
            <a:off x="1831062" y="2990541"/>
            <a:ext cx="1464588" cy="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44A5AEA-47C5-4E4C-80B1-986CD7EAFB0E}"/>
              </a:ext>
            </a:extLst>
          </p:cNvPr>
          <p:cNvSpPr/>
          <p:nvPr/>
        </p:nvSpPr>
        <p:spPr>
          <a:xfrm>
            <a:off x="5175685" y="120225"/>
            <a:ext cx="1486528" cy="371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IsHidden</a:t>
            </a:r>
            <a:endParaRPr lang="en-US" dirty="0"/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9B6ED34-E8C0-4B0A-8912-E62F19564FC2}"/>
              </a:ext>
            </a:extLst>
          </p:cNvPr>
          <p:cNvCxnSpPr>
            <a:stCxn id="108" idx="3"/>
          </p:cNvCxnSpPr>
          <p:nvPr/>
        </p:nvCxnSpPr>
        <p:spPr>
          <a:xfrm>
            <a:off x="1831063" y="5271774"/>
            <a:ext cx="1464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5" name="Left Brace 334">
            <a:extLst>
              <a:ext uri="{FF2B5EF4-FFF2-40B4-BE49-F238E27FC236}">
                <a16:creationId xmlns:a16="http://schemas.microsoft.com/office/drawing/2014/main" id="{32ED02EB-4F0B-488F-8E1C-F69725A04BAC}"/>
              </a:ext>
            </a:extLst>
          </p:cNvPr>
          <p:cNvSpPr/>
          <p:nvPr/>
        </p:nvSpPr>
        <p:spPr>
          <a:xfrm>
            <a:off x="5026940" y="1519703"/>
            <a:ext cx="148745" cy="14535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Left Brace 347">
            <a:extLst>
              <a:ext uri="{FF2B5EF4-FFF2-40B4-BE49-F238E27FC236}">
                <a16:creationId xmlns:a16="http://schemas.microsoft.com/office/drawing/2014/main" id="{44EFAF0F-F41C-46A1-92C9-132880A2DA05}"/>
              </a:ext>
            </a:extLst>
          </p:cNvPr>
          <p:cNvSpPr/>
          <p:nvPr/>
        </p:nvSpPr>
        <p:spPr>
          <a:xfrm>
            <a:off x="5101312" y="4525600"/>
            <a:ext cx="153259" cy="52414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FA3671A7-54C4-488A-B8AA-9705A5ACF8C7}"/>
              </a:ext>
            </a:extLst>
          </p:cNvPr>
          <p:cNvCxnSpPr>
            <a:cxnSpLocks/>
            <a:stCxn id="348" idx="1"/>
          </p:cNvCxnSpPr>
          <p:nvPr/>
        </p:nvCxnSpPr>
        <p:spPr>
          <a:xfrm flipH="1">
            <a:off x="3548415" y="4787674"/>
            <a:ext cx="15528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Left Brace 355">
            <a:extLst>
              <a:ext uri="{FF2B5EF4-FFF2-40B4-BE49-F238E27FC236}">
                <a16:creationId xmlns:a16="http://schemas.microsoft.com/office/drawing/2014/main" id="{4919B282-3613-4CF5-98AF-8E180FED6401}"/>
              </a:ext>
            </a:extLst>
          </p:cNvPr>
          <p:cNvSpPr/>
          <p:nvPr/>
        </p:nvSpPr>
        <p:spPr>
          <a:xfrm>
            <a:off x="5014213" y="267128"/>
            <a:ext cx="148744" cy="71787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</TotalTime>
  <Words>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Vazgen Matevosyan</dc:creator>
  <cp:lastModifiedBy>Vazgen Matevosyan</cp:lastModifiedBy>
  <cp:revision>14</cp:revision>
  <dcterms:created xsi:type="dcterms:W3CDTF">2022-04-12T06:09:34Z</dcterms:created>
  <dcterms:modified xsi:type="dcterms:W3CDTF">2022-04-12T12:20:21Z</dcterms:modified>
</cp:coreProperties>
</file>