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6858000" cx="12192000"/>
  <p:notesSz cx="12192000" cy="6858000"/>
  <p:embeddedFontLst>
    <p:embeddedFont>
      <p:font typeface="Garamond"/>
      <p:regular r:id="rId13"/>
      <p:bold r:id="rId14"/>
      <p:italic r:id="rId15"/>
      <p:boldItalic r:id="rId16"/>
    </p:embeddedFont>
    <p:embeddedFont>
      <p:font typeface="Arial Narrow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BC4D2C7-AA30-4F5A-91F2-200FDF50FE43}">
  <a:tblStyle styleId="{6BC4D2C7-AA30-4F5A-91F2-200FDF50FE43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rialNarrow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Garamond-regular.fntdata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Garamond-italic.fntdata"/><Relationship Id="rId14" Type="http://schemas.openxmlformats.org/officeDocument/2006/relationships/font" Target="fonts/Garamond-bold.fntdata"/><Relationship Id="rId17" Type="http://schemas.openxmlformats.org/officeDocument/2006/relationships/font" Target="fonts/ArialNarrow-regular.fntdata"/><Relationship Id="rId16" Type="http://schemas.openxmlformats.org/officeDocument/2006/relationships/font" Target="fonts/Garamond-boldItalic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ArialNarrow-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ArialNarrow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1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2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3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4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5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5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6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6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type="title"/>
          </p:nvPr>
        </p:nvSpPr>
        <p:spPr>
          <a:xfrm>
            <a:off x="2621928" y="218566"/>
            <a:ext cx="6944359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" type="body"/>
          </p:nvPr>
        </p:nvSpPr>
        <p:spPr>
          <a:xfrm>
            <a:off x="639599" y="1369044"/>
            <a:ext cx="9536430" cy="4460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1" type="ftr"/>
          </p:nvPr>
        </p:nvSpPr>
        <p:spPr>
          <a:xfrm>
            <a:off x="5325373" y="6399257"/>
            <a:ext cx="1850390" cy="2514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11380218" y="6399257"/>
            <a:ext cx="167640" cy="2514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>
              <a:lnSpc>
                <a:spcPct val="100000"/>
              </a:lnSpc>
              <a:spcBef>
                <a:spcPts val="0"/>
              </a:spcBef>
              <a:buNone/>
              <a:defRPr b="1" i="0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8100">
              <a:lnSpc>
                <a:spcPct val="100000"/>
              </a:lnSpc>
              <a:spcBef>
                <a:spcPts val="0"/>
              </a:spcBef>
              <a:buNone/>
              <a:defRPr b="1" i="0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38100">
              <a:lnSpc>
                <a:spcPct val="100000"/>
              </a:lnSpc>
              <a:spcBef>
                <a:spcPts val="0"/>
              </a:spcBef>
              <a:buNone/>
              <a:defRPr b="1" i="0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38100">
              <a:lnSpc>
                <a:spcPct val="100000"/>
              </a:lnSpc>
              <a:spcBef>
                <a:spcPts val="0"/>
              </a:spcBef>
              <a:buNone/>
              <a:defRPr b="1" i="0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38100">
              <a:lnSpc>
                <a:spcPct val="100000"/>
              </a:lnSpc>
              <a:spcBef>
                <a:spcPts val="0"/>
              </a:spcBef>
              <a:buNone/>
              <a:defRPr b="1" i="0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38100">
              <a:lnSpc>
                <a:spcPct val="100000"/>
              </a:lnSpc>
              <a:spcBef>
                <a:spcPts val="0"/>
              </a:spcBef>
              <a:buNone/>
              <a:defRPr b="1" i="0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8100">
              <a:lnSpc>
                <a:spcPct val="100000"/>
              </a:lnSpc>
              <a:spcBef>
                <a:spcPts val="0"/>
              </a:spcBef>
              <a:buNone/>
              <a:defRPr b="1" i="0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8100">
              <a:lnSpc>
                <a:spcPct val="100000"/>
              </a:lnSpc>
              <a:spcBef>
                <a:spcPts val="0"/>
              </a:spcBef>
              <a:buNone/>
              <a:defRPr b="1" i="0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8100">
              <a:lnSpc>
                <a:spcPct val="100000"/>
              </a:lnSpc>
              <a:spcBef>
                <a:spcPts val="0"/>
              </a:spcBef>
              <a:buNone/>
              <a:defRPr b="1" i="0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2621928" y="218566"/>
            <a:ext cx="6944359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" type="body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2" type="body"/>
          </p:nvPr>
        </p:nvSpPr>
        <p:spPr>
          <a:xfrm>
            <a:off x="6865393" y="1152182"/>
            <a:ext cx="4840605" cy="40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5325373" y="6399257"/>
            <a:ext cx="1850390" cy="2514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2" type="sldNum"/>
          </p:nvPr>
        </p:nvSpPr>
        <p:spPr>
          <a:xfrm>
            <a:off x="11380218" y="6399257"/>
            <a:ext cx="167640" cy="2514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>
              <a:lnSpc>
                <a:spcPct val="100000"/>
              </a:lnSpc>
              <a:spcBef>
                <a:spcPts val="0"/>
              </a:spcBef>
              <a:buNone/>
              <a:defRPr b="1" i="0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8100">
              <a:lnSpc>
                <a:spcPct val="100000"/>
              </a:lnSpc>
              <a:spcBef>
                <a:spcPts val="0"/>
              </a:spcBef>
              <a:buNone/>
              <a:defRPr b="1" i="0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38100">
              <a:lnSpc>
                <a:spcPct val="100000"/>
              </a:lnSpc>
              <a:spcBef>
                <a:spcPts val="0"/>
              </a:spcBef>
              <a:buNone/>
              <a:defRPr b="1" i="0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38100">
              <a:lnSpc>
                <a:spcPct val="100000"/>
              </a:lnSpc>
              <a:spcBef>
                <a:spcPts val="0"/>
              </a:spcBef>
              <a:buNone/>
              <a:defRPr b="1" i="0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38100">
              <a:lnSpc>
                <a:spcPct val="100000"/>
              </a:lnSpc>
              <a:spcBef>
                <a:spcPts val="0"/>
              </a:spcBef>
              <a:buNone/>
              <a:defRPr b="1" i="0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38100">
              <a:lnSpc>
                <a:spcPct val="100000"/>
              </a:lnSpc>
              <a:spcBef>
                <a:spcPts val="0"/>
              </a:spcBef>
              <a:buNone/>
              <a:defRPr b="1" i="0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8100">
              <a:lnSpc>
                <a:spcPct val="100000"/>
              </a:lnSpc>
              <a:spcBef>
                <a:spcPts val="0"/>
              </a:spcBef>
              <a:buNone/>
              <a:defRPr b="1" i="0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8100">
              <a:lnSpc>
                <a:spcPct val="100000"/>
              </a:lnSpc>
              <a:spcBef>
                <a:spcPts val="0"/>
              </a:spcBef>
              <a:buNone/>
              <a:defRPr b="1" i="0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8100">
              <a:lnSpc>
                <a:spcPct val="100000"/>
              </a:lnSpc>
              <a:spcBef>
                <a:spcPts val="0"/>
              </a:spcBef>
              <a:buNone/>
              <a:defRPr b="1" i="0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/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subTitle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5325373" y="6399257"/>
            <a:ext cx="1850390" cy="2514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2" type="sldNum"/>
          </p:nvPr>
        </p:nvSpPr>
        <p:spPr>
          <a:xfrm>
            <a:off x="11380218" y="6399257"/>
            <a:ext cx="167640" cy="2514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>
              <a:lnSpc>
                <a:spcPct val="100000"/>
              </a:lnSpc>
              <a:spcBef>
                <a:spcPts val="0"/>
              </a:spcBef>
              <a:buNone/>
              <a:defRPr b="1" i="0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8100">
              <a:lnSpc>
                <a:spcPct val="100000"/>
              </a:lnSpc>
              <a:spcBef>
                <a:spcPts val="0"/>
              </a:spcBef>
              <a:buNone/>
              <a:defRPr b="1" i="0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38100">
              <a:lnSpc>
                <a:spcPct val="100000"/>
              </a:lnSpc>
              <a:spcBef>
                <a:spcPts val="0"/>
              </a:spcBef>
              <a:buNone/>
              <a:defRPr b="1" i="0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38100">
              <a:lnSpc>
                <a:spcPct val="100000"/>
              </a:lnSpc>
              <a:spcBef>
                <a:spcPts val="0"/>
              </a:spcBef>
              <a:buNone/>
              <a:defRPr b="1" i="0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38100">
              <a:lnSpc>
                <a:spcPct val="100000"/>
              </a:lnSpc>
              <a:spcBef>
                <a:spcPts val="0"/>
              </a:spcBef>
              <a:buNone/>
              <a:defRPr b="1" i="0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38100">
              <a:lnSpc>
                <a:spcPct val="100000"/>
              </a:lnSpc>
              <a:spcBef>
                <a:spcPts val="0"/>
              </a:spcBef>
              <a:buNone/>
              <a:defRPr b="1" i="0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8100">
              <a:lnSpc>
                <a:spcPct val="100000"/>
              </a:lnSpc>
              <a:spcBef>
                <a:spcPts val="0"/>
              </a:spcBef>
              <a:buNone/>
              <a:defRPr b="1" i="0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8100">
              <a:lnSpc>
                <a:spcPct val="100000"/>
              </a:lnSpc>
              <a:spcBef>
                <a:spcPts val="0"/>
              </a:spcBef>
              <a:buNone/>
              <a:defRPr b="1" i="0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8100">
              <a:lnSpc>
                <a:spcPct val="100000"/>
              </a:lnSpc>
              <a:spcBef>
                <a:spcPts val="0"/>
              </a:spcBef>
              <a:buNone/>
              <a:defRPr b="1" i="0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type="title"/>
          </p:nvPr>
        </p:nvSpPr>
        <p:spPr>
          <a:xfrm>
            <a:off x="2621928" y="218566"/>
            <a:ext cx="6944359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5325373" y="6399257"/>
            <a:ext cx="1850390" cy="2514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11380218" y="6399257"/>
            <a:ext cx="167640" cy="2514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>
              <a:lnSpc>
                <a:spcPct val="100000"/>
              </a:lnSpc>
              <a:spcBef>
                <a:spcPts val="0"/>
              </a:spcBef>
              <a:buNone/>
              <a:defRPr b="1" i="0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8100">
              <a:lnSpc>
                <a:spcPct val="100000"/>
              </a:lnSpc>
              <a:spcBef>
                <a:spcPts val="0"/>
              </a:spcBef>
              <a:buNone/>
              <a:defRPr b="1" i="0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38100">
              <a:lnSpc>
                <a:spcPct val="100000"/>
              </a:lnSpc>
              <a:spcBef>
                <a:spcPts val="0"/>
              </a:spcBef>
              <a:buNone/>
              <a:defRPr b="1" i="0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38100">
              <a:lnSpc>
                <a:spcPct val="100000"/>
              </a:lnSpc>
              <a:spcBef>
                <a:spcPts val="0"/>
              </a:spcBef>
              <a:buNone/>
              <a:defRPr b="1" i="0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38100">
              <a:lnSpc>
                <a:spcPct val="100000"/>
              </a:lnSpc>
              <a:spcBef>
                <a:spcPts val="0"/>
              </a:spcBef>
              <a:buNone/>
              <a:defRPr b="1" i="0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38100">
              <a:lnSpc>
                <a:spcPct val="100000"/>
              </a:lnSpc>
              <a:spcBef>
                <a:spcPts val="0"/>
              </a:spcBef>
              <a:buNone/>
              <a:defRPr b="1" i="0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8100">
              <a:lnSpc>
                <a:spcPct val="100000"/>
              </a:lnSpc>
              <a:spcBef>
                <a:spcPts val="0"/>
              </a:spcBef>
              <a:buNone/>
              <a:defRPr b="1" i="0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8100">
              <a:lnSpc>
                <a:spcPct val="100000"/>
              </a:lnSpc>
              <a:spcBef>
                <a:spcPts val="0"/>
              </a:spcBef>
              <a:buNone/>
              <a:defRPr b="1" i="0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8100">
              <a:lnSpc>
                <a:spcPct val="100000"/>
              </a:lnSpc>
              <a:spcBef>
                <a:spcPts val="0"/>
              </a:spcBef>
              <a:buNone/>
              <a:defRPr b="1" i="0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idx="11" type="ftr"/>
          </p:nvPr>
        </p:nvSpPr>
        <p:spPr>
          <a:xfrm>
            <a:off x="5325373" y="6399257"/>
            <a:ext cx="1850390" cy="2514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2" type="sldNum"/>
          </p:nvPr>
        </p:nvSpPr>
        <p:spPr>
          <a:xfrm>
            <a:off x="11380218" y="6399257"/>
            <a:ext cx="167640" cy="2514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>
              <a:lnSpc>
                <a:spcPct val="100000"/>
              </a:lnSpc>
              <a:spcBef>
                <a:spcPts val="0"/>
              </a:spcBef>
              <a:buNone/>
              <a:defRPr b="1" i="0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8100">
              <a:lnSpc>
                <a:spcPct val="100000"/>
              </a:lnSpc>
              <a:spcBef>
                <a:spcPts val="0"/>
              </a:spcBef>
              <a:buNone/>
              <a:defRPr b="1" i="0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38100">
              <a:lnSpc>
                <a:spcPct val="100000"/>
              </a:lnSpc>
              <a:spcBef>
                <a:spcPts val="0"/>
              </a:spcBef>
              <a:buNone/>
              <a:defRPr b="1" i="0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38100">
              <a:lnSpc>
                <a:spcPct val="100000"/>
              </a:lnSpc>
              <a:spcBef>
                <a:spcPts val="0"/>
              </a:spcBef>
              <a:buNone/>
              <a:defRPr b="1" i="0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38100">
              <a:lnSpc>
                <a:spcPct val="100000"/>
              </a:lnSpc>
              <a:spcBef>
                <a:spcPts val="0"/>
              </a:spcBef>
              <a:buNone/>
              <a:defRPr b="1" i="0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38100">
              <a:lnSpc>
                <a:spcPct val="100000"/>
              </a:lnSpc>
              <a:spcBef>
                <a:spcPts val="0"/>
              </a:spcBef>
              <a:buNone/>
              <a:defRPr b="1" i="0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8100">
              <a:lnSpc>
                <a:spcPct val="100000"/>
              </a:lnSpc>
              <a:spcBef>
                <a:spcPts val="0"/>
              </a:spcBef>
              <a:buNone/>
              <a:defRPr b="1" i="0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8100">
              <a:lnSpc>
                <a:spcPct val="100000"/>
              </a:lnSpc>
              <a:spcBef>
                <a:spcPts val="0"/>
              </a:spcBef>
              <a:buNone/>
              <a:defRPr b="1" i="0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8100">
              <a:lnSpc>
                <a:spcPct val="100000"/>
              </a:lnSpc>
              <a:spcBef>
                <a:spcPts val="0"/>
              </a:spcBef>
              <a:buNone/>
              <a:defRPr b="1" i="0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6377749"/>
            <a:ext cx="12191975" cy="48025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/>
          <p:nvPr/>
        </p:nvSpPr>
        <p:spPr>
          <a:xfrm>
            <a:off x="0" y="6354737"/>
            <a:ext cx="12192000" cy="503555"/>
          </a:xfrm>
          <a:custGeom>
            <a:rect b="b" l="l" r="r" t="t"/>
            <a:pathLst>
              <a:path extrusionOk="0" h="503554" w="12192000">
                <a:moveTo>
                  <a:pt x="12191975" y="503248"/>
                </a:moveTo>
                <a:lnTo>
                  <a:pt x="0" y="503248"/>
                </a:lnTo>
                <a:lnTo>
                  <a:pt x="0" y="0"/>
                </a:lnTo>
                <a:lnTo>
                  <a:pt x="12191975" y="0"/>
                </a:lnTo>
                <a:lnTo>
                  <a:pt x="12191975" y="503248"/>
                </a:lnTo>
                <a:close/>
              </a:path>
            </a:pathLst>
          </a:custGeom>
          <a:solidFill>
            <a:srgbClr val="0070B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" name="Google Shape;8;p1"/>
          <p:cNvSpPr txBox="1"/>
          <p:nvPr>
            <p:ph type="title"/>
          </p:nvPr>
        </p:nvSpPr>
        <p:spPr>
          <a:xfrm>
            <a:off x="2621928" y="218566"/>
            <a:ext cx="6944359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" name="Google Shape;9;p1"/>
          <p:cNvSpPr txBox="1"/>
          <p:nvPr>
            <p:ph idx="1" type="body"/>
          </p:nvPr>
        </p:nvSpPr>
        <p:spPr>
          <a:xfrm>
            <a:off x="639599" y="1369044"/>
            <a:ext cx="9536430" cy="4460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1" type="ftr"/>
          </p:nvPr>
        </p:nvSpPr>
        <p:spPr>
          <a:xfrm>
            <a:off x="5325373" y="6399257"/>
            <a:ext cx="1850390" cy="2514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11380218" y="6399257"/>
            <a:ext cx="167640" cy="2514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>
              <a:lnSpc>
                <a:spcPct val="100000"/>
              </a:lnSpc>
              <a:spcBef>
                <a:spcPts val="0"/>
              </a:spcBef>
              <a:buNone/>
              <a:defRPr b="1" i="0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8100">
              <a:lnSpc>
                <a:spcPct val="100000"/>
              </a:lnSpc>
              <a:spcBef>
                <a:spcPts val="0"/>
              </a:spcBef>
              <a:buNone/>
              <a:defRPr b="1" i="0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38100">
              <a:lnSpc>
                <a:spcPct val="100000"/>
              </a:lnSpc>
              <a:spcBef>
                <a:spcPts val="0"/>
              </a:spcBef>
              <a:buNone/>
              <a:defRPr b="1" i="0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38100">
              <a:lnSpc>
                <a:spcPct val="100000"/>
              </a:lnSpc>
              <a:spcBef>
                <a:spcPts val="0"/>
              </a:spcBef>
              <a:buNone/>
              <a:defRPr b="1" i="0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38100">
              <a:lnSpc>
                <a:spcPct val="100000"/>
              </a:lnSpc>
              <a:spcBef>
                <a:spcPts val="0"/>
              </a:spcBef>
              <a:buNone/>
              <a:defRPr b="1" i="0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38100">
              <a:lnSpc>
                <a:spcPct val="100000"/>
              </a:lnSpc>
              <a:spcBef>
                <a:spcPts val="0"/>
              </a:spcBef>
              <a:buNone/>
              <a:defRPr b="1" i="0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8100">
              <a:lnSpc>
                <a:spcPct val="100000"/>
              </a:lnSpc>
              <a:spcBef>
                <a:spcPts val="0"/>
              </a:spcBef>
              <a:buNone/>
              <a:defRPr b="1" i="0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8100">
              <a:lnSpc>
                <a:spcPct val="100000"/>
              </a:lnSpc>
              <a:spcBef>
                <a:spcPts val="0"/>
              </a:spcBef>
              <a:buNone/>
              <a:defRPr b="1" i="0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8100">
              <a:lnSpc>
                <a:spcPct val="100000"/>
              </a:lnSpc>
              <a:spcBef>
                <a:spcPts val="0"/>
              </a:spcBef>
              <a:buNone/>
              <a:defRPr b="1" i="0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8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9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hyperlink" Target="https://www.researchgate.net/publication/389835593_AI-Driven_Optimization_of_Low-Energy_IoT_Protocols_for_Scalable_and_Efficient_Smart_Healthcare_Systems?utm_source=chatgpt.com" TargetMode="External"/><Relationship Id="rId5" Type="http://schemas.openxmlformats.org/officeDocument/2006/relationships/hyperlink" Target="https://www.researchgate.net/publication/338168315_Study_on_the_Satellite_Telemetry_Data_Classification_Based_on_Self-Learning?utm_source=chatgpt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oogle Shape;45;p7"/>
          <p:cNvGrpSpPr/>
          <p:nvPr/>
        </p:nvGrpSpPr>
        <p:grpSpPr>
          <a:xfrm>
            <a:off x="5656763" y="851518"/>
            <a:ext cx="4638675" cy="5155565"/>
            <a:chOff x="5656763" y="851518"/>
            <a:chExt cx="4638675" cy="5155565"/>
          </a:xfrm>
        </p:grpSpPr>
        <p:sp>
          <p:nvSpPr>
            <p:cNvPr id="46" name="Google Shape;46;p7"/>
            <p:cNvSpPr/>
            <p:nvPr/>
          </p:nvSpPr>
          <p:spPr>
            <a:xfrm>
              <a:off x="5656763" y="851518"/>
              <a:ext cx="4638675" cy="5155565"/>
            </a:xfrm>
            <a:custGeom>
              <a:rect b="b" l="l" r="r" t="t"/>
              <a:pathLst>
                <a:path extrusionOk="0" h="5155565" w="4638675">
                  <a:moveTo>
                    <a:pt x="3518143" y="5154969"/>
                  </a:moveTo>
                  <a:lnTo>
                    <a:pt x="1867296" y="5154969"/>
                  </a:lnTo>
                  <a:lnTo>
                    <a:pt x="1822198" y="5150411"/>
                  </a:lnTo>
                  <a:lnTo>
                    <a:pt x="1778972" y="5137070"/>
                  </a:lnTo>
                  <a:lnTo>
                    <a:pt x="1738180" y="5115441"/>
                  </a:lnTo>
                  <a:lnTo>
                    <a:pt x="1700382" y="5086025"/>
                  </a:lnTo>
                  <a:lnTo>
                    <a:pt x="1666140" y="5049317"/>
                  </a:lnTo>
                  <a:lnTo>
                    <a:pt x="1636016" y="5005816"/>
                  </a:lnTo>
                  <a:lnTo>
                    <a:pt x="1610571" y="4956020"/>
                  </a:lnTo>
                  <a:lnTo>
                    <a:pt x="786923" y="3056698"/>
                  </a:lnTo>
                  <a:lnTo>
                    <a:pt x="769376" y="3010866"/>
                  </a:lnTo>
                  <a:lnTo>
                    <a:pt x="756843" y="2962704"/>
                  </a:lnTo>
                  <a:lnTo>
                    <a:pt x="749323" y="2912990"/>
                  </a:lnTo>
                  <a:lnTo>
                    <a:pt x="746817" y="2862499"/>
                  </a:lnTo>
                  <a:lnTo>
                    <a:pt x="749323" y="2812008"/>
                  </a:lnTo>
                  <a:lnTo>
                    <a:pt x="756843" y="2762294"/>
                  </a:lnTo>
                  <a:lnTo>
                    <a:pt x="769376" y="2714132"/>
                  </a:lnTo>
                  <a:lnTo>
                    <a:pt x="786923" y="2668299"/>
                  </a:lnTo>
                  <a:lnTo>
                    <a:pt x="1118522" y="1903626"/>
                  </a:lnTo>
                  <a:lnTo>
                    <a:pt x="1117622" y="1903126"/>
                  </a:lnTo>
                  <a:lnTo>
                    <a:pt x="1081383" y="1860397"/>
                  </a:lnTo>
                  <a:lnTo>
                    <a:pt x="726248" y="1044305"/>
                  </a:lnTo>
                  <a:lnTo>
                    <a:pt x="713606" y="1004834"/>
                  </a:lnTo>
                  <a:lnTo>
                    <a:pt x="709392" y="962750"/>
                  </a:lnTo>
                  <a:lnTo>
                    <a:pt x="713606" y="920668"/>
                  </a:lnTo>
                  <a:lnTo>
                    <a:pt x="726283" y="881115"/>
                  </a:lnTo>
                  <a:lnTo>
                    <a:pt x="1072147" y="83547"/>
                  </a:lnTo>
                  <a:lnTo>
                    <a:pt x="1092145" y="48674"/>
                  </a:lnTo>
                  <a:lnTo>
                    <a:pt x="1147308" y="5781"/>
                  </a:lnTo>
                  <a:lnTo>
                    <a:pt x="1179947" y="0"/>
                  </a:lnTo>
                  <a:lnTo>
                    <a:pt x="1873246" y="0"/>
                  </a:lnTo>
                  <a:lnTo>
                    <a:pt x="1934827" y="22379"/>
                  </a:lnTo>
                  <a:lnTo>
                    <a:pt x="1979571" y="83547"/>
                  </a:lnTo>
                  <a:lnTo>
                    <a:pt x="1990762" y="109244"/>
                  </a:lnTo>
                  <a:lnTo>
                    <a:pt x="1219297" y="109244"/>
                  </a:lnTo>
                  <a:lnTo>
                    <a:pt x="1190360" y="114369"/>
                  </a:lnTo>
                  <a:lnTo>
                    <a:pt x="1141440" y="152394"/>
                  </a:lnTo>
                  <a:lnTo>
                    <a:pt x="817048" y="890448"/>
                  </a:lnTo>
                  <a:lnTo>
                    <a:pt x="802123" y="962750"/>
                  </a:lnTo>
                  <a:lnTo>
                    <a:pt x="805854" y="1000058"/>
                  </a:lnTo>
                  <a:lnTo>
                    <a:pt x="1123697" y="1742201"/>
                  </a:lnTo>
                  <a:lnTo>
                    <a:pt x="1152195" y="1785777"/>
                  </a:lnTo>
                  <a:lnTo>
                    <a:pt x="1168697" y="1799026"/>
                  </a:lnTo>
                  <a:lnTo>
                    <a:pt x="1125072" y="1899601"/>
                  </a:lnTo>
                  <a:lnTo>
                    <a:pt x="1160416" y="1914701"/>
                  </a:lnTo>
                  <a:lnTo>
                    <a:pt x="1177022" y="1916176"/>
                  </a:lnTo>
                  <a:lnTo>
                    <a:pt x="4270925" y="1916176"/>
                  </a:lnTo>
                  <a:lnTo>
                    <a:pt x="4598490" y="2668299"/>
                  </a:lnTo>
                  <a:lnTo>
                    <a:pt x="4616037" y="2714132"/>
                  </a:lnTo>
                  <a:lnTo>
                    <a:pt x="4628570" y="2762294"/>
                  </a:lnTo>
                  <a:lnTo>
                    <a:pt x="4636090" y="2812008"/>
                  </a:lnTo>
                  <a:lnTo>
                    <a:pt x="4638597" y="2862499"/>
                  </a:lnTo>
                  <a:lnTo>
                    <a:pt x="4636090" y="2912990"/>
                  </a:lnTo>
                  <a:lnTo>
                    <a:pt x="4628570" y="2962704"/>
                  </a:lnTo>
                  <a:lnTo>
                    <a:pt x="4616037" y="3010866"/>
                  </a:lnTo>
                  <a:lnTo>
                    <a:pt x="4598490" y="3056698"/>
                  </a:lnTo>
                  <a:lnTo>
                    <a:pt x="3771292" y="4956020"/>
                  </a:lnTo>
                  <a:lnTo>
                    <a:pt x="3746976" y="5005816"/>
                  </a:lnTo>
                  <a:lnTo>
                    <a:pt x="3717359" y="5049317"/>
                  </a:lnTo>
                  <a:lnTo>
                    <a:pt x="3683254" y="5086025"/>
                  </a:lnTo>
                  <a:lnTo>
                    <a:pt x="3645469" y="5115441"/>
                  </a:lnTo>
                  <a:lnTo>
                    <a:pt x="3604815" y="5137070"/>
                  </a:lnTo>
                  <a:lnTo>
                    <a:pt x="3562103" y="5150411"/>
                  </a:lnTo>
                  <a:lnTo>
                    <a:pt x="3518143" y="5154969"/>
                  </a:lnTo>
                  <a:close/>
                </a:path>
                <a:path extrusionOk="0" h="5155565" w="4638675">
                  <a:moveTo>
                    <a:pt x="2186945" y="559718"/>
                  </a:moveTo>
                  <a:lnTo>
                    <a:pt x="2092095" y="559718"/>
                  </a:lnTo>
                  <a:lnTo>
                    <a:pt x="1928171" y="183309"/>
                  </a:lnTo>
                  <a:lnTo>
                    <a:pt x="1911011" y="152394"/>
                  </a:lnTo>
                  <a:lnTo>
                    <a:pt x="1888508" y="129083"/>
                  </a:lnTo>
                  <a:lnTo>
                    <a:pt x="1862274" y="114369"/>
                  </a:lnTo>
                  <a:lnTo>
                    <a:pt x="1833921" y="109244"/>
                  </a:lnTo>
                  <a:lnTo>
                    <a:pt x="1990762" y="109244"/>
                  </a:lnTo>
                  <a:lnTo>
                    <a:pt x="2186945" y="559718"/>
                  </a:lnTo>
                  <a:close/>
                </a:path>
                <a:path extrusionOk="0" h="5155565" w="4638675">
                  <a:moveTo>
                    <a:pt x="1830971" y="1806926"/>
                  </a:moveTo>
                  <a:lnTo>
                    <a:pt x="1216347" y="1806926"/>
                  </a:lnTo>
                  <a:lnTo>
                    <a:pt x="1208934" y="1806596"/>
                  </a:lnTo>
                  <a:lnTo>
                    <a:pt x="1201631" y="1805620"/>
                  </a:lnTo>
                  <a:lnTo>
                    <a:pt x="1194455" y="1804015"/>
                  </a:lnTo>
                  <a:lnTo>
                    <a:pt x="1187419" y="1801799"/>
                  </a:lnTo>
                  <a:lnTo>
                    <a:pt x="1167522" y="1790676"/>
                  </a:lnTo>
                  <a:lnTo>
                    <a:pt x="1610571" y="768968"/>
                  </a:lnTo>
                  <a:lnTo>
                    <a:pt x="1636016" y="719172"/>
                  </a:lnTo>
                  <a:lnTo>
                    <a:pt x="1666140" y="675673"/>
                  </a:lnTo>
                  <a:lnTo>
                    <a:pt x="1700382" y="638969"/>
                  </a:lnTo>
                  <a:lnTo>
                    <a:pt x="1738180" y="609555"/>
                  </a:lnTo>
                  <a:lnTo>
                    <a:pt x="1778972" y="587930"/>
                  </a:lnTo>
                  <a:lnTo>
                    <a:pt x="1822198" y="574590"/>
                  </a:lnTo>
                  <a:lnTo>
                    <a:pt x="1867296" y="570033"/>
                  </a:lnTo>
                  <a:lnTo>
                    <a:pt x="2097720" y="570033"/>
                  </a:lnTo>
                  <a:lnTo>
                    <a:pt x="2233195" y="881115"/>
                  </a:lnTo>
                  <a:lnTo>
                    <a:pt x="2244403" y="916109"/>
                  </a:lnTo>
                  <a:lnTo>
                    <a:pt x="2248139" y="953417"/>
                  </a:lnTo>
                  <a:lnTo>
                    <a:pt x="2244403" y="990725"/>
                  </a:lnTo>
                  <a:lnTo>
                    <a:pt x="1925221" y="1732851"/>
                  </a:lnTo>
                  <a:lnTo>
                    <a:pt x="1885568" y="1787082"/>
                  </a:lnTo>
                  <a:lnTo>
                    <a:pt x="1830971" y="1806926"/>
                  </a:lnTo>
                  <a:close/>
                </a:path>
                <a:path extrusionOk="0" h="5155565" w="4638675">
                  <a:moveTo>
                    <a:pt x="4270925" y="1916176"/>
                  </a:moveTo>
                  <a:lnTo>
                    <a:pt x="1870321" y="1916176"/>
                  </a:lnTo>
                  <a:lnTo>
                    <a:pt x="1902338" y="1910376"/>
                  </a:lnTo>
                  <a:lnTo>
                    <a:pt x="1931899" y="1893798"/>
                  </a:lnTo>
                  <a:lnTo>
                    <a:pt x="1976621" y="1832626"/>
                  </a:lnTo>
                  <a:lnTo>
                    <a:pt x="2324020" y="1034972"/>
                  </a:lnTo>
                  <a:lnTo>
                    <a:pt x="2336648" y="995501"/>
                  </a:lnTo>
                  <a:lnTo>
                    <a:pt x="2340857" y="953417"/>
                  </a:lnTo>
                  <a:lnTo>
                    <a:pt x="2336648" y="911336"/>
                  </a:lnTo>
                  <a:lnTo>
                    <a:pt x="2324020" y="871863"/>
                  </a:lnTo>
                  <a:lnTo>
                    <a:pt x="2192570" y="570033"/>
                  </a:lnTo>
                  <a:lnTo>
                    <a:pt x="3518143" y="570033"/>
                  </a:lnTo>
                  <a:lnTo>
                    <a:pt x="3562103" y="574590"/>
                  </a:lnTo>
                  <a:lnTo>
                    <a:pt x="3604815" y="587930"/>
                  </a:lnTo>
                  <a:lnTo>
                    <a:pt x="3645469" y="609555"/>
                  </a:lnTo>
                  <a:lnTo>
                    <a:pt x="3683254" y="638969"/>
                  </a:lnTo>
                  <a:lnTo>
                    <a:pt x="3717359" y="675673"/>
                  </a:lnTo>
                  <a:lnTo>
                    <a:pt x="3746976" y="719172"/>
                  </a:lnTo>
                  <a:lnTo>
                    <a:pt x="3771292" y="768968"/>
                  </a:lnTo>
                  <a:lnTo>
                    <a:pt x="4270925" y="1916176"/>
                  </a:lnTo>
                  <a:close/>
                </a:path>
                <a:path extrusionOk="0" h="5155565" w="4638675">
                  <a:moveTo>
                    <a:pt x="673698" y="4239771"/>
                  </a:moveTo>
                  <a:lnTo>
                    <a:pt x="272399" y="4239771"/>
                  </a:lnTo>
                  <a:lnTo>
                    <a:pt x="253494" y="4236425"/>
                  </a:lnTo>
                  <a:lnTo>
                    <a:pt x="221553" y="4211600"/>
                  </a:lnTo>
                  <a:lnTo>
                    <a:pt x="9749" y="3729697"/>
                  </a:lnTo>
                  <a:lnTo>
                    <a:pt x="0" y="3682475"/>
                  </a:lnTo>
                  <a:lnTo>
                    <a:pt x="2437" y="3658116"/>
                  </a:lnTo>
                  <a:lnTo>
                    <a:pt x="209974" y="3173548"/>
                  </a:lnTo>
                  <a:lnTo>
                    <a:pt x="236302" y="3138130"/>
                  </a:lnTo>
                  <a:lnTo>
                    <a:pt x="272399" y="3125173"/>
                  </a:lnTo>
                  <a:lnTo>
                    <a:pt x="673698" y="3125173"/>
                  </a:lnTo>
                  <a:lnTo>
                    <a:pt x="724052" y="3153354"/>
                  </a:lnTo>
                  <a:lnTo>
                    <a:pt x="936348" y="3635272"/>
                  </a:lnTo>
                  <a:lnTo>
                    <a:pt x="946098" y="3682475"/>
                  </a:lnTo>
                  <a:lnTo>
                    <a:pt x="943660" y="3706840"/>
                  </a:lnTo>
                  <a:lnTo>
                    <a:pt x="735248" y="4191421"/>
                  </a:lnTo>
                  <a:lnTo>
                    <a:pt x="709357" y="4226818"/>
                  </a:lnTo>
                  <a:lnTo>
                    <a:pt x="673698" y="4239771"/>
                  </a:lnTo>
                  <a:close/>
                </a:path>
              </a:pathLst>
            </a:custGeom>
            <a:solidFill>
              <a:srgbClr val="7E7E7E">
                <a:alpha val="14509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47" name="Google Shape;47;p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854886" y="1715896"/>
              <a:ext cx="3203493" cy="342621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8" name="Google Shape;48;p7"/>
          <p:cNvSpPr txBox="1"/>
          <p:nvPr>
            <p:ph type="title"/>
          </p:nvPr>
        </p:nvSpPr>
        <p:spPr>
          <a:xfrm>
            <a:off x="1470431" y="173647"/>
            <a:ext cx="8078470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1F497C"/>
                </a:solidFill>
                <a:latin typeface="Garamond"/>
                <a:ea typeface="Garamond"/>
                <a:cs typeface="Garamond"/>
                <a:sym typeface="Garamond"/>
              </a:rPr>
              <a:t>SMART INDIA HACKATHON 2025</a:t>
            </a:r>
            <a:endParaRPr sz="4000"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49" name="Google Shape;49;p7"/>
          <p:cNvSpPr txBox="1"/>
          <p:nvPr/>
        </p:nvSpPr>
        <p:spPr>
          <a:xfrm>
            <a:off x="560766" y="990600"/>
            <a:ext cx="6294120" cy="53450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39395" lvl="0" marL="25209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b="1" lang="en-US" sz="2400">
                <a:latin typeface="Arial"/>
                <a:ea typeface="Arial"/>
                <a:cs typeface="Arial"/>
                <a:sym typeface="Arial"/>
              </a:rPr>
              <a:t>Problem Statement ID –SIH25142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240665" lvl="0" marL="252729" marR="584835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b="1" lang="en-US" sz="2400">
                <a:latin typeface="Arial"/>
                <a:ea typeface="Arial"/>
                <a:cs typeface="Arial"/>
                <a:sym typeface="Arial"/>
              </a:rPr>
              <a:t>Problem	Statement	Title-	Student Innovation 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239395" lvl="0" marL="25209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b="1" lang="en-US" sz="2400">
                <a:latin typeface="Arial"/>
                <a:ea typeface="Arial"/>
                <a:cs typeface="Arial"/>
                <a:sym typeface="Arial"/>
              </a:rPr>
              <a:t>Theme- SPACE TECHNOLOGY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239395" lvl="0" marL="25209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b="1" lang="en-US" sz="2400">
                <a:latin typeface="Arial"/>
                <a:ea typeface="Arial"/>
                <a:cs typeface="Arial"/>
                <a:sym typeface="Arial"/>
              </a:rPr>
              <a:t>PS Category- Software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239395" lvl="0" marL="25209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b="1" lang="en-US" sz="2400">
                <a:latin typeface="Arial"/>
                <a:ea typeface="Arial"/>
                <a:cs typeface="Arial"/>
                <a:sym typeface="Arial"/>
              </a:rPr>
              <a:t>Team ID-NSIIC- SIH25-0099</a:t>
            </a:r>
            <a:endParaRPr b="1" sz="2400">
              <a:latin typeface="Arial"/>
              <a:ea typeface="Arial"/>
              <a:cs typeface="Arial"/>
              <a:sym typeface="Arial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Arial"/>
              <a:ea typeface="Arial"/>
              <a:cs typeface="Arial"/>
              <a:sym typeface="Arial"/>
            </a:endParaRPr>
          </a:p>
          <a:p>
            <a:pPr indent="-239395" lvl="0" marL="25209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b="1" lang="en-US" sz="2400">
                <a:latin typeface="Arial"/>
                <a:ea typeface="Arial"/>
                <a:cs typeface="Arial"/>
                <a:sym typeface="Arial"/>
              </a:rPr>
              <a:t>Team name: KaleidoNex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0" name="Google Shape;50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41355" y="6297"/>
            <a:ext cx="2209095" cy="11228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/>
          <p:nvPr/>
        </p:nvSpPr>
        <p:spPr>
          <a:xfrm>
            <a:off x="329775" y="1285500"/>
            <a:ext cx="11252835" cy="1895737"/>
          </a:xfrm>
          <a:custGeom>
            <a:rect b="b" l="l" r="r" t="t"/>
            <a:pathLst>
              <a:path extrusionOk="0" h="2124075" w="11252835">
                <a:moveTo>
                  <a:pt x="11252677" y="2123995"/>
                </a:moveTo>
                <a:lnTo>
                  <a:pt x="0" y="2123995"/>
                </a:lnTo>
                <a:lnTo>
                  <a:pt x="0" y="0"/>
                </a:lnTo>
                <a:lnTo>
                  <a:pt x="11252677" y="0"/>
                </a:lnTo>
                <a:lnTo>
                  <a:pt x="11252677" y="2123995"/>
                </a:lnTo>
                <a:close/>
              </a:path>
            </a:pathLst>
          </a:custGeom>
          <a:solidFill>
            <a:srgbClr val="B6D6A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" name="Google Shape;56;p8"/>
          <p:cNvSpPr/>
          <p:nvPr/>
        </p:nvSpPr>
        <p:spPr>
          <a:xfrm>
            <a:off x="5640488" y="3397954"/>
            <a:ext cx="3000375" cy="2926079"/>
          </a:xfrm>
          <a:custGeom>
            <a:rect b="b" l="l" r="r" t="t"/>
            <a:pathLst>
              <a:path extrusionOk="0" h="2926079" w="3000375">
                <a:moveTo>
                  <a:pt x="2512345" y="2925894"/>
                </a:moveTo>
                <a:lnTo>
                  <a:pt x="487649" y="2925894"/>
                </a:lnTo>
                <a:lnTo>
                  <a:pt x="440684" y="2923661"/>
                </a:lnTo>
                <a:lnTo>
                  <a:pt x="394983" y="2917101"/>
                </a:lnTo>
                <a:lnTo>
                  <a:pt x="350749" y="2906416"/>
                </a:lnTo>
                <a:lnTo>
                  <a:pt x="308187" y="2891812"/>
                </a:lnTo>
                <a:lnTo>
                  <a:pt x="267502" y="2873492"/>
                </a:lnTo>
                <a:lnTo>
                  <a:pt x="228897" y="2851662"/>
                </a:lnTo>
                <a:lnTo>
                  <a:pt x="192576" y="2826525"/>
                </a:lnTo>
                <a:lnTo>
                  <a:pt x="158746" y="2798285"/>
                </a:lnTo>
                <a:lnTo>
                  <a:pt x="127608" y="2767148"/>
                </a:lnTo>
                <a:lnTo>
                  <a:pt x="99369" y="2733317"/>
                </a:lnTo>
                <a:lnTo>
                  <a:pt x="74231" y="2696997"/>
                </a:lnTo>
                <a:lnTo>
                  <a:pt x="52401" y="2658391"/>
                </a:lnTo>
                <a:lnTo>
                  <a:pt x="34081" y="2617706"/>
                </a:lnTo>
                <a:lnTo>
                  <a:pt x="19477" y="2575144"/>
                </a:lnTo>
                <a:lnTo>
                  <a:pt x="8792" y="2530910"/>
                </a:lnTo>
                <a:lnTo>
                  <a:pt x="2232" y="2485209"/>
                </a:lnTo>
                <a:lnTo>
                  <a:pt x="0" y="2438245"/>
                </a:lnTo>
                <a:lnTo>
                  <a:pt x="0" y="487649"/>
                </a:lnTo>
                <a:lnTo>
                  <a:pt x="2232" y="440684"/>
                </a:lnTo>
                <a:lnTo>
                  <a:pt x="8792" y="394983"/>
                </a:lnTo>
                <a:lnTo>
                  <a:pt x="19477" y="350749"/>
                </a:lnTo>
                <a:lnTo>
                  <a:pt x="34081" y="308187"/>
                </a:lnTo>
                <a:lnTo>
                  <a:pt x="52401" y="267502"/>
                </a:lnTo>
                <a:lnTo>
                  <a:pt x="74231" y="228897"/>
                </a:lnTo>
                <a:lnTo>
                  <a:pt x="99369" y="192576"/>
                </a:lnTo>
                <a:lnTo>
                  <a:pt x="127608" y="158746"/>
                </a:lnTo>
                <a:lnTo>
                  <a:pt x="158746" y="127608"/>
                </a:lnTo>
                <a:lnTo>
                  <a:pt x="192576" y="99369"/>
                </a:lnTo>
                <a:lnTo>
                  <a:pt x="228897" y="74231"/>
                </a:lnTo>
                <a:lnTo>
                  <a:pt x="267502" y="52401"/>
                </a:lnTo>
                <a:lnTo>
                  <a:pt x="308187" y="34081"/>
                </a:lnTo>
                <a:lnTo>
                  <a:pt x="350749" y="19477"/>
                </a:lnTo>
                <a:lnTo>
                  <a:pt x="394983" y="8792"/>
                </a:lnTo>
                <a:lnTo>
                  <a:pt x="440684" y="2232"/>
                </a:lnTo>
                <a:lnTo>
                  <a:pt x="487649" y="0"/>
                </a:lnTo>
                <a:lnTo>
                  <a:pt x="2512345" y="0"/>
                </a:lnTo>
                <a:lnTo>
                  <a:pt x="2560541" y="2386"/>
                </a:lnTo>
                <a:lnTo>
                  <a:pt x="2607922" y="9456"/>
                </a:lnTo>
                <a:lnTo>
                  <a:pt x="2654168" y="21077"/>
                </a:lnTo>
                <a:lnTo>
                  <a:pt x="2698960" y="37118"/>
                </a:lnTo>
                <a:lnTo>
                  <a:pt x="2741976" y="57446"/>
                </a:lnTo>
                <a:lnTo>
                  <a:pt x="2782896" y="81927"/>
                </a:lnTo>
                <a:lnTo>
                  <a:pt x="2821400" y="110431"/>
                </a:lnTo>
                <a:lnTo>
                  <a:pt x="2857169" y="142824"/>
                </a:lnTo>
                <a:lnTo>
                  <a:pt x="2889562" y="178593"/>
                </a:lnTo>
                <a:lnTo>
                  <a:pt x="2918066" y="217097"/>
                </a:lnTo>
                <a:lnTo>
                  <a:pt x="2942547" y="258017"/>
                </a:lnTo>
                <a:lnTo>
                  <a:pt x="2962875" y="301033"/>
                </a:lnTo>
                <a:lnTo>
                  <a:pt x="2978916" y="345825"/>
                </a:lnTo>
                <a:lnTo>
                  <a:pt x="2990537" y="392071"/>
                </a:lnTo>
                <a:lnTo>
                  <a:pt x="2997607" y="439452"/>
                </a:lnTo>
                <a:lnTo>
                  <a:pt x="2999994" y="487649"/>
                </a:lnTo>
                <a:lnTo>
                  <a:pt x="2999994" y="2438245"/>
                </a:lnTo>
                <a:lnTo>
                  <a:pt x="2997761" y="2485209"/>
                </a:lnTo>
                <a:lnTo>
                  <a:pt x="2991201" y="2530910"/>
                </a:lnTo>
                <a:lnTo>
                  <a:pt x="2980516" y="2575144"/>
                </a:lnTo>
                <a:lnTo>
                  <a:pt x="2965912" y="2617706"/>
                </a:lnTo>
                <a:lnTo>
                  <a:pt x="2947592" y="2658391"/>
                </a:lnTo>
                <a:lnTo>
                  <a:pt x="2925762" y="2696997"/>
                </a:lnTo>
                <a:lnTo>
                  <a:pt x="2900624" y="2733317"/>
                </a:lnTo>
                <a:lnTo>
                  <a:pt x="2872385" y="2767148"/>
                </a:lnTo>
                <a:lnTo>
                  <a:pt x="2841248" y="2798285"/>
                </a:lnTo>
                <a:lnTo>
                  <a:pt x="2807417" y="2826525"/>
                </a:lnTo>
                <a:lnTo>
                  <a:pt x="2771096" y="2851662"/>
                </a:lnTo>
                <a:lnTo>
                  <a:pt x="2732491" y="2873492"/>
                </a:lnTo>
                <a:lnTo>
                  <a:pt x="2691806" y="2891812"/>
                </a:lnTo>
                <a:lnTo>
                  <a:pt x="2649244" y="2906416"/>
                </a:lnTo>
                <a:lnTo>
                  <a:pt x="2605010" y="2917101"/>
                </a:lnTo>
                <a:lnTo>
                  <a:pt x="2559309" y="2923661"/>
                </a:lnTo>
                <a:lnTo>
                  <a:pt x="2512345" y="2925894"/>
                </a:lnTo>
                <a:close/>
              </a:path>
            </a:pathLst>
          </a:custGeom>
          <a:solidFill>
            <a:srgbClr val="FFE49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7" name="Google Shape;57;p8"/>
          <p:cNvSpPr/>
          <p:nvPr/>
        </p:nvSpPr>
        <p:spPr>
          <a:xfrm>
            <a:off x="5640488" y="3397953"/>
            <a:ext cx="3000375" cy="2955340"/>
          </a:xfrm>
          <a:custGeom>
            <a:rect b="b" l="l" r="r" t="t"/>
            <a:pathLst>
              <a:path extrusionOk="0" h="2926079" w="3000375">
                <a:moveTo>
                  <a:pt x="0" y="487649"/>
                </a:moveTo>
                <a:lnTo>
                  <a:pt x="2232" y="440684"/>
                </a:lnTo>
                <a:lnTo>
                  <a:pt x="8792" y="394983"/>
                </a:lnTo>
                <a:lnTo>
                  <a:pt x="19477" y="350749"/>
                </a:lnTo>
                <a:lnTo>
                  <a:pt x="34081" y="308187"/>
                </a:lnTo>
                <a:lnTo>
                  <a:pt x="52401" y="267502"/>
                </a:lnTo>
                <a:lnTo>
                  <a:pt x="74231" y="228897"/>
                </a:lnTo>
                <a:lnTo>
                  <a:pt x="99369" y="192576"/>
                </a:lnTo>
                <a:lnTo>
                  <a:pt x="127608" y="158745"/>
                </a:lnTo>
                <a:lnTo>
                  <a:pt x="158745" y="127608"/>
                </a:lnTo>
                <a:lnTo>
                  <a:pt x="192576" y="99369"/>
                </a:lnTo>
                <a:lnTo>
                  <a:pt x="228897" y="74231"/>
                </a:lnTo>
                <a:lnTo>
                  <a:pt x="267502" y="52401"/>
                </a:lnTo>
                <a:lnTo>
                  <a:pt x="308187" y="34081"/>
                </a:lnTo>
                <a:lnTo>
                  <a:pt x="350749" y="19477"/>
                </a:lnTo>
                <a:lnTo>
                  <a:pt x="394983" y="8792"/>
                </a:lnTo>
                <a:lnTo>
                  <a:pt x="440684" y="2232"/>
                </a:lnTo>
                <a:lnTo>
                  <a:pt x="487649" y="0"/>
                </a:lnTo>
                <a:lnTo>
                  <a:pt x="2512344" y="0"/>
                </a:lnTo>
                <a:lnTo>
                  <a:pt x="2560541" y="2386"/>
                </a:lnTo>
                <a:lnTo>
                  <a:pt x="2607922" y="9456"/>
                </a:lnTo>
                <a:lnTo>
                  <a:pt x="2654168" y="21077"/>
                </a:lnTo>
                <a:lnTo>
                  <a:pt x="2698960" y="37118"/>
                </a:lnTo>
                <a:lnTo>
                  <a:pt x="2741976" y="57446"/>
                </a:lnTo>
                <a:lnTo>
                  <a:pt x="2782896" y="81927"/>
                </a:lnTo>
                <a:lnTo>
                  <a:pt x="2821400" y="110431"/>
                </a:lnTo>
                <a:lnTo>
                  <a:pt x="2857169" y="142824"/>
                </a:lnTo>
                <a:lnTo>
                  <a:pt x="2889562" y="178593"/>
                </a:lnTo>
                <a:lnTo>
                  <a:pt x="2918065" y="217097"/>
                </a:lnTo>
                <a:lnTo>
                  <a:pt x="2942547" y="258017"/>
                </a:lnTo>
                <a:lnTo>
                  <a:pt x="2962875" y="301033"/>
                </a:lnTo>
                <a:lnTo>
                  <a:pt x="2978916" y="345825"/>
                </a:lnTo>
                <a:lnTo>
                  <a:pt x="2990537" y="392071"/>
                </a:lnTo>
                <a:lnTo>
                  <a:pt x="2997607" y="439452"/>
                </a:lnTo>
                <a:lnTo>
                  <a:pt x="2999993" y="487649"/>
                </a:lnTo>
                <a:lnTo>
                  <a:pt x="2999993" y="2438245"/>
                </a:lnTo>
                <a:lnTo>
                  <a:pt x="2997761" y="2485209"/>
                </a:lnTo>
                <a:lnTo>
                  <a:pt x="2991201" y="2530910"/>
                </a:lnTo>
                <a:lnTo>
                  <a:pt x="2980516" y="2575144"/>
                </a:lnTo>
                <a:lnTo>
                  <a:pt x="2965912" y="2617706"/>
                </a:lnTo>
                <a:lnTo>
                  <a:pt x="2947592" y="2658391"/>
                </a:lnTo>
                <a:lnTo>
                  <a:pt x="2925761" y="2696996"/>
                </a:lnTo>
                <a:lnTo>
                  <a:pt x="2900624" y="2733317"/>
                </a:lnTo>
                <a:lnTo>
                  <a:pt x="2872385" y="2767148"/>
                </a:lnTo>
                <a:lnTo>
                  <a:pt x="2841247" y="2798285"/>
                </a:lnTo>
                <a:lnTo>
                  <a:pt x="2807416" y="2826524"/>
                </a:lnTo>
                <a:lnTo>
                  <a:pt x="2771096" y="2851662"/>
                </a:lnTo>
                <a:lnTo>
                  <a:pt x="2732491" y="2873492"/>
                </a:lnTo>
                <a:lnTo>
                  <a:pt x="2691806" y="2891812"/>
                </a:lnTo>
                <a:lnTo>
                  <a:pt x="2649244" y="2906416"/>
                </a:lnTo>
                <a:lnTo>
                  <a:pt x="2605010" y="2917101"/>
                </a:lnTo>
                <a:lnTo>
                  <a:pt x="2559309" y="2923661"/>
                </a:lnTo>
                <a:lnTo>
                  <a:pt x="2512344" y="2925894"/>
                </a:lnTo>
                <a:lnTo>
                  <a:pt x="487649" y="2925894"/>
                </a:lnTo>
                <a:lnTo>
                  <a:pt x="440684" y="2923661"/>
                </a:lnTo>
                <a:lnTo>
                  <a:pt x="394983" y="2917101"/>
                </a:lnTo>
                <a:lnTo>
                  <a:pt x="350749" y="2906416"/>
                </a:lnTo>
                <a:lnTo>
                  <a:pt x="308187" y="2891812"/>
                </a:lnTo>
                <a:lnTo>
                  <a:pt x="267502" y="2873492"/>
                </a:lnTo>
                <a:lnTo>
                  <a:pt x="228897" y="2851662"/>
                </a:lnTo>
                <a:lnTo>
                  <a:pt x="192576" y="2826524"/>
                </a:lnTo>
                <a:lnTo>
                  <a:pt x="158745" y="2798285"/>
                </a:lnTo>
                <a:lnTo>
                  <a:pt x="127608" y="2767148"/>
                </a:lnTo>
                <a:lnTo>
                  <a:pt x="99369" y="2733317"/>
                </a:lnTo>
                <a:lnTo>
                  <a:pt x="74231" y="2696996"/>
                </a:lnTo>
                <a:lnTo>
                  <a:pt x="52401" y="2658391"/>
                </a:lnTo>
                <a:lnTo>
                  <a:pt x="34081" y="2617706"/>
                </a:lnTo>
                <a:lnTo>
                  <a:pt x="19477" y="2575144"/>
                </a:lnTo>
                <a:lnTo>
                  <a:pt x="8792" y="2530910"/>
                </a:lnTo>
                <a:lnTo>
                  <a:pt x="2232" y="2485209"/>
                </a:lnTo>
                <a:lnTo>
                  <a:pt x="0" y="2438245"/>
                </a:lnTo>
                <a:lnTo>
                  <a:pt x="0" y="487649"/>
                </a:lnTo>
                <a:close/>
              </a:path>
            </a:pathLst>
          </a:custGeom>
          <a:noFill/>
          <a:ln cap="flat" cmpd="sng" w="9525">
            <a:solidFill>
              <a:srgbClr val="1F497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8" name="Google Shape;58;p8"/>
          <p:cNvSpPr txBox="1"/>
          <p:nvPr>
            <p:ph type="title"/>
          </p:nvPr>
        </p:nvSpPr>
        <p:spPr>
          <a:xfrm>
            <a:off x="3469922" y="266191"/>
            <a:ext cx="4394835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AstroSafe GibberLink</a:t>
            </a:r>
            <a:endParaRPr/>
          </a:p>
        </p:txBody>
      </p:sp>
      <p:grpSp>
        <p:nvGrpSpPr>
          <p:cNvPr id="59" name="Google Shape;59;p8"/>
          <p:cNvGrpSpPr/>
          <p:nvPr/>
        </p:nvGrpSpPr>
        <p:grpSpPr>
          <a:xfrm>
            <a:off x="152400" y="99695"/>
            <a:ext cx="1770380" cy="890905"/>
            <a:chOff x="329774" y="252249"/>
            <a:chExt cx="1770380" cy="890905"/>
          </a:xfrm>
        </p:grpSpPr>
        <p:sp>
          <p:nvSpPr>
            <p:cNvPr id="60" name="Google Shape;60;p8"/>
            <p:cNvSpPr/>
            <p:nvPr/>
          </p:nvSpPr>
          <p:spPr>
            <a:xfrm>
              <a:off x="329774" y="252249"/>
              <a:ext cx="1770380" cy="890905"/>
            </a:xfrm>
            <a:custGeom>
              <a:rect b="b" l="l" r="r" t="t"/>
              <a:pathLst>
                <a:path extrusionOk="0" h="890905" w="1770380">
                  <a:moveTo>
                    <a:pt x="0" y="445349"/>
                  </a:moveTo>
                  <a:lnTo>
                    <a:pt x="2222" y="413544"/>
                  </a:lnTo>
                  <a:lnTo>
                    <a:pt x="8788" y="382342"/>
                  </a:lnTo>
                  <a:lnTo>
                    <a:pt x="34355" y="322051"/>
                  </a:lnTo>
                  <a:lnTo>
                    <a:pt x="75501" y="265079"/>
                  </a:lnTo>
                  <a:lnTo>
                    <a:pt x="131030" y="212029"/>
                  </a:lnTo>
                  <a:lnTo>
                    <a:pt x="163814" y="187162"/>
                  </a:lnTo>
                  <a:lnTo>
                    <a:pt x="199743" y="163502"/>
                  </a:lnTo>
                  <a:lnTo>
                    <a:pt x="238669" y="141124"/>
                  </a:lnTo>
                  <a:lnTo>
                    <a:pt x="280442" y="120103"/>
                  </a:lnTo>
                  <a:lnTo>
                    <a:pt x="324912" y="100515"/>
                  </a:lnTo>
                  <a:lnTo>
                    <a:pt x="371929" y="82434"/>
                  </a:lnTo>
                  <a:lnTo>
                    <a:pt x="421344" y="65937"/>
                  </a:lnTo>
                  <a:lnTo>
                    <a:pt x="473006" y="51098"/>
                  </a:lnTo>
                  <a:lnTo>
                    <a:pt x="526766" y="37994"/>
                  </a:lnTo>
                  <a:lnTo>
                    <a:pt x="582474" y="26698"/>
                  </a:lnTo>
                  <a:lnTo>
                    <a:pt x="639981" y="17288"/>
                  </a:lnTo>
                  <a:lnTo>
                    <a:pt x="699137" y="9837"/>
                  </a:lnTo>
                  <a:lnTo>
                    <a:pt x="759791" y="4422"/>
                  </a:lnTo>
                  <a:lnTo>
                    <a:pt x="821795" y="1118"/>
                  </a:lnTo>
                  <a:lnTo>
                    <a:pt x="884998" y="0"/>
                  </a:lnTo>
                  <a:lnTo>
                    <a:pt x="948201" y="1118"/>
                  </a:lnTo>
                  <a:lnTo>
                    <a:pt x="1010204" y="4422"/>
                  </a:lnTo>
                  <a:lnTo>
                    <a:pt x="1070859" y="9837"/>
                  </a:lnTo>
                  <a:lnTo>
                    <a:pt x="1130014" y="17288"/>
                  </a:lnTo>
                  <a:lnTo>
                    <a:pt x="1187521" y="26698"/>
                  </a:lnTo>
                  <a:lnTo>
                    <a:pt x="1243229" y="37994"/>
                  </a:lnTo>
                  <a:lnTo>
                    <a:pt x="1296990" y="51098"/>
                  </a:lnTo>
                  <a:lnTo>
                    <a:pt x="1348652" y="65937"/>
                  </a:lnTo>
                  <a:lnTo>
                    <a:pt x="1398066" y="82434"/>
                  </a:lnTo>
                  <a:lnTo>
                    <a:pt x="1445083" y="100515"/>
                  </a:lnTo>
                  <a:lnTo>
                    <a:pt x="1489553" y="120103"/>
                  </a:lnTo>
                  <a:lnTo>
                    <a:pt x="1531326" y="141124"/>
                  </a:lnTo>
                  <a:lnTo>
                    <a:pt x="1570252" y="163502"/>
                  </a:lnTo>
                  <a:lnTo>
                    <a:pt x="1606182" y="187162"/>
                  </a:lnTo>
                  <a:lnTo>
                    <a:pt x="1638965" y="212029"/>
                  </a:lnTo>
                  <a:lnTo>
                    <a:pt x="1668452" y="238026"/>
                  </a:lnTo>
                  <a:lnTo>
                    <a:pt x="1716940" y="293113"/>
                  </a:lnTo>
                  <a:lnTo>
                    <a:pt x="1750447" y="351820"/>
                  </a:lnTo>
                  <a:lnTo>
                    <a:pt x="1767774" y="413544"/>
                  </a:lnTo>
                  <a:lnTo>
                    <a:pt x="1769996" y="445349"/>
                  </a:lnTo>
                  <a:lnTo>
                    <a:pt x="1761207" y="508355"/>
                  </a:lnTo>
                  <a:lnTo>
                    <a:pt x="1735641" y="568646"/>
                  </a:lnTo>
                  <a:lnTo>
                    <a:pt x="1694494" y="625618"/>
                  </a:lnTo>
                  <a:lnTo>
                    <a:pt x="1638965" y="678669"/>
                  </a:lnTo>
                  <a:lnTo>
                    <a:pt x="1606182" y="703535"/>
                  </a:lnTo>
                  <a:lnTo>
                    <a:pt x="1570252" y="727195"/>
                  </a:lnTo>
                  <a:lnTo>
                    <a:pt x="1531326" y="749573"/>
                  </a:lnTo>
                  <a:lnTo>
                    <a:pt x="1489553" y="770594"/>
                  </a:lnTo>
                  <a:lnTo>
                    <a:pt x="1445083" y="790182"/>
                  </a:lnTo>
                  <a:lnTo>
                    <a:pt x="1398066" y="808263"/>
                  </a:lnTo>
                  <a:lnTo>
                    <a:pt x="1348652" y="824760"/>
                  </a:lnTo>
                  <a:lnTo>
                    <a:pt x="1296990" y="839599"/>
                  </a:lnTo>
                  <a:lnTo>
                    <a:pt x="1243229" y="852704"/>
                  </a:lnTo>
                  <a:lnTo>
                    <a:pt x="1187521" y="863999"/>
                  </a:lnTo>
                  <a:lnTo>
                    <a:pt x="1130014" y="873409"/>
                  </a:lnTo>
                  <a:lnTo>
                    <a:pt x="1070859" y="880860"/>
                  </a:lnTo>
                  <a:lnTo>
                    <a:pt x="1010204" y="886275"/>
                  </a:lnTo>
                  <a:lnTo>
                    <a:pt x="948201" y="889580"/>
                  </a:lnTo>
                  <a:lnTo>
                    <a:pt x="884998" y="890698"/>
                  </a:lnTo>
                  <a:lnTo>
                    <a:pt x="821795" y="889580"/>
                  </a:lnTo>
                  <a:lnTo>
                    <a:pt x="759791" y="886275"/>
                  </a:lnTo>
                  <a:lnTo>
                    <a:pt x="699137" y="880860"/>
                  </a:lnTo>
                  <a:lnTo>
                    <a:pt x="639981" y="873409"/>
                  </a:lnTo>
                  <a:lnTo>
                    <a:pt x="582474" y="863999"/>
                  </a:lnTo>
                  <a:lnTo>
                    <a:pt x="526766" y="852704"/>
                  </a:lnTo>
                  <a:lnTo>
                    <a:pt x="473006" y="839599"/>
                  </a:lnTo>
                  <a:lnTo>
                    <a:pt x="421344" y="824760"/>
                  </a:lnTo>
                  <a:lnTo>
                    <a:pt x="371929" y="808263"/>
                  </a:lnTo>
                  <a:lnTo>
                    <a:pt x="324912" y="790182"/>
                  </a:lnTo>
                  <a:lnTo>
                    <a:pt x="280442" y="770594"/>
                  </a:lnTo>
                  <a:lnTo>
                    <a:pt x="238669" y="749573"/>
                  </a:lnTo>
                  <a:lnTo>
                    <a:pt x="199743" y="727195"/>
                  </a:lnTo>
                  <a:lnTo>
                    <a:pt x="163814" y="703535"/>
                  </a:lnTo>
                  <a:lnTo>
                    <a:pt x="131030" y="678669"/>
                  </a:lnTo>
                  <a:lnTo>
                    <a:pt x="101543" y="652671"/>
                  </a:lnTo>
                  <a:lnTo>
                    <a:pt x="53055" y="597584"/>
                  </a:lnTo>
                  <a:lnTo>
                    <a:pt x="19549" y="538878"/>
                  </a:lnTo>
                  <a:lnTo>
                    <a:pt x="2222" y="477154"/>
                  </a:lnTo>
                  <a:lnTo>
                    <a:pt x="0" y="445349"/>
                  </a:lnTo>
                  <a:close/>
                </a:path>
              </a:pathLst>
            </a:custGeom>
            <a:noFill/>
            <a:ln cap="flat" cmpd="sng" w="25375">
              <a:solidFill>
                <a:srgbClr val="8064A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1" name="Google Shape;61;p8"/>
            <p:cNvSpPr txBox="1"/>
            <p:nvPr/>
          </p:nvSpPr>
          <p:spPr>
            <a:xfrm>
              <a:off x="662008" y="538594"/>
              <a:ext cx="1242992" cy="28982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12700">
              <a:spAutoFit/>
            </a:bodyPr>
            <a:lstStyle/>
            <a:p>
              <a:pPr indent="0" lvl="0" marL="1270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latin typeface="Calibri"/>
                  <a:ea typeface="Calibri"/>
                  <a:cs typeface="Calibri"/>
                  <a:sym typeface="Calibri"/>
                </a:rPr>
                <a:t>KaleidoNex</a:t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62" name="Google Shape;62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41355" y="57097"/>
            <a:ext cx="2209095" cy="1122865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8"/>
          <p:cNvSpPr txBox="1"/>
          <p:nvPr/>
        </p:nvSpPr>
        <p:spPr>
          <a:xfrm>
            <a:off x="5745240" y="3609941"/>
            <a:ext cx="30003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Times New Roman"/>
                <a:ea typeface="Times New Roman"/>
                <a:cs typeface="Times New Roman"/>
                <a:sym typeface="Times New Roman"/>
              </a:rPr>
              <a:t>ADDRESS THE PROBLEM</a:t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64" name="Google Shape;64;p8"/>
          <p:cNvGrpSpPr/>
          <p:nvPr/>
        </p:nvGrpSpPr>
        <p:grpSpPr>
          <a:xfrm>
            <a:off x="8659982" y="3433717"/>
            <a:ext cx="3000375" cy="2926080"/>
            <a:chOff x="8659982" y="3253243"/>
            <a:chExt cx="3000375" cy="2926080"/>
          </a:xfrm>
        </p:grpSpPr>
        <p:sp>
          <p:nvSpPr>
            <p:cNvPr id="65" name="Google Shape;65;p8"/>
            <p:cNvSpPr/>
            <p:nvPr/>
          </p:nvSpPr>
          <p:spPr>
            <a:xfrm>
              <a:off x="8659982" y="3253243"/>
              <a:ext cx="3000375" cy="2926080"/>
            </a:xfrm>
            <a:custGeom>
              <a:rect b="b" l="l" r="r" t="t"/>
              <a:pathLst>
                <a:path extrusionOk="0" h="2926079" w="3000375">
                  <a:moveTo>
                    <a:pt x="2512345" y="2925894"/>
                  </a:moveTo>
                  <a:lnTo>
                    <a:pt x="487649" y="2925894"/>
                  </a:lnTo>
                  <a:lnTo>
                    <a:pt x="440684" y="2923661"/>
                  </a:lnTo>
                  <a:lnTo>
                    <a:pt x="394983" y="2917101"/>
                  </a:lnTo>
                  <a:lnTo>
                    <a:pt x="350749" y="2906416"/>
                  </a:lnTo>
                  <a:lnTo>
                    <a:pt x="308187" y="2891812"/>
                  </a:lnTo>
                  <a:lnTo>
                    <a:pt x="267502" y="2873492"/>
                  </a:lnTo>
                  <a:lnTo>
                    <a:pt x="228897" y="2851662"/>
                  </a:lnTo>
                  <a:lnTo>
                    <a:pt x="192576" y="2826525"/>
                  </a:lnTo>
                  <a:lnTo>
                    <a:pt x="158746" y="2798285"/>
                  </a:lnTo>
                  <a:lnTo>
                    <a:pt x="127608" y="2767148"/>
                  </a:lnTo>
                  <a:lnTo>
                    <a:pt x="99369" y="2733317"/>
                  </a:lnTo>
                  <a:lnTo>
                    <a:pt x="74231" y="2696997"/>
                  </a:lnTo>
                  <a:lnTo>
                    <a:pt x="52401" y="2658391"/>
                  </a:lnTo>
                  <a:lnTo>
                    <a:pt x="34081" y="2617706"/>
                  </a:lnTo>
                  <a:lnTo>
                    <a:pt x="19477" y="2575144"/>
                  </a:lnTo>
                  <a:lnTo>
                    <a:pt x="8792" y="2530910"/>
                  </a:lnTo>
                  <a:lnTo>
                    <a:pt x="2232" y="2485209"/>
                  </a:lnTo>
                  <a:lnTo>
                    <a:pt x="0" y="2438245"/>
                  </a:lnTo>
                  <a:lnTo>
                    <a:pt x="0" y="487649"/>
                  </a:lnTo>
                  <a:lnTo>
                    <a:pt x="2232" y="440684"/>
                  </a:lnTo>
                  <a:lnTo>
                    <a:pt x="8792" y="394983"/>
                  </a:lnTo>
                  <a:lnTo>
                    <a:pt x="19477" y="350749"/>
                  </a:lnTo>
                  <a:lnTo>
                    <a:pt x="34081" y="308187"/>
                  </a:lnTo>
                  <a:lnTo>
                    <a:pt x="52401" y="267502"/>
                  </a:lnTo>
                  <a:lnTo>
                    <a:pt x="74231" y="228897"/>
                  </a:lnTo>
                  <a:lnTo>
                    <a:pt x="99369" y="192576"/>
                  </a:lnTo>
                  <a:lnTo>
                    <a:pt x="127608" y="158746"/>
                  </a:lnTo>
                  <a:lnTo>
                    <a:pt x="158746" y="127608"/>
                  </a:lnTo>
                  <a:lnTo>
                    <a:pt x="192576" y="99369"/>
                  </a:lnTo>
                  <a:lnTo>
                    <a:pt x="228897" y="74231"/>
                  </a:lnTo>
                  <a:lnTo>
                    <a:pt x="267502" y="52401"/>
                  </a:lnTo>
                  <a:lnTo>
                    <a:pt x="308187" y="34081"/>
                  </a:lnTo>
                  <a:lnTo>
                    <a:pt x="350749" y="19477"/>
                  </a:lnTo>
                  <a:lnTo>
                    <a:pt x="394983" y="8792"/>
                  </a:lnTo>
                  <a:lnTo>
                    <a:pt x="440684" y="2232"/>
                  </a:lnTo>
                  <a:lnTo>
                    <a:pt x="487649" y="0"/>
                  </a:lnTo>
                  <a:lnTo>
                    <a:pt x="2512345" y="0"/>
                  </a:lnTo>
                  <a:lnTo>
                    <a:pt x="2560541" y="2386"/>
                  </a:lnTo>
                  <a:lnTo>
                    <a:pt x="2607922" y="9456"/>
                  </a:lnTo>
                  <a:lnTo>
                    <a:pt x="2654168" y="21077"/>
                  </a:lnTo>
                  <a:lnTo>
                    <a:pt x="2698960" y="37118"/>
                  </a:lnTo>
                  <a:lnTo>
                    <a:pt x="2741976" y="57446"/>
                  </a:lnTo>
                  <a:lnTo>
                    <a:pt x="2782896" y="81927"/>
                  </a:lnTo>
                  <a:lnTo>
                    <a:pt x="2821400" y="110431"/>
                  </a:lnTo>
                  <a:lnTo>
                    <a:pt x="2857169" y="142824"/>
                  </a:lnTo>
                  <a:lnTo>
                    <a:pt x="2889562" y="178593"/>
                  </a:lnTo>
                  <a:lnTo>
                    <a:pt x="2918066" y="217097"/>
                  </a:lnTo>
                  <a:lnTo>
                    <a:pt x="2942547" y="258017"/>
                  </a:lnTo>
                  <a:lnTo>
                    <a:pt x="2962875" y="301033"/>
                  </a:lnTo>
                  <a:lnTo>
                    <a:pt x="2978916" y="345825"/>
                  </a:lnTo>
                  <a:lnTo>
                    <a:pt x="2990537" y="392071"/>
                  </a:lnTo>
                  <a:lnTo>
                    <a:pt x="2997607" y="439452"/>
                  </a:lnTo>
                  <a:lnTo>
                    <a:pt x="2999994" y="487649"/>
                  </a:lnTo>
                  <a:lnTo>
                    <a:pt x="2999994" y="2438245"/>
                  </a:lnTo>
                  <a:lnTo>
                    <a:pt x="2997761" y="2485209"/>
                  </a:lnTo>
                  <a:lnTo>
                    <a:pt x="2991201" y="2530910"/>
                  </a:lnTo>
                  <a:lnTo>
                    <a:pt x="2980516" y="2575144"/>
                  </a:lnTo>
                  <a:lnTo>
                    <a:pt x="2965912" y="2617706"/>
                  </a:lnTo>
                  <a:lnTo>
                    <a:pt x="2947592" y="2658391"/>
                  </a:lnTo>
                  <a:lnTo>
                    <a:pt x="2925762" y="2696997"/>
                  </a:lnTo>
                  <a:lnTo>
                    <a:pt x="2900624" y="2733317"/>
                  </a:lnTo>
                  <a:lnTo>
                    <a:pt x="2872385" y="2767148"/>
                  </a:lnTo>
                  <a:lnTo>
                    <a:pt x="2841248" y="2798285"/>
                  </a:lnTo>
                  <a:lnTo>
                    <a:pt x="2807417" y="2826525"/>
                  </a:lnTo>
                  <a:lnTo>
                    <a:pt x="2771096" y="2851662"/>
                  </a:lnTo>
                  <a:lnTo>
                    <a:pt x="2732491" y="2873492"/>
                  </a:lnTo>
                  <a:lnTo>
                    <a:pt x="2691806" y="2891812"/>
                  </a:lnTo>
                  <a:lnTo>
                    <a:pt x="2649244" y="2906416"/>
                  </a:lnTo>
                  <a:lnTo>
                    <a:pt x="2605010" y="2917101"/>
                  </a:lnTo>
                  <a:lnTo>
                    <a:pt x="2559309" y="2923661"/>
                  </a:lnTo>
                  <a:lnTo>
                    <a:pt x="2512345" y="2925894"/>
                  </a:lnTo>
                  <a:close/>
                </a:path>
              </a:pathLst>
            </a:custGeom>
            <a:solidFill>
              <a:srgbClr val="F9CA9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6" name="Google Shape;66;p8"/>
            <p:cNvSpPr/>
            <p:nvPr/>
          </p:nvSpPr>
          <p:spPr>
            <a:xfrm>
              <a:off x="8659982" y="3253243"/>
              <a:ext cx="3000375" cy="2926080"/>
            </a:xfrm>
            <a:custGeom>
              <a:rect b="b" l="l" r="r" t="t"/>
              <a:pathLst>
                <a:path extrusionOk="0" h="2926079" w="3000375">
                  <a:moveTo>
                    <a:pt x="0" y="487649"/>
                  </a:moveTo>
                  <a:lnTo>
                    <a:pt x="2232" y="440684"/>
                  </a:lnTo>
                  <a:lnTo>
                    <a:pt x="8792" y="394983"/>
                  </a:lnTo>
                  <a:lnTo>
                    <a:pt x="19477" y="350749"/>
                  </a:lnTo>
                  <a:lnTo>
                    <a:pt x="34081" y="308187"/>
                  </a:lnTo>
                  <a:lnTo>
                    <a:pt x="52401" y="267502"/>
                  </a:lnTo>
                  <a:lnTo>
                    <a:pt x="74231" y="228897"/>
                  </a:lnTo>
                  <a:lnTo>
                    <a:pt x="99369" y="192576"/>
                  </a:lnTo>
                  <a:lnTo>
                    <a:pt x="127608" y="158745"/>
                  </a:lnTo>
                  <a:lnTo>
                    <a:pt x="158745" y="127608"/>
                  </a:lnTo>
                  <a:lnTo>
                    <a:pt x="192576" y="99369"/>
                  </a:lnTo>
                  <a:lnTo>
                    <a:pt x="228897" y="74231"/>
                  </a:lnTo>
                  <a:lnTo>
                    <a:pt x="267502" y="52401"/>
                  </a:lnTo>
                  <a:lnTo>
                    <a:pt x="308187" y="34081"/>
                  </a:lnTo>
                  <a:lnTo>
                    <a:pt x="350749" y="19477"/>
                  </a:lnTo>
                  <a:lnTo>
                    <a:pt x="394983" y="8792"/>
                  </a:lnTo>
                  <a:lnTo>
                    <a:pt x="440684" y="2232"/>
                  </a:lnTo>
                  <a:lnTo>
                    <a:pt x="487649" y="0"/>
                  </a:lnTo>
                  <a:lnTo>
                    <a:pt x="2512344" y="0"/>
                  </a:lnTo>
                  <a:lnTo>
                    <a:pt x="2560541" y="2386"/>
                  </a:lnTo>
                  <a:lnTo>
                    <a:pt x="2607922" y="9456"/>
                  </a:lnTo>
                  <a:lnTo>
                    <a:pt x="2654168" y="21077"/>
                  </a:lnTo>
                  <a:lnTo>
                    <a:pt x="2698960" y="37118"/>
                  </a:lnTo>
                  <a:lnTo>
                    <a:pt x="2741976" y="57446"/>
                  </a:lnTo>
                  <a:lnTo>
                    <a:pt x="2782896" y="81927"/>
                  </a:lnTo>
                  <a:lnTo>
                    <a:pt x="2821400" y="110431"/>
                  </a:lnTo>
                  <a:lnTo>
                    <a:pt x="2857169" y="142824"/>
                  </a:lnTo>
                  <a:lnTo>
                    <a:pt x="2889562" y="178593"/>
                  </a:lnTo>
                  <a:lnTo>
                    <a:pt x="2918065" y="217097"/>
                  </a:lnTo>
                  <a:lnTo>
                    <a:pt x="2942547" y="258017"/>
                  </a:lnTo>
                  <a:lnTo>
                    <a:pt x="2962875" y="301033"/>
                  </a:lnTo>
                  <a:lnTo>
                    <a:pt x="2978916" y="345825"/>
                  </a:lnTo>
                  <a:lnTo>
                    <a:pt x="2990537" y="392071"/>
                  </a:lnTo>
                  <a:lnTo>
                    <a:pt x="2997607" y="439452"/>
                  </a:lnTo>
                  <a:lnTo>
                    <a:pt x="2999993" y="487649"/>
                  </a:lnTo>
                  <a:lnTo>
                    <a:pt x="2999993" y="2438245"/>
                  </a:lnTo>
                  <a:lnTo>
                    <a:pt x="2997761" y="2485209"/>
                  </a:lnTo>
                  <a:lnTo>
                    <a:pt x="2991201" y="2530910"/>
                  </a:lnTo>
                  <a:lnTo>
                    <a:pt x="2980516" y="2575144"/>
                  </a:lnTo>
                  <a:lnTo>
                    <a:pt x="2965912" y="2617706"/>
                  </a:lnTo>
                  <a:lnTo>
                    <a:pt x="2947592" y="2658391"/>
                  </a:lnTo>
                  <a:lnTo>
                    <a:pt x="2925761" y="2696996"/>
                  </a:lnTo>
                  <a:lnTo>
                    <a:pt x="2900624" y="2733317"/>
                  </a:lnTo>
                  <a:lnTo>
                    <a:pt x="2872385" y="2767148"/>
                  </a:lnTo>
                  <a:lnTo>
                    <a:pt x="2841247" y="2798285"/>
                  </a:lnTo>
                  <a:lnTo>
                    <a:pt x="2807416" y="2826524"/>
                  </a:lnTo>
                  <a:lnTo>
                    <a:pt x="2771096" y="2851662"/>
                  </a:lnTo>
                  <a:lnTo>
                    <a:pt x="2732491" y="2873492"/>
                  </a:lnTo>
                  <a:lnTo>
                    <a:pt x="2691806" y="2891812"/>
                  </a:lnTo>
                  <a:lnTo>
                    <a:pt x="2649244" y="2906416"/>
                  </a:lnTo>
                  <a:lnTo>
                    <a:pt x="2605010" y="2917101"/>
                  </a:lnTo>
                  <a:lnTo>
                    <a:pt x="2559309" y="2923661"/>
                  </a:lnTo>
                  <a:lnTo>
                    <a:pt x="2512344" y="2925894"/>
                  </a:lnTo>
                  <a:lnTo>
                    <a:pt x="487649" y="2925894"/>
                  </a:lnTo>
                  <a:lnTo>
                    <a:pt x="440684" y="2923661"/>
                  </a:lnTo>
                  <a:lnTo>
                    <a:pt x="394983" y="2917101"/>
                  </a:lnTo>
                  <a:lnTo>
                    <a:pt x="350749" y="2906416"/>
                  </a:lnTo>
                  <a:lnTo>
                    <a:pt x="308187" y="2891812"/>
                  </a:lnTo>
                  <a:lnTo>
                    <a:pt x="267502" y="2873492"/>
                  </a:lnTo>
                  <a:lnTo>
                    <a:pt x="228897" y="2851662"/>
                  </a:lnTo>
                  <a:lnTo>
                    <a:pt x="192576" y="2826524"/>
                  </a:lnTo>
                  <a:lnTo>
                    <a:pt x="158745" y="2798285"/>
                  </a:lnTo>
                  <a:lnTo>
                    <a:pt x="127608" y="2767148"/>
                  </a:lnTo>
                  <a:lnTo>
                    <a:pt x="99369" y="2733317"/>
                  </a:lnTo>
                  <a:lnTo>
                    <a:pt x="74231" y="2696996"/>
                  </a:lnTo>
                  <a:lnTo>
                    <a:pt x="52401" y="2658391"/>
                  </a:lnTo>
                  <a:lnTo>
                    <a:pt x="34081" y="2617706"/>
                  </a:lnTo>
                  <a:lnTo>
                    <a:pt x="19477" y="2575144"/>
                  </a:lnTo>
                  <a:lnTo>
                    <a:pt x="8792" y="2530910"/>
                  </a:lnTo>
                  <a:lnTo>
                    <a:pt x="2232" y="2485209"/>
                  </a:lnTo>
                  <a:lnTo>
                    <a:pt x="0" y="2438245"/>
                  </a:lnTo>
                  <a:lnTo>
                    <a:pt x="0" y="487649"/>
                  </a:lnTo>
                  <a:close/>
                </a:path>
              </a:pathLst>
            </a:custGeom>
            <a:noFill/>
            <a:ln cap="flat" cmpd="sng" w="9525">
              <a:solidFill>
                <a:srgbClr val="1F497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67" name="Google Shape;67;p8"/>
          <p:cNvSpPr txBox="1"/>
          <p:nvPr/>
        </p:nvSpPr>
        <p:spPr>
          <a:xfrm>
            <a:off x="662008" y="1347044"/>
            <a:ext cx="10647680" cy="3206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PROPOSED SOLUTION </a:t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8" name="Google Shape;68;p8"/>
          <p:cNvSpPr txBox="1"/>
          <p:nvPr>
            <p:ph idx="11" type="ftr"/>
          </p:nvPr>
        </p:nvSpPr>
        <p:spPr>
          <a:xfrm>
            <a:off x="5325373" y="6399257"/>
            <a:ext cx="1850390" cy="2514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19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@SIH Idea submission- Template</a:t>
            </a:r>
            <a:endParaRPr/>
          </a:p>
        </p:txBody>
      </p:sp>
      <p:sp>
        <p:nvSpPr>
          <p:cNvPr id="69" name="Google Shape;69;p8"/>
          <p:cNvSpPr txBox="1"/>
          <p:nvPr>
            <p:ph idx="12" type="sldNum"/>
          </p:nvPr>
        </p:nvSpPr>
        <p:spPr>
          <a:xfrm>
            <a:off x="11380218" y="6399257"/>
            <a:ext cx="167640" cy="2514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190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0" name="Google Shape;70;p8"/>
          <p:cNvSpPr/>
          <p:nvPr/>
        </p:nvSpPr>
        <p:spPr>
          <a:xfrm>
            <a:off x="8735204" y="3806594"/>
            <a:ext cx="3000300" cy="230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01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First use of </a:t>
            </a:r>
            <a:r>
              <a:rPr b="1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AI + semantic encoding (Gibberlink)</a:t>
            </a: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-101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Dual AI agents collaborate to send </a:t>
            </a:r>
            <a:r>
              <a:rPr b="0" i="1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compressed meaning</a:t>
            </a: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instead of raw text/audio.</a:t>
            </a:r>
            <a:endParaRPr/>
          </a:p>
          <a:p>
            <a:pPr indent="-101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Hybrid approach: </a:t>
            </a:r>
            <a:r>
              <a:rPr b="1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Compatible with existing DSN/TDRSS</a:t>
            </a: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but adds a novel “intelligent compression layer.</a:t>
            </a:r>
            <a:endParaRPr/>
          </a:p>
        </p:txBody>
      </p:sp>
      <p:sp>
        <p:nvSpPr>
          <p:cNvPr id="71" name="Google Shape;71;p8"/>
          <p:cNvSpPr/>
          <p:nvPr/>
        </p:nvSpPr>
        <p:spPr>
          <a:xfrm>
            <a:off x="5682579" y="3959355"/>
            <a:ext cx="3000300" cy="218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079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•"/>
            </a:pPr>
            <a:r>
              <a:rPr b="0" i="0" lang="en-US" sz="1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Reduces bandwidth usage during constrained deep-space comms.</a:t>
            </a:r>
            <a:endParaRPr/>
          </a:p>
          <a:p>
            <a:pPr indent="-1079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•"/>
            </a:pPr>
            <a:r>
              <a:rPr b="0" i="0" lang="en-US" sz="1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Provides resilience against data loss with AI reconstruction.</a:t>
            </a:r>
            <a:endParaRPr/>
          </a:p>
          <a:p>
            <a:pPr indent="-1079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•"/>
            </a:pPr>
            <a:r>
              <a:rPr b="0" i="0" lang="en-US" sz="1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Supports astronaut by processing locally before Earth contact.</a:t>
            </a:r>
            <a:endParaRPr/>
          </a:p>
        </p:txBody>
      </p:sp>
      <p:sp>
        <p:nvSpPr>
          <p:cNvPr id="72" name="Google Shape;72;p8"/>
          <p:cNvSpPr txBox="1"/>
          <p:nvPr/>
        </p:nvSpPr>
        <p:spPr>
          <a:xfrm>
            <a:off x="9080160" y="3425276"/>
            <a:ext cx="216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Times New Roman"/>
                <a:ea typeface="Times New Roman"/>
                <a:cs typeface="Times New Roman"/>
                <a:sym typeface="Times New Roman"/>
              </a:rPr>
              <a:t>INNOVATION</a:t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3" name="Google Shape;73;p8"/>
          <p:cNvSpPr/>
          <p:nvPr/>
        </p:nvSpPr>
        <p:spPr>
          <a:xfrm>
            <a:off x="625340" y="1702732"/>
            <a:ext cx="10335802" cy="14773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Onboard AI (astronaut side): Speech-to-text → semantic compression using Gibber link encoding → DTN bundle.</a:t>
            </a:r>
            <a:endParaRPr/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Ground AI (Earth side): Decodes compressed packet → reconstructs full natural message.</a:t>
            </a:r>
            <a:endParaRPr/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Communication carried over </a:t>
            </a: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existing RF channels (S/X/Ku/Ka bands, DSN/TDRSS)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but with smaller, faster, more resilient payloads.</a:t>
            </a:r>
            <a:endParaRPr/>
          </a:p>
        </p:txBody>
      </p:sp>
      <p:pic>
        <p:nvPicPr>
          <p:cNvPr id="74" name="Google Shape;74;p8" title="astronaut-helmet-svgrepo-com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8500" y="3520092"/>
            <a:ext cx="1012175" cy="112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8" title="ai-svgrepo-com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58439" y="3596886"/>
            <a:ext cx="1012175" cy="1012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8" title="ai-svgrepo-com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72829" y="5220800"/>
            <a:ext cx="1012175" cy="1012175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8"/>
          <p:cNvSpPr/>
          <p:nvPr/>
        </p:nvSpPr>
        <p:spPr>
          <a:xfrm>
            <a:off x="4097425" y="3607621"/>
            <a:ext cx="1121100" cy="1012200"/>
          </a:xfrm>
          <a:prstGeom prst="ellipse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Gibber Link Mode</a:t>
            </a:r>
            <a:endParaRPr b="1"/>
          </a:p>
        </p:txBody>
      </p:sp>
      <p:pic>
        <p:nvPicPr>
          <p:cNvPr id="78" name="Google Shape;78;p8" title="tower-broadcast-svgrepo-com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42174" y="5086836"/>
            <a:ext cx="447870" cy="44787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8" title="building-svgrepo-com.png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668950" y="5186969"/>
            <a:ext cx="983593" cy="98359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0" name="Google Shape;80;p8"/>
          <p:cNvCxnSpPr>
            <a:stCxn id="74" idx="3"/>
            <a:endCxn id="75" idx="1"/>
          </p:cNvCxnSpPr>
          <p:nvPr/>
        </p:nvCxnSpPr>
        <p:spPr>
          <a:xfrm>
            <a:off x="1530675" y="4081516"/>
            <a:ext cx="827700" cy="2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1" name="Google Shape;81;p8"/>
          <p:cNvCxnSpPr>
            <a:stCxn id="77" idx="2"/>
            <a:endCxn id="75" idx="3"/>
          </p:cNvCxnSpPr>
          <p:nvPr/>
        </p:nvCxnSpPr>
        <p:spPr>
          <a:xfrm rot="10800000">
            <a:off x="3370525" y="4102921"/>
            <a:ext cx="726900" cy="1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82" name="Google Shape;82;p8"/>
          <p:cNvCxnSpPr/>
          <p:nvPr/>
        </p:nvCxnSpPr>
        <p:spPr>
          <a:xfrm flipH="1">
            <a:off x="4650342" y="4665650"/>
            <a:ext cx="17700" cy="53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3" name="Google Shape;83;p8"/>
          <p:cNvCxnSpPr>
            <a:stCxn id="76" idx="1"/>
            <a:endCxn id="79" idx="3"/>
          </p:cNvCxnSpPr>
          <p:nvPr/>
        </p:nvCxnSpPr>
        <p:spPr>
          <a:xfrm rot="10800000">
            <a:off x="2652429" y="5678887"/>
            <a:ext cx="1520400" cy="4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84" name="Google Shape;84;p8"/>
          <p:cNvSpPr txBox="1"/>
          <p:nvPr/>
        </p:nvSpPr>
        <p:spPr>
          <a:xfrm>
            <a:off x="518500" y="4691763"/>
            <a:ext cx="12762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</a:rPr>
              <a:t>Astronaut</a:t>
            </a:r>
            <a:endParaRPr sz="1700">
              <a:solidFill>
                <a:schemeClr val="dk1"/>
              </a:solidFill>
            </a:endParaRPr>
          </a:p>
        </p:txBody>
      </p:sp>
      <p:sp>
        <p:nvSpPr>
          <p:cNvPr id="85" name="Google Shape;85;p8"/>
          <p:cNvSpPr txBox="1"/>
          <p:nvPr/>
        </p:nvSpPr>
        <p:spPr>
          <a:xfrm>
            <a:off x="2576143" y="4571988"/>
            <a:ext cx="12762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</a:rPr>
              <a:t>AI</a:t>
            </a:r>
            <a:endParaRPr sz="1700">
              <a:solidFill>
                <a:schemeClr val="dk1"/>
              </a:solidFill>
            </a:endParaRPr>
          </a:p>
        </p:txBody>
      </p:sp>
      <p:sp>
        <p:nvSpPr>
          <p:cNvPr id="86" name="Google Shape;86;p8"/>
          <p:cNvSpPr txBox="1"/>
          <p:nvPr/>
        </p:nvSpPr>
        <p:spPr>
          <a:xfrm>
            <a:off x="4172825" y="6019538"/>
            <a:ext cx="12762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</a:rPr>
              <a:t>AI</a:t>
            </a:r>
            <a:endParaRPr sz="1700">
              <a:solidFill>
                <a:schemeClr val="dk1"/>
              </a:solidFill>
            </a:endParaRPr>
          </a:p>
        </p:txBody>
      </p:sp>
      <p:sp>
        <p:nvSpPr>
          <p:cNvPr id="87" name="Google Shape;87;p8"/>
          <p:cNvSpPr txBox="1"/>
          <p:nvPr/>
        </p:nvSpPr>
        <p:spPr>
          <a:xfrm>
            <a:off x="123897" y="5833739"/>
            <a:ext cx="20496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</a:rPr>
              <a:t>Space Agency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609611" y="57097"/>
            <a:ext cx="11440839" cy="6299904"/>
            <a:chOff x="609611" y="57097"/>
            <a:chExt cx="11440839" cy="6299904"/>
          </a:xfrm>
        </p:grpSpPr>
        <p:pic>
          <p:nvPicPr>
            <p:cNvPr id="93" name="Google Shape;93;p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841355" y="57097"/>
              <a:ext cx="2209095" cy="112286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4" name="Google Shape;94;p9"/>
            <p:cNvSpPr/>
            <p:nvPr/>
          </p:nvSpPr>
          <p:spPr>
            <a:xfrm>
              <a:off x="609611" y="4652026"/>
              <a:ext cx="2600960" cy="1704975"/>
            </a:xfrm>
            <a:custGeom>
              <a:rect b="b" l="l" r="r" t="t"/>
              <a:pathLst>
                <a:path extrusionOk="0" h="1704975" w="2600960">
                  <a:moveTo>
                    <a:pt x="758531" y="1704786"/>
                  </a:moveTo>
                  <a:lnTo>
                    <a:pt x="661303" y="1417586"/>
                  </a:lnTo>
                  <a:lnTo>
                    <a:pt x="603920" y="1397583"/>
                  </a:lnTo>
                  <a:lnTo>
                    <a:pt x="549277" y="1376287"/>
                  </a:lnTo>
                  <a:lnTo>
                    <a:pt x="496810" y="1353529"/>
                  </a:lnTo>
                  <a:lnTo>
                    <a:pt x="446757" y="1329451"/>
                  </a:lnTo>
                  <a:lnTo>
                    <a:pt x="399153" y="1304117"/>
                  </a:lnTo>
                  <a:lnTo>
                    <a:pt x="354035" y="1277592"/>
                  </a:lnTo>
                  <a:lnTo>
                    <a:pt x="311440" y="1249939"/>
                  </a:lnTo>
                  <a:lnTo>
                    <a:pt x="271403" y="1221223"/>
                  </a:lnTo>
                  <a:lnTo>
                    <a:pt x="233962" y="1191508"/>
                  </a:lnTo>
                  <a:lnTo>
                    <a:pt x="199153" y="1160858"/>
                  </a:lnTo>
                  <a:lnTo>
                    <a:pt x="167012" y="1129337"/>
                  </a:lnTo>
                  <a:lnTo>
                    <a:pt x="137576" y="1097010"/>
                  </a:lnTo>
                  <a:lnTo>
                    <a:pt x="110881" y="1063940"/>
                  </a:lnTo>
                  <a:lnTo>
                    <a:pt x="86964" y="1030193"/>
                  </a:lnTo>
                  <a:lnTo>
                    <a:pt x="65861" y="995831"/>
                  </a:lnTo>
                  <a:lnTo>
                    <a:pt x="47609" y="960919"/>
                  </a:lnTo>
                  <a:lnTo>
                    <a:pt x="32244" y="925522"/>
                  </a:lnTo>
                  <a:lnTo>
                    <a:pt x="10373" y="853727"/>
                  </a:lnTo>
                  <a:lnTo>
                    <a:pt x="10320" y="853527"/>
                  </a:lnTo>
                  <a:lnTo>
                    <a:pt x="3831" y="817017"/>
                  </a:lnTo>
                  <a:lnTo>
                    <a:pt x="383" y="780360"/>
                  </a:lnTo>
                  <a:lnTo>
                    <a:pt x="5" y="744054"/>
                  </a:lnTo>
                  <a:lnTo>
                    <a:pt x="0" y="743497"/>
                  </a:lnTo>
                  <a:lnTo>
                    <a:pt x="8587" y="669533"/>
                  </a:lnTo>
                  <a:lnTo>
                    <a:pt x="29890" y="595681"/>
                  </a:lnTo>
                  <a:lnTo>
                    <a:pt x="45401" y="558957"/>
                  </a:lnTo>
                  <a:lnTo>
                    <a:pt x="64199" y="522453"/>
                  </a:lnTo>
                  <a:lnTo>
                    <a:pt x="86323" y="486234"/>
                  </a:lnTo>
                  <a:lnTo>
                    <a:pt x="111807" y="450363"/>
                  </a:lnTo>
                  <a:lnTo>
                    <a:pt x="160915" y="392580"/>
                  </a:lnTo>
                  <a:lnTo>
                    <a:pt x="188236" y="364969"/>
                  </a:lnTo>
                  <a:lnTo>
                    <a:pt x="217322" y="338233"/>
                  </a:lnTo>
                  <a:lnTo>
                    <a:pt x="248109" y="312387"/>
                  </a:lnTo>
                  <a:lnTo>
                    <a:pt x="280536" y="287447"/>
                  </a:lnTo>
                  <a:lnTo>
                    <a:pt x="314543" y="263429"/>
                  </a:lnTo>
                  <a:lnTo>
                    <a:pt x="350067" y="240348"/>
                  </a:lnTo>
                  <a:lnTo>
                    <a:pt x="387047" y="218222"/>
                  </a:lnTo>
                  <a:lnTo>
                    <a:pt x="425423" y="197065"/>
                  </a:lnTo>
                  <a:lnTo>
                    <a:pt x="465131" y="176892"/>
                  </a:lnTo>
                  <a:lnTo>
                    <a:pt x="506112" y="157721"/>
                  </a:lnTo>
                  <a:lnTo>
                    <a:pt x="548303" y="139567"/>
                  </a:lnTo>
                  <a:lnTo>
                    <a:pt x="591643" y="122445"/>
                  </a:lnTo>
                  <a:lnTo>
                    <a:pt x="636071" y="106371"/>
                  </a:lnTo>
                  <a:lnTo>
                    <a:pt x="681526" y="91362"/>
                  </a:lnTo>
                  <a:lnTo>
                    <a:pt x="727945" y="77432"/>
                  </a:lnTo>
                  <a:lnTo>
                    <a:pt x="775267" y="64598"/>
                  </a:lnTo>
                  <a:lnTo>
                    <a:pt x="823432" y="52876"/>
                  </a:lnTo>
                  <a:lnTo>
                    <a:pt x="872377" y="42281"/>
                  </a:lnTo>
                  <a:lnTo>
                    <a:pt x="922041" y="32829"/>
                  </a:lnTo>
                  <a:lnTo>
                    <a:pt x="972363" y="24536"/>
                  </a:lnTo>
                  <a:lnTo>
                    <a:pt x="1023281" y="17418"/>
                  </a:lnTo>
                  <a:lnTo>
                    <a:pt x="1074734" y="11490"/>
                  </a:lnTo>
                  <a:lnTo>
                    <a:pt x="1126661" y="6768"/>
                  </a:lnTo>
                  <a:lnTo>
                    <a:pt x="1178999" y="3269"/>
                  </a:lnTo>
                  <a:lnTo>
                    <a:pt x="1231688" y="1007"/>
                  </a:lnTo>
                  <a:lnTo>
                    <a:pt x="1284667" y="0"/>
                  </a:lnTo>
                  <a:lnTo>
                    <a:pt x="1337873" y="261"/>
                  </a:lnTo>
                  <a:lnTo>
                    <a:pt x="1391245" y="1808"/>
                  </a:lnTo>
                  <a:lnTo>
                    <a:pt x="1444723" y="4656"/>
                  </a:lnTo>
                  <a:lnTo>
                    <a:pt x="1498244" y="8821"/>
                  </a:lnTo>
                  <a:lnTo>
                    <a:pt x="1551747" y="14318"/>
                  </a:lnTo>
                  <a:lnTo>
                    <a:pt x="1605170" y="21164"/>
                  </a:lnTo>
                  <a:lnTo>
                    <a:pt x="1658453" y="29374"/>
                  </a:lnTo>
                  <a:lnTo>
                    <a:pt x="1711534" y="38964"/>
                  </a:lnTo>
                  <a:lnTo>
                    <a:pt x="1772200" y="51714"/>
                  </a:lnTo>
                  <a:lnTo>
                    <a:pt x="1831161" y="66042"/>
                  </a:lnTo>
                  <a:lnTo>
                    <a:pt x="1888365" y="81892"/>
                  </a:lnTo>
                  <a:lnTo>
                    <a:pt x="1943760" y="99213"/>
                  </a:lnTo>
                  <a:lnTo>
                    <a:pt x="1997295" y="117950"/>
                  </a:lnTo>
                  <a:lnTo>
                    <a:pt x="2048919" y="138050"/>
                  </a:lnTo>
                  <a:lnTo>
                    <a:pt x="2098579" y="159460"/>
                  </a:lnTo>
                  <a:lnTo>
                    <a:pt x="2146225" y="182126"/>
                  </a:lnTo>
                  <a:lnTo>
                    <a:pt x="2191805" y="205995"/>
                  </a:lnTo>
                  <a:lnTo>
                    <a:pt x="2235267" y="231014"/>
                  </a:lnTo>
                  <a:lnTo>
                    <a:pt x="2276561" y="257129"/>
                  </a:lnTo>
                  <a:lnTo>
                    <a:pt x="2315634" y="284286"/>
                  </a:lnTo>
                  <a:lnTo>
                    <a:pt x="2352375" y="312387"/>
                  </a:lnTo>
                  <a:lnTo>
                    <a:pt x="2386913" y="341515"/>
                  </a:lnTo>
                  <a:lnTo>
                    <a:pt x="2419016" y="371479"/>
                  </a:lnTo>
                  <a:lnTo>
                    <a:pt x="2448692" y="402273"/>
                  </a:lnTo>
                  <a:lnTo>
                    <a:pt x="2475891" y="433842"/>
                  </a:lnTo>
                  <a:lnTo>
                    <a:pt x="2500561" y="466134"/>
                  </a:lnTo>
                  <a:lnTo>
                    <a:pt x="2522649" y="499094"/>
                  </a:lnTo>
                  <a:lnTo>
                    <a:pt x="2542106" y="532669"/>
                  </a:lnTo>
                  <a:lnTo>
                    <a:pt x="2572917" y="601453"/>
                  </a:lnTo>
                  <a:lnTo>
                    <a:pt x="2592581" y="672057"/>
                  </a:lnTo>
                  <a:lnTo>
                    <a:pt x="2600647" y="743497"/>
                  </a:lnTo>
                  <a:lnTo>
                    <a:pt x="2600687" y="744054"/>
                  </a:lnTo>
                  <a:lnTo>
                    <a:pt x="2600278" y="780360"/>
                  </a:lnTo>
                  <a:lnTo>
                    <a:pt x="2590309" y="853527"/>
                  </a:lnTo>
                  <a:lnTo>
                    <a:pt x="2580577" y="890518"/>
                  </a:lnTo>
                  <a:lnTo>
                    <a:pt x="2567682" y="927337"/>
                  </a:lnTo>
                  <a:lnTo>
                    <a:pt x="2536414" y="993096"/>
                  </a:lnTo>
                  <a:lnTo>
                    <a:pt x="2495881" y="1055972"/>
                  </a:lnTo>
                  <a:lnTo>
                    <a:pt x="2472303" y="1086263"/>
                  </a:lnTo>
                  <a:lnTo>
                    <a:pt x="2446606" y="1115754"/>
                  </a:lnTo>
                  <a:lnTo>
                    <a:pt x="2418855" y="1144418"/>
                  </a:lnTo>
                  <a:lnTo>
                    <a:pt x="2389115" y="1172229"/>
                  </a:lnTo>
                  <a:lnTo>
                    <a:pt x="2357451" y="1199160"/>
                  </a:lnTo>
                  <a:lnTo>
                    <a:pt x="2323929" y="1225185"/>
                  </a:lnTo>
                  <a:lnTo>
                    <a:pt x="2288614" y="1250278"/>
                  </a:lnTo>
                  <a:lnTo>
                    <a:pt x="2251572" y="1274411"/>
                  </a:lnTo>
                  <a:lnTo>
                    <a:pt x="2212868" y="1297558"/>
                  </a:lnTo>
                  <a:lnTo>
                    <a:pt x="2172568" y="1319694"/>
                  </a:lnTo>
                  <a:lnTo>
                    <a:pt x="2130736" y="1340790"/>
                  </a:lnTo>
                  <a:lnTo>
                    <a:pt x="2087439" y="1360822"/>
                  </a:lnTo>
                  <a:lnTo>
                    <a:pt x="2042742" y="1379761"/>
                  </a:lnTo>
                  <a:lnTo>
                    <a:pt x="1996711" y="1397583"/>
                  </a:lnTo>
                  <a:lnTo>
                    <a:pt x="1949410" y="1414259"/>
                  </a:lnTo>
                  <a:lnTo>
                    <a:pt x="1900905" y="1429765"/>
                  </a:lnTo>
                  <a:lnTo>
                    <a:pt x="1851262" y="1444072"/>
                  </a:lnTo>
                  <a:lnTo>
                    <a:pt x="1800546" y="1457155"/>
                  </a:lnTo>
                  <a:lnTo>
                    <a:pt x="1748822" y="1468988"/>
                  </a:lnTo>
                  <a:lnTo>
                    <a:pt x="1696156" y="1479543"/>
                  </a:lnTo>
                  <a:lnTo>
                    <a:pt x="1642613" y="1488794"/>
                  </a:lnTo>
                  <a:lnTo>
                    <a:pt x="1588260" y="1496715"/>
                  </a:lnTo>
                  <a:lnTo>
                    <a:pt x="1533160" y="1503280"/>
                  </a:lnTo>
                  <a:lnTo>
                    <a:pt x="1477380" y="1508460"/>
                  </a:lnTo>
                  <a:lnTo>
                    <a:pt x="1469145" y="1509011"/>
                  </a:lnTo>
                  <a:lnTo>
                    <a:pt x="1132075" y="1509011"/>
                  </a:lnTo>
                  <a:lnTo>
                    <a:pt x="758531" y="1704786"/>
                  </a:lnTo>
                  <a:close/>
                </a:path>
                <a:path extrusionOk="0" h="1704975" w="2600960">
                  <a:moveTo>
                    <a:pt x="1306611" y="1515438"/>
                  </a:moveTo>
                  <a:lnTo>
                    <a:pt x="1248764" y="1514820"/>
                  </a:lnTo>
                  <a:lnTo>
                    <a:pt x="1190563" y="1512687"/>
                  </a:lnTo>
                  <a:lnTo>
                    <a:pt x="1132075" y="1509011"/>
                  </a:lnTo>
                  <a:lnTo>
                    <a:pt x="1469145" y="1509011"/>
                  </a:lnTo>
                  <a:lnTo>
                    <a:pt x="1420985" y="1512231"/>
                  </a:lnTo>
                  <a:lnTo>
                    <a:pt x="1364040" y="1514566"/>
                  </a:lnTo>
                  <a:lnTo>
                    <a:pt x="1306611" y="1515438"/>
                  </a:lnTo>
                  <a:close/>
                </a:path>
              </a:pathLst>
            </a:custGeom>
            <a:solidFill>
              <a:srgbClr val="D8D1E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5" name="Google Shape;95;p9"/>
            <p:cNvSpPr/>
            <p:nvPr/>
          </p:nvSpPr>
          <p:spPr>
            <a:xfrm>
              <a:off x="609611" y="4652026"/>
              <a:ext cx="2600960" cy="1704975"/>
            </a:xfrm>
            <a:custGeom>
              <a:rect b="b" l="l" r="r" t="t"/>
              <a:pathLst>
                <a:path extrusionOk="0" h="1704975" w="2600960">
                  <a:moveTo>
                    <a:pt x="758531" y="1704786"/>
                  </a:moveTo>
                  <a:lnTo>
                    <a:pt x="661303" y="1417586"/>
                  </a:lnTo>
                  <a:lnTo>
                    <a:pt x="604120" y="1397661"/>
                  </a:lnTo>
                  <a:lnTo>
                    <a:pt x="549277" y="1376287"/>
                  </a:lnTo>
                  <a:lnTo>
                    <a:pt x="496810" y="1353529"/>
                  </a:lnTo>
                  <a:lnTo>
                    <a:pt x="446757" y="1329451"/>
                  </a:lnTo>
                  <a:lnTo>
                    <a:pt x="399153" y="1304117"/>
                  </a:lnTo>
                  <a:lnTo>
                    <a:pt x="354035" y="1277592"/>
                  </a:lnTo>
                  <a:lnTo>
                    <a:pt x="311440" y="1249939"/>
                  </a:lnTo>
                  <a:lnTo>
                    <a:pt x="271403" y="1221223"/>
                  </a:lnTo>
                  <a:lnTo>
                    <a:pt x="233962" y="1191508"/>
                  </a:lnTo>
                  <a:lnTo>
                    <a:pt x="199153" y="1160858"/>
                  </a:lnTo>
                  <a:lnTo>
                    <a:pt x="167012" y="1129337"/>
                  </a:lnTo>
                  <a:lnTo>
                    <a:pt x="137576" y="1097010"/>
                  </a:lnTo>
                  <a:lnTo>
                    <a:pt x="110881" y="1063940"/>
                  </a:lnTo>
                  <a:lnTo>
                    <a:pt x="86964" y="1030193"/>
                  </a:lnTo>
                  <a:lnTo>
                    <a:pt x="65861" y="995831"/>
                  </a:lnTo>
                  <a:lnTo>
                    <a:pt x="47609" y="960919"/>
                  </a:lnTo>
                  <a:lnTo>
                    <a:pt x="32244" y="925522"/>
                  </a:lnTo>
                  <a:lnTo>
                    <a:pt x="10320" y="853527"/>
                  </a:lnTo>
                  <a:lnTo>
                    <a:pt x="383" y="780360"/>
                  </a:lnTo>
                  <a:lnTo>
                    <a:pt x="0" y="743497"/>
                  </a:lnTo>
                  <a:lnTo>
                    <a:pt x="2722" y="706533"/>
                  </a:lnTo>
                  <a:lnTo>
                    <a:pt x="17631" y="632561"/>
                  </a:lnTo>
                  <a:lnTo>
                    <a:pt x="29890" y="595681"/>
                  </a:lnTo>
                  <a:lnTo>
                    <a:pt x="45401" y="558957"/>
                  </a:lnTo>
                  <a:lnTo>
                    <a:pt x="64199" y="522453"/>
                  </a:lnTo>
                  <a:lnTo>
                    <a:pt x="86323" y="486234"/>
                  </a:lnTo>
                  <a:lnTo>
                    <a:pt x="111807" y="450363"/>
                  </a:lnTo>
                  <a:lnTo>
                    <a:pt x="160915" y="392580"/>
                  </a:lnTo>
                  <a:lnTo>
                    <a:pt x="188236" y="364969"/>
                  </a:lnTo>
                  <a:lnTo>
                    <a:pt x="217322" y="338233"/>
                  </a:lnTo>
                  <a:lnTo>
                    <a:pt x="248109" y="312387"/>
                  </a:lnTo>
                  <a:lnTo>
                    <a:pt x="280536" y="287447"/>
                  </a:lnTo>
                  <a:lnTo>
                    <a:pt x="314543" y="263429"/>
                  </a:lnTo>
                  <a:lnTo>
                    <a:pt x="350067" y="240348"/>
                  </a:lnTo>
                  <a:lnTo>
                    <a:pt x="387047" y="218222"/>
                  </a:lnTo>
                  <a:lnTo>
                    <a:pt x="425423" y="197064"/>
                  </a:lnTo>
                  <a:lnTo>
                    <a:pt x="465131" y="176892"/>
                  </a:lnTo>
                  <a:lnTo>
                    <a:pt x="506112" y="157721"/>
                  </a:lnTo>
                  <a:lnTo>
                    <a:pt x="548303" y="139567"/>
                  </a:lnTo>
                  <a:lnTo>
                    <a:pt x="591643" y="122445"/>
                  </a:lnTo>
                  <a:lnTo>
                    <a:pt x="636071" y="106371"/>
                  </a:lnTo>
                  <a:lnTo>
                    <a:pt x="681526" y="91362"/>
                  </a:lnTo>
                  <a:lnTo>
                    <a:pt x="727945" y="77432"/>
                  </a:lnTo>
                  <a:lnTo>
                    <a:pt x="775267" y="64598"/>
                  </a:lnTo>
                  <a:lnTo>
                    <a:pt x="823432" y="52876"/>
                  </a:lnTo>
                  <a:lnTo>
                    <a:pt x="872377" y="42281"/>
                  </a:lnTo>
                  <a:lnTo>
                    <a:pt x="922041" y="32829"/>
                  </a:lnTo>
                  <a:lnTo>
                    <a:pt x="972363" y="24536"/>
                  </a:lnTo>
                  <a:lnTo>
                    <a:pt x="1023281" y="17418"/>
                  </a:lnTo>
                  <a:lnTo>
                    <a:pt x="1074734" y="11490"/>
                  </a:lnTo>
                  <a:lnTo>
                    <a:pt x="1126661" y="6768"/>
                  </a:lnTo>
                  <a:lnTo>
                    <a:pt x="1178999" y="3269"/>
                  </a:lnTo>
                  <a:lnTo>
                    <a:pt x="1231688" y="1007"/>
                  </a:lnTo>
                  <a:lnTo>
                    <a:pt x="1284667" y="0"/>
                  </a:lnTo>
                  <a:lnTo>
                    <a:pt x="1337873" y="261"/>
                  </a:lnTo>
                  <a:lnTo>
                    <a:pt x="1391245" y="1808"/>
                  </a:lnTo>
                  <a:lnTo>
                    <a:pt x="1444723" y="4656"/>
                  </a:lnTo>
                  <a:lnTo>
                    <a:pt x="1498244" y="8821"/>
                  </a:lnTo>
                  <a:lnTo>
                    <a:pt x="1551747" y="14318"/>
                  </a:lnTo>
                  <a:lnTo>
                    <a:pt x="1605170" y="21164"/>
                  </a:lnTo>
                  <a:lnTo>
                    <a:pt x="1658453" y="29374"/>
                  </a:lnTo>
                  <a:lnTo>
                    <a:pt x="1711534" y="38964"/>
                  </a:lnTo>
                  <a:lnTo>
                    <a:pt x="1772200" y="51714"/>
                  </a:lnTo>
                  <a:lnTo>
                    <a:pt x="1831161" y="66042"/>
                  </a:lnTo>
                  <a:lnTo>
                    <a:pt x="1888365" y="81892"/>
                  </a:lnTo>
                  <a:lnTo>
                    <a:pt x="1943760" y="99213"/>
                  </a:lnTo>
                  <a:lnTo>
                    <a:pt x="1997295" y="117950"/>
                  </a:lnTo>
                  <a:lnTo>
                    <a:pt x="2048919" y="138050"/>
                  </a:lnTo>
                  <a:lnTo>
                    <a:pt x="2098579" y="159460"/>
                  </a:lnTo>
                  <a:lnTo>
                    <a:pt x="2146225" y="182126"/>
                  </a:lnTo>
                  <a:lnTo>
                    <a:pt x="2191805" y="205995"/>
                  </a:lnTo>
                  <a:lnTo>
                    <a:pt x="2235267" y="231014"/>
                  </a:lnTo>
                  <a:lnTo>
                    <a:pt x="2276561" y="257129"/>
                  </a:lnTo>
                  <a:lnTo>
                    <a:pt x="2315634" y="284286"/>
                  </a:lnTo>
                  <a:lnTo>
                    <a:pt x="2352435" y="312432"/>
                  </a:lnTo>
                  <a:lnTo>
                    <a:pt x="2386913" y="341515"/>
                  </a:lnTo>
                  <a:lnTo>
                    <a:pt x="2419015" y="371479"/>
                  </a:lnTo>
                  <a:lnTo>
                    <a:pt x="2448692" y="402273"/>
                  </a:lnTo>
                  <a:lnTo>
                    <a:pt x="2475891" y="433842"/>
                  </a:lnTo>
                  <a:lnTo>
                    <a:pt x="2500561" y="466134"/>
                  </a:lnTo>
                  <a:lnTo>
                    <a:pt x="2522649" y="499094"/>
                  </a:lnTo>
                  <a:lnTo>
                    <a:pt x="2542106" y="532669"/>
                  </a:lnTo>
                  <a:lnTo>
                    <a:pt x="2572917" y="601453"/>
                  </a:lnTo>
                  <a:lnTo>
                    <a:pt x="2592581" y="672057"/>
                  </a:lnTo>
                  <a:lnTo>
                    <a:pt x="2600687" y="744054"/>
                  </a:lnTo>
                  <a:lnTo>
                    <a:pt x="2600277" y="780441"/>
                  </a:lnTo>
                  <a:lnTo>
                    <a:pt x="2590273" y="853727"/>
                  </a:lnTo>
                  <a:lnTo>
                    <a:pt x="2567682" y="927337"/>
                  </a:lnTo>
                  <a:lnTo>
                    <a:pt x="2536413" y="993096"/>
                  </a:lnTo>
                  <a:lnTo>
                    <a:pt x="2495880" y="1055972"/>
                  </a:lnTo>
                  <a:lnTo>
                    <a:pt x="2472303" y="1086263"/>
                  </a:lnTo>
                  <a:lnTo>
                    <a:pt x="2446606" y="1115754"/>
                  </a:lnTo>
                  <a:lnTo>
                    <a:pt x="2418855" y="1144418"/>
                  </a:lnTo>
                  <a:lnTo>
                    <a:pt x="2389115" y="1172229"/>
                  </a:lnTo>
                  <a:lnTo>
                    <a:pt x="2357451" y="1199160"/>
                  </a:lnTo>
                  <a:lnTo>
                    <a:pt x="2323929" y="1225185"/>
                  </a:lnTo>
                  <a:lnTo>
                    <a:pt x="2288614" y="1250278"/>
                  </a:lnTo>
                  <a:lnTo>
                    <a:pt x="2251572" y="1274411"/>
                  </a:lnTo>
                  <a:lnTo>
                    <a:pt x="2212868" y="1297558"/>
                  </a:lnTo>
                  <a:lnTo>
                    <a:pt x="2172567" y="1319694"/>
                  </a:lnTo>
                  <a:lnTo>
                    <a:pt x="2130736" y="1340790"/>
                  </a:lnTo>
                  <a:lnTo>
                    <a:pt x="2087439" y="1360822"/>
                  </a:lnTo>
                  <a:lnTo>
                    <a:pt x="2042742" y="1379761"/>
                  </a:lnTo>
                  <a:lnTo>
                    <a:pt x="1996711" y="1397583"/>
                  </a:lnTo>
                  <a:lnTo>
                    <a:pt x="1949410" y="1414259"/>
                  </a:lnTo>
                  <a:lnTo>
                    <a:pt x="1900905" y="1429765"/>
                  </a:lnTo>
                  <a:lnTo>
                    <a:pt x="1851262" y="1444072"/>
                  </a:lnTo>
                  <a:lnTo>
                    <a:pt x="1800546" y="1457155"/>
                  </a:lnTo>
                  <a:lnTo>
                    <a:pt x="1748822" y="1468988"/>
                  </a:lnTo>
                  <a:lnTo>
                    <a:pt x="1696156" y="1479543"/>
                  </a:lnTo>
                  <a:lnTo>
                    <a:pt x="1642613" y="1488794"/>
                  </a:lnTo>
                  <a:lnTo>
                    <a:pt x="1588260" y="1496715"/>
                  </a:lnTo>
                  <a:lnTo>
                    <a:pt x="1533160" y="1503280"/>
                  </a:lnTo>
                  <a:lnTo>
                    <a:pt x="1477380" y="1508460"/>
                  </a:lnTo>
                  <a:lnTo>
                    <a:pt x="1420985" y="1512231"/>
                  </a:lnTo>
                  <a:lnTo>
                    <a:pt x="1364040" y="1514566"/>
                  </a:lnTo>
                  <a:lnTo>
                    <a:pt x="1306611" y="1515438"/>
                  </a:lnTo>
                  <a:lnTo>
                    <a:pt x="1248764" y="1514820"/>
                  </a:lnTo>
                  <a:lnTo>
                    <a:pt x="1190563" y="1512687"/>
                  </a:lnTo>
                  <a:lnTo>
                    <a:pt x="1132075" y="1509011"/>
                  </a:lnTo>
                  <a:lnTo>
                    <a:pt x="758531" y="1704786"/>
                  </a:lnTo>
                  <a:close/>
                </a:path>
              </a:pathLst>
            </a:custGeom>
            <a:noFill/>
            <a:ln cap="flat" cmpd="sng" w="9525">
              <a:solidFill>
                <a:srgbClr val="1F497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96" name="Google Shape;96;p9"/>
          <p:cNvSpPr txBox="1"/>
          <p:nvPr>
            <p:ph type="title"/>
          </p:nvPr>
        </p:nvSpPr>
        <p:spPr>
          <a:xfrm>
            <a:off x="2621928" y="218566"/>
            <a:ext cx="6944359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46418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TECHNICAL APPROACH</a:t>
            </a:r>
            <a:endParaRPr/>
          </a:p>
        </p:txBody>
      </p:sp>
      <p:sp>
        <p:nvSpPr>
          <p:cNvPr id="97" name="Google Shape;97;p9"/>
          <p:cNvSpPr txBox="1"/>
          <p:nvPr/>
        </p:nvSpPr>
        <p:spPr>
          <a:xfrm>
            <a:off x="1063489" y="4932247"/>
            <a:ext cx="1692910" cy="9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Times New Roman"/>
                <a:ea typeface="Times New Roman"/>
                <a:cs typeface="Times New Roman"/>
                <a:sym typeface="Times New Roman"/>
              </a:rPr>
              <a:t>Integrate cryptography libraries	and	FEC libraries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98" name="Google Shape;98;p9"/>
          <p:cNvGrpSpPr/>
          <p:nvPr/>
        </p:nvGrpSpPr>
        <p:grpSpPr>
          <a:xfrm>
            <a:off x="521736" y="2915954"/>
            <a:ext cx="2600960" cy="1704975"/>
            <a:chOff x="521736" y="2915954"/>
            <a:chExt cx="2600960" cy="1704975"/>
          </a:xfrm>
        </p:grpSpPr>
        <p:sp>
          <p:nvSpPr>
            <p:cNvPr id="99" name="Google Shape;99;p9"/>
            <p:cNvSpPr/>
            <p:nvPr/>
          </p:nvSpPr>
          <p:spPr>
            <a:xfrm>
              <a:off x="521736" y="2915954"/>
              <a:ext cx="2600960" cy="1704975"/>
            </a:xfrm>
            <a:custGeom>
              <a:rect b="b" l="l" r="r" t="t"/>
              <a:pathLst>
                <a:path extrusionOk="0" h="1704975" w="2600960">
                  <a:moveTo>
                    <a:pt x="758531" y="1704786"/>
                  </a:moveTo>
                  <a:lnTo>
                    <a:pt x="661303" y="1417561"/>
                  </a:lnTo>
                  <a:lnTo>
                    <a:pt x="603954" y="1397571"/>
                  </a:lnTo>
                  <a:lnTo>
                    <a:pt x="549277" y="1376262"/>
                  </a:lnTo>
                  <a:lnTo>
                    <a:pt x="496810" y="1353504"/>
                  </a:lnTo>
                  <a:lnTo>
                    <a:pt x="446757" y="1329426"/>
                  </a:lnTo>
                  <a:lnTo>
                    <a:pt x="399153" y="1304092"/>
                  </a:lnTo>
                  <a:lnTo>
                    <a:pt x="354035" y="1277567"/>
                  </a:lnTo>
                  <a:lnTo>
                    <a:pt x="311440" y="1249914"/>
                  </a:lnTo>
                  <a:lnTo>
                    <a:pt x="271403" y="1221199"/>
                  </a:lnTo>
                  <a:lnTo>
                    <a:pt x="233962" y="1191484"/>
                  </a:lnTo>
                  <a:lnTo>
                    <a:pt x="199153" y="1160834"/>
                  </a:lnTo>
                  <a:lnTo>
                    <a:pt x="167012" y="1129314"/>
                  </a:lnTo>
                  <a:lnTo>
                    <a:pt x="137576" y="1096987"/>
                  </a:lnTo>
                  <a:lnTo>
                    <a:pt x="110881" y="1063917"/>
                  </a:lnTo>
                  <a:lnTo>
                    <a:pt x="86964" y="1030170"/>
                  </a:lnTo>
                  <a:lnTo>
                    <a:pt x="65861" y="995809"/>
                  </a:lnTo>
                  <a:lnTo>
                    <a:pt x="47609" y="960898"/>
                  </a:lnTo>
                  <a:lnTo>
                    <a:pt x="32244" y="925501"/>
                  </a:lnTo>
                  <a:lnTo>
                    <a:pt x="10372" y="853706"/>
                  </a:lnTo>
                  <a:lnTo>
                    <a:pt x="383" y="780343"/>
                  </a:lnTo>
                  <a:lnTo>
                    <a:pt x="0" y="743482"/>
                  </a:lnTo>
                  <a:lnTo>
                    <a:pt x="2621" y="707895"/>
                  </a:lnTo>
                  <a:lnTo>
                    <a:pt x="8587" y="669521"/>
                  </a:lnTo>
                  <a:lnTo>
                    <a:pt x="29890" y="595672"/>
                  </a:lnTo>
                  <a:lnTo>
                    <a:pt x="45401" y="558950"/>
                  </a:lnTo>
                  <a:lnTo>
                    <a:pt x="64199" y="522448"/>
                  </a:lnTo>
                  <a:lnTo>
                    <a:pt x="86323" y="486231"/>
                  </a:lnTo>
                  <a:lnTo>
                    <a:pt x="111807" y="450363"/>
                  </a:lnTo>
                  <a:lnTo>
                    <a:pt x="160915" y="392580"/>
                  </a:lnTo>
                  <a:lnTo>
                    <a:pt x="188236" y="364969"/>
                  </a:lnTo>
                  <a:lnTo>
                    <a:pt x="217322" y="338233"/>
                  </a:lnTo>
                  <a:lnTo>
                    <a:pt x="248109" y="312387"/>
                  </a:lnTo>
                  <a:lnTo>
                    <a:pt x="280536" y="287447"/>
                  </a:lnTo>
                  <a:lnTo>
                    <a:pt x="314543" y="263429"/>
                  </a:lnTo>
                  <a:lnTo>
                    <a:pt x="350067" y="240348"/>
                  </a:lnTo>
                  <a:lnTo>
                    <a:pt x="387047" y="218222"/>
                  </a:lnTo>
                  <a:lnTo>
                    <a:pt x="425423" y="197065"/>
                  </a:lnTo>
                  <a:lnTo>
                    <a:pt x="465131" y="176892"/>
                  </a:lnTo>
                  <a:lnTo>
                    <a:pt x="506112" y="157721"/>
                  </a:lnTo>
                  <a:lnTo>
                    <a:pt x="548303" y="139567"/>
                  </a:lnTo>
                  <a:lnTo>
                    <a:pt x="591643" y="122445"/>
                  </a:lnTo>
                  <a:lnTo>
                    <a:pt x="636071" y="106371"/>
                  </a:lnTo>
                  <a:lnTo>
                    <a:pt x="681526" y="91362"/>
                  </a:lnTo>
                  <a:lnTo>
                    <a:pt x="727945" y="77432"/>
                  </a:lnTo>
                  <a:lnTo>
                    <a:pt x="775267" y="64598"/>
                  </a:lnTo>
                  <a:lnTo>
                    <a:pt x="823432" y="52876"/>
                  </a:lnTo>
                  <a:lnTo>
                    <a:pt x="872377" y="42281"/>
                  </a:lnTo>
                  <a:lnTo>
                    <a:pt x="922041" y="32829"/>
                  </a:lnTo>
                  <a:lnTo>
                    <a:pt x="972363" y="24536"/>
                  </a:lnTo>
                  <a:lnTo>
                    <a:pt x="1023281" y="17418"/>
                  </a:lnTo>
                  <a:lnTo>
                    <a:pt x="1074734" y="11490"/>
                  </a:lnTo>
                  <a:lnTo>
                    <a:pt x="1126661" y="6768"/>
                  </a:lnTo>
                  <a:lnTo>
                    <a:pt x="1178999" y="3269"/>
                  </a:lnTo>
                  <a:lnTo>
                    <a:pt x="1231688" y="1007"/>
                  </a:lnTo>
                  <a:lnTo>
                    <a:pt x="1284667" y="0"/>
                  </a:lnTo>
                  <a:lnTo>
                    <a:pt x="1337873" y="261"/>
                  </a:lnTo>
                  <a:lnTo>
                    <a:pt x="1391245" y="1808"/>
                  </a:lnTo>
                  <a:lnTo>
                    <a:pt x="1444723" y="4656"/>
                  </a:lnTo>
                  <a:lnTo>
                    <a:pt x="1498244" y="8821"/>
                  </a:lnTo>
                  <a:lnTo>
                    <a:pt x="1551747" y="14318"/>
                  </a:lnTo>
                  <a:lnTo>
                    <a:pt x="1605170" y="21164"/>
                  </a:lnTo>
                  <a:lnTo>
                    <a:pt x="1658453" y="29374"/>
                  </a:lnTo>
                  <a:lnTo>
                    <a:pt x="1711534" y="38964"/>
                  </a:lnTo>
                  <a:lnTo>
                    <a:pt x="1772200" y="51714"/>
                  </a:lnTo>
                  <a:lnTo>
                    <a:pt x="1831161" y="66042"/>
                  </a:lnTo>
                  <a:lnTo>
                    <a:pt x="1888365" y="81892"/>
                  </a:lnTo>
                  <a:lnTo>
                    <a:pt x="1943760" y="99213"/>
                  </a:lnTo>
                  <a:lnTo>
                    <a:pt x="1997295" y="117950"/>
                  </a:lnTo>
                  <a:lnTo>
                    <a:pt x="2048919" y="138050"/>
                  </a:lnTo>
                  <a:lnTo>
                    <a:pt x="2098579" y="159460"/>
                  </a:lnTo>
                  <a:lnTo>
                    <a:pt x="2146225" y="182126"/>
                  </a:lnTo>
                  <a:lnTo>
                    <a:pt x="2191805" y="205995"/>
                  </a:lnTo>
                  <a:lnTo>
                    <a:pt x="2235267" y="231013"/>
                  </a:lnTo>
                  <a:lnTo>
                    <a:pt x="2276561" y="257127"/>
                  </a:lnTo>
                  <a:lnTo>
                    <a:pt x="2315634" y="284284"/>
                  </a:lnTo>
                  <a:lnTo>
                    <a:pt x="2352378" y="312387"/>
                  </a:lnTo>
                  <a:lnTo>
                    <a:pt x="2386913" y="341512"/>
                  </a:lnTo>
                  <a:lnTo>
                    <a:pt x="2419016" y="371476"/>
                  </a:lnTo>
                  <a:lnTo>
                    <a:pt x="2448692" y="402269"/>
                  </a:lnTo>
                  <a:lnTo>
                    <a:pt x="2475891" y="433838"/>
                  </a:lnTo>
                  <a:lnTo>
                    <a:pt x="2500561" y="466129"/>
                  </a:lnTo>
                  <a:lnTo>
                    <a:pt x="2522649" y="499088"/>
                  </a:lnTo>
                  <a:lnTo>
                    <a:pt x="2542106" y="532663"/>
                  </a:lnTo>
                  <a:lnTo>
                    <a:pt x="2572917" y="601444"/>
                  </a:lnTo>
                  <a:lnTo>
                    <a:pt x="2592581" y="672045"/>
                  </a:lnTo>
                  <a:lnTo>
                    <a:pt x="2600647" y="743482"/>
                  </a:lnTo>
                  <a:lnTo>
                    <a:pt x="2600687" y="744039"/>
                  </a:lnTo>
                  <a:lnTo>
                    <a:pt x="2596823" y="816998"/>
                  </a:lnTo>
                  <a:lnTo>
                    <a:pt x="2580577" y="890495"/>
                  </a:lnTo>
                  <a:lnTo>
                    <a:pt x="2567682" y="927312"/>
                  </a:lnTo>
                  <a:lnTo>
                    <a:pt x="2536414" y="993071"/>
                  </a:lnTo>
                  <a:lnTo>
                    <a:pt x="2495881" y="1055948"/>
                  </a:lnTo>
                  <a:lnTo>
                    <a:pt x="2472303" y="1086240"/>
                  </a:lnTo>
                  <a:lnTo>
                    <a:pt x="2446606" y="1115731"/>
                  </a:lnTo>
                  <a:lnTo>
                    <a:pt x="2418855" y="1144396"/>
                  </a:lnTo>
                  <a:lnTo>
                    <a:pt x="2389115" y="1172207"/>
                  </a:lnTo>
                  <a:lnTo>
                    <a:pt x="2357451" y="1199140"/>
                  </a:lnTo>
                  <a:lnTo>
                    <a:pt x="2323929" y="1225166"/>
                  </a:lnTo>
                  <a:lnTo>
                    <a:pt x="2288614" y="1250259"/>
                  </a:lnTo>
                  <a:lnTo>
                    <a:pt x="2251572" y="1274393"/>
                  </a:lnTo>
                  <a:lnTo>
                    <a:pt x="2212868" y="1297542"/>
                  </a:lnTo>
                  <a:lnTo>
                    <a:pt x="2172568" y="1319678"/>
                  </a:lnTo>
                  <a:lnTo>
                    <a:pt x="2130736" y="1340776"/>
                  </a:lnTo>
                  <a:lnTo>
                    <a:pt x="2087439" y="1360808"/>
                  </a:lnTo>
                  <a:lnTo>
                    <a:pt x="2042742" y="1379749"/>
                  </a:lnTo>
                  <a:lnTo>
                    <a:pt x="1996711" y="1397571"/>
                  </a:lnTo>
                  <a:lnTo>
                    <a:pt x="1949410" y="1414249"/>
                  </a:lnTo>
                  <a:lnTo>
                    <a:pt x="1900905" y="1429755"/>
                  </a:lnTo>
                  <a:lnTo>
                    <a:pt x="1851262" y="1444064"/>
                  </a:lnTo>
                  <a:lnTo>
                    <a:pt x="1800546" y="1457148"/>
                  </a:lnTo>
                  <a:lnTo>
                    <a:pt x="1748822" y="1468982"/>
                  </a:lnTo>
                  <a:lnTo>
                    <a:pt x="1696156" y="1479538"/>
                  </a:lnTo>
                  <a:lnTo>
                    <a:pt x="1642613" y="1488790"/>
                  </a:lnTo>
                  <a:lnTo>
                    <a:pt x="1588260" y="1496712"/>
                  </a:lnTo>
                  <a:lnTo>
                    <a:pt x="1533160" y="1503277"/>
                  </a:lnTo>
                  <a:lnTo>
                    <a:pt x="1477380" y="1508458"/>
                  </a:lnTo>
                  <a:lnTo>
                    <a:pt x="1469116" y="1509011"/>
                  </a:lnTo>
                  <a:lnTo>
                    <a:pt x="1132075" y="1509011"/>
                  </a:lnTo>
                  <a:lnTo>
                    <a:pt x="758531" y="1704786"/>
                  </a:lnTo>
                  <a:close/>
                </a:path>
                <a:path extrusionOk="0" h="1704975" w="2600960">
                  <a:moveTo>
                    <a:pt x="1306611" y="1515437"/>
                  </a:moveTo>
                  <a:lnTo>
                    <a:pt x="1248764" y="1514820"/>
                  </a:lnTo>
                  <a:lnTo>
                    <a:pt x="1190563" y="1512687"/>
                  </a:lnTo>
                  <a:lnTo>
                    <a:pt x="1132075" y="1509011"/>
                  </a:lnTo>
                  <a:lnTo>
                    <a:pt x="1469116" y="1509011"/>
                  </a:lnTo>
                  <a:lnTo>
                    <a:pt x="1420985" y="1512230"/>
                  </a:lnTo>
                  <a:lnTo>
                    <a:pt x="1364040" y="1514565"/>
                  </a:lnTo>
                  <a:lnTo>
                    <a:pt x="1306611" y="1515437"/>
                  </a:lnTo>
                  <a:close/>
                </a:path>
              </a:pathLst>
            </a:custGeom>
            <a:solidFill>
              <a:srgbClr val="CFE1F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0" name="Google Shape;100;p9"/>
            <p:cNvSpPr/>
            <p:nvPr/>
          </p:nvSpPr>
          <p:spPr>
            <a:xfrm>
              <a:off x="521736" y="2915954"/>
              <a:ext cx="2600960" cy="1704975"/>
            </a:xfrm>
            <a:custGeom>
              <a:rect b="b" l="l" r="r" t="t"/>
              <a:pathLst>
                <a:path extrusionOk="0" h="1704975" w="2600960">
                  <a:moveTo>
                    <a:pt x="758531" y="1704786"/>
                  </a:moveTo>
                  <a:lnTo>
                    <a:pt x="661303" y="1417561"/>
                  </a:lnTo>
                  <a:lnTo>
                    <a:pt x="604120" y="1397636"/>
                  </a:lnTo>
                  <a:lnTo>
                    <a:pt x="549277" y="1376262"/>
                  </a:lnTo>
                  <a:lnTo>
                    <a:pt x="496810" y="1353504"/>
                  </a:lnTo>
                  <a:lnTo>
                    <a:pt x="446757" y="1329426"/>
                  </a:lnTo>
                  <a:lnTo>
                    <a:pt x="399153" y="1304092"/>
                  </a:lnTo>
                  <a:lnTo>
                    <a:pt x="354035" y="1277567"/>
                  </a:lnTo>
                  <a:lnTo>
                    <a:pt x="311440" y="1249914"/>
                  </a:lnTo>
                  <a:lnTo>
                    <a:pt x="271403" y="1221199"/>
                  </a:lnTo>
                  <a:lnTo>
                    <a:pt x="233962" y="1191484"/>
                  </a:lnTo>
                  <a:lnTo>
                    <a:pt x="199153" y="1160834"/>
                  </a:lnTo>
                  <a:lnTo>
                    <a:pt x="167012" y="1129314"/>
                  </a:lnTo>
                  <a:lnTo>
                    <a:pt x="137576" y="1096987"/>
                  </a:lnTo>
                  <a:lnTo>
                    <a:pt x="110881" y="1063917"/>
                  </a:lnTo>
                  <a:lnTo>
                    <a:pt x="86964" y="1030170"/>
                  </a:lnTo>
                  <a:lnTo>
                    <a:pt x="65861" y="995809"/>
                  </a:lnTo>
                  <a:lnTo>
                    <a:pt x="47609" y="960898"/>
                  </a:lnTo>
                  <a:lnTo>
                    <a:pt x="32244" y="925501"/>
                  </a:lnTo>
                  <a:lnTo>
                    <a:pt x="10320" y="853508"/>
                  </a:lnTo>
                  <a:lnTo>
                    <a:pt x="383" y="780343"/>
                  </a:lnTo>
                  <a:lnTo>
                    <a:pt x="0" y="743482"/>
                  </a:lnTo>
                  <a:lnTo>
                    <a:pt x="2722" y="706519"/>
                  </a:lnTo>
                  <a:lnTo>
                    <a:pt x="17631" y="632551"/>
                  </a:lnTo>
                  <a:lnTo>
                    <a:pt x="29890" y="595672"/>
                  </a:lnTo>
                  <a:lnTo>
                    <a:pt x="45401" y="558950"/>
                  </a:lnTo>
                  <a:lnTo>
                    <a:pt x="64199" y="522448"/>
                  </a:lnTo>
                  <a:lnTo>
                    <a:pt x="86323" y="486231"/>
                  </a:lnTo>
                  <a:lnTo>
                    <a:pt x="111807" y="450363"/>
                  </a:lnTo>
                  <a:lnTo>
                    <a:pt x="160915" y="392580"/>
                  </a:lnTo>
                  <a:lnTo>
                    <a:pt x="188236" y="364969"/>
                  </a:lnTo>
                  <a:lnTo>
                    <a:pt x="217322" y="338233"/>
                  </a:lnTo>
                  <a:lnTo>
                    <a:pt x="248109" y="312387"/>
                  </a:lnTo>
                  <a:lnTo>
                    <a:pt x="280536" y="287447"/>
                  </a:lnTo>
                  <a:lnTo>
                    <a:pt x="314543" y="263429"/>
                  </a:lnTo>
                  <a:lnTo>
                    <a:pt x="350067" y="240348"/>
                  </a:lnTo>
                  <a:lnTo>
                    <a:pt x="387047" y="218222"/>
                  </a:lnTo>
                  <a:lnTo>
                    <a:pt x="425423" y="197064"/>
                  </a:lnTo>
                  <a:lnTo>
                    <a:pt x="465131" y="176892"/>
                  </a:lnTo>
                  <a:lnTo>
                    <a:pt x="506112" y="157721"/>
                  </a:lnTo>
                  <a:lnTo>
                    <a:pt x="548303" y="139567"/>
                  </a:lnTo>
                  <a:lnTo>
                    <a:pt x="591643" y="122445"/>
                  </a:lnTo>
                  <a:lnTo>
                    <a:pt x="636071" y="106371"/>
                  </a:lnTo>
                  <a:lnTo>
                    <a:pt x="681526" y="91362"/>
                  </a:lnTo>
                  <a:lnTo>
                    <a:pt x="727945" y="77432"/>
                  </a:lnTo>
                  <a:lnTo>
                    <a:pt x="775267" y="64598"/>
                  </a:lnTo>
                  <a:lnTo>
                    <a:pt x="823432" y="52876"/>
                  </a:lnTo>
                  <a:lnTo>
                    <a:pt x="872377" y="42281"/>
                  </a:lnTo>
                  <a:lnTo>
                    <a:pt x="922041" y="32829"/>
                  </a:lnTo>
                  <a:lnTo>
                    <a:pt x="972363" y="24536"/>
                  </a:lnTo>
                  <a:lnTo>
                    <a:pt x="1023281" y="17418"/>
                  </a:lnTo>
                  <a:lnTo>
                    <a:pt x="1074734" y="11490"/>
                  </a:lnTo>
                  <a:lnTo>
                    <a:pt x="1126661" y="6768"/>
                  </a:lnTo>
                  <a:lnTo>
                    <a:pt x="1178999" y="3269"/>
                  </a:lnTo>
                  <a:lnTo>
                    <a:pt x="1231688" y="1007"/>
                  </a:lnTo>
                  <a:lnTo>
                    <a:pt x="1284667" y="0"/>
                  </a:lnTo>
                  <a:lnTo>
                    <a:pt x="1337873" y="261"/>
                  </a:lnTo>
                  <a:lnTo>
                    <a:pt x="1391245" y="1808"/>
                  </a:lnTo>
                  <a:lnTo>
                    <a:pt x="1444723" y="4656"/>
                  </a:lnTo>
                  <a:lnTo>
                    <a:pt x="1498244" y="8821"/>
                  </a:lnTo>
                  <a:lnTo>
                    <a:pt x="1551747" y="14318"/>
                  </a:lnTo>
                  <a:lnTo>
                    <a:pt x="1605170" y="21164"/>
                  </a:lnTo>
                  <a:lnTo>
                    <a:pt x="1658453" y="29374"/>
                  </a:lnTo>
                  <a:lnTo>
                    <a:pt x="1711534" y="38964"/>
                  </a:lnTo>
                  <a:lnTo>
                    <a:pt x="1772200" y="51714"/>
                  </a:lnTo>
                  <a:lnTo>
                    <a:pt x="1831161" y="66042"/>
                  </a:lnTo>
                  <a:lnTo>
                    <a:pt x="1888365" y="81892"/>
                  </a:lnTo>
                  <a:lnTo>
                    <a:pt x="1943760" y="99213"/>
                  </a:lnTo>
                  <a:lnTo>
                    <a:pt x="1997295" y="117950"/>
                  </a:lnTo>
                  <a:lnTo>
                    <a:pt x="2048919" y="138050"/>
                  </a:lnTo>
                  <a:lnTo>
                    <a:pt x="2098579" y="159460"/>
                  </a:lnTo>
                  <a:lnTo>
                    <a:pt x="2146225" y="182126"/>
                  </a:lnTo>
                  <a:lnTo>
                    <a:pt x="2191805" y="205995"/>
                  </a:lnTo>
                  <a:lnTo>
                    <a:pt x="2235267" y="231013"/>
                  </a:lnTo>
                  <a:lnTo>
                    <a:pt x="2276561" y="257127"/>
                  </a:lnTo>
                  <a:lnTo>
                    <a:pt x="2315634" y="284284"/>
                  </a:lnTo>
                  <a:lnTo>
                    <a:pt x="2352435" y="312430"/>
                  </a:lnTo>
                  <a:lnTo>
                    <a:pt x="2386913" y="341512"/>
                  </a:lnTo>
                  <a:lnTo>
                    <a:pt x="2419015" y="371476"/>
                  </a:lnTo>
                  <a:lnTo>
                    <a:pt x="2448692" y="402269"/>
                  </a:lnTo>
                  <a:lnTo>
                    <a:pt x="2475891" y="433838"/>
                  </a:lnTo>
                  <a:lnTo>
                    <a:pt x="2500561" y="466129"/>
                  </a:lnTo>
                  <a:lnTo>
                    <a:pt x="2522649" y="499088"/>
                  </a:lnTo>
                  <a:lnTo>
                    <a:pt x="2542106" y="532663"/>
                  </a:lnTo>
                  <a:lnTo>
                    <a:pt x="2572917" y="601444"/>
                  </a:lnTo>
                  <a:lnTo>
                    <a:pt x="2592581" y="672045"/>
                  </a:lnTo>
                  <a:lnTo>
                    <a:pt x="2600687" y="744039"/>
                  </a:lnTo>
                  <a:lnTo>
                    <a:pt x="2600277" y="780425"/>
                  </a:lnTo>
                  <a:lnTo>
                    <a:pt x="2590273" y="853706"/>
                  </a:lnTo>
                  <a:lnTo>
                    <a:pt x="2567682" y="927312"/>
                  </a:lnTo>
                  <a:lnTo>
                    <a:pt x="2536413" y="993071"/>
                  </a:lnTo>
                  <a:lnTo>
                    <a:pt x="2495880" y="1055948"/>
                  </a:lnTo>
                  <a:lnTo>
                    <a:pt x="2472303" y="1086240"/>
                  </a:lnTo>
                  <a:lnTo>
                    <a:pt x="2446606" y="1115731"/>
                  </a:lnTo>
                  <a:lnTo>
                    <a:pt x="2418855" y="1144396"/>
                  </a:lnTo>
                  <a:lnTo>
                    <a:pt x="2389115" y="1172207"/>
                  </a:lnTo>
                  <a:lnTo>
                    <a:pt x="2357451" y="1199140"/>
                  </a:lnTo>
                  <a:lnTo>
                    <a:pt x="2323929" y="1225166"/>
                  </a:lnTo>
                  <a:lnTo>
                    <a:pt x="2288614" y="1250259"/>
                  </a:lnTo>
                  <a:lnTo>
                    <a:pt x="2251572" y="1274393"/>
                  </a:lnTo>
                  <a:lnTo>
                    <a:pt x="2212868" y="1297542"/>
                  </a:lnTo>
                  <a:lnTo>
                    <a:pt x="2172567" y="1319678"/>
                  </a:lnTo>
                  <a:lnTo>
                    <a:pt x="2130736" y="1340776"/>
                  </a:lnTo>
                  <a:lnTo>
                    <a:pt x="2087439" y="1360808"/>
                  </a:lnTo>
                  <a:lnTo>
                    <a:pt x="2042742" y="1379749"/>
                  </a:lnTo>
                  <a:lnTo>
                    <a:pt x="1996711" y="1397571"/>
                  </a:lnTo>
                  <a:lnTo>
                    <a:pt x="1949410" y="1414249"/>
                  </a:lnTo>
                  <a:lnTo>
                    <a:pt x="1900905" y="1429755"/>
                  </a:lnTo>
                  <a:lnTo>
                    <a:pt x="1851262" y="1444064"/>
                  </a:lnTo>
                  <a:lnTo>
                    <a:pt x="1800546" y="1457148"/>
                  </a:lnTo>
                  <a:lnTo>
                    <a:pt x="1748822" y="1468982"/>
                  </a:lnTo>
                  <a:lnTo>
                    <a:pt x="1696156" y="1479538"/>
                  </a:lnTo>
                  <a:lnTo>
                    <a:pt x="1642613" y="1488790"/>
                  </a:lnTo>
                  <a:lnTo>
                    <a:pt x="1588260" y="1496712"/>
                  </a:lnTo>
                  <a:lnTo>
                    <a:pt x="1533160" y="1503277"/>
                  </a:lnTo>
                  <a:lnTo>
                    <a:pt x="1477380" y="1508458"/>
                  </a:lnTo>
                  <a:lnTo>
                    <a:pt x="1420985" y="1512230"/>
                  </a:lnTo>
                  <a:lnTo>
                    <a:pt x="1364040" y="1514565"/>
                  </a:lnTo>
                  <a:lnTo>
                    <a:pt x="1306611" y="1515437"/>
                  </a:lnTo>
                  <a:lnTo>
                    <a:pt x="1248764" y="1514820"/>
                  </a:lnTo>
                  <a:lnTo>
                    <a:pt x="1190563" y="1512687"/>
                  </a:lnTo>
                  <a:lnTo>
                    <a:pt x="1132075" y="1509011"/>
                  </a:lnTo>
                  <a:lnTo>
                    <a:pt x="758531" y="1704786"/>
                  </a:lnTo>
                  <a:close/>
                </a:path>
              </a:pathLst>
            </a:custGeom>
            <a:noFill/>
            <a:ln cap="flat" cmpd="sng" w="9525">
              <a:solidFill>
                <a:srgbClr val="1F497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01" name="Google Shape;101;p9"/>
          <p:cNvSpPr txBox="1"/>
          <p:nvPr/>
        </p:nvSpPr>
        <p:spPr>
          <a:xfrm>
            <a:off x="2271288" y="3395165"/>
            <a:ext cx="373380" cy="284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Times New Roman"/>
                <a:ea typeface="Times New Roman"/>
                <a:cs typeface="Times New Roman"/>
                <a:sym typeface="Times New Roman"/>
              </a:rPr>
              <a:t>Lite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2" name="Google Shape;102;p9"/>
          <p:cNvSpPr txBox="1"/>
          <p:nvPr/>
        </p:nvSpPr>
        <p:spPr>
          <a:xfrm>
            <a:off x="975612" y="3395165"/>
            <a:ext cx="1129030" cy="5416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2850">
            <a:spAutoFit/>
          </a:bodyPr>
          <a:lstStyle/>
          <a:p>
            <a:pPr indent="0" lvl="0" marL="12700" marR="5080" rtl="0" algn="l">
              <a:lnSpc>
                <a:spcPct val="11882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Times New Roman"/>
                <a:ea typeface="Times New Roman"/>
                <a:cs typeface="Times New Roman"/>
                <a:sym typeface="Times New Roman"/>
              </a:rPr>
              <a:t>TensorFlow or PyTorch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03" name="Google Shape;103;p9"/>
          <p:cNvGrpSpPr/>
          <p:nvPr/>
        </p:nvGrpSpPr>
        <p:grpSpPr>
          <a:xfrm>
            <a:off x="3787906" y="1059487"/>
            <a:ext cx="2600960" cy="1704975"/>
            <a:chOff x="3787906" y="1059487"/>
            <a:chExt cx="2600960" cy="1704975"/>
          </a:xfrm>
        </p:grpSpPr>
        <p:sp>
          <p:nvSpPr>
            <p:cNvPr id="104" name="Google Shape;104;p9"/>
            <p:cNvSpPr/>
            <p:nvPr/>
          </p:nvSpPr>
          <p:spPr>
            <a:xfrm>
              <a:off x="3787906" y="1059487"/>
              <a:ext cx="2600960" cy="1704975"/>
            </a:xfrm>
            <a:custGeom>
              <a:rect b="b" l="l" r="r" t="t"/>
              <a:pathLst>
                <a:path extrusionOk="0" h="1704975" w="2600960">
                  <a:moveTo>
                    <a:pt x="758534" y="1704806"/>
                  </a:moveTo>
                  <a:lnTo>
                    <a:pt x="661309" y="1417582"/>
                  </a:lnTo>
                  <a:lnTo>
                    <a:pt x="603923" y="1397576"/>
                  </a:lnTo>
                  <a:lnTo>
                    <a:pt x="549281" y="1376280"/>
                  </a:lnTo>
                  <a:lnTo>
                    <a:pt x="496813" y="1353522"/>
                  </a:lnTo>
                  <a:lnTo>
                    <a:pt x="446759" y="1329443"/>
                  </a:lnTo>
                  <a:lnTo>
                    <a:pt x="399154" y="1304109"/>
                  </a:lnTo>
                  <a:lnTo>
                    <a:pt x="354036" y="1277583"/>
                  </a:lnTo>
                  <a:lnTo>
                    <a:pt x="311440" y="1249930"/>
                  </a:lnTo>
                  <a:lnTo>
                    <a:pt x="271403" y="1221214"/>
                  </a:lnTo>
                  <a:lnTo>
                    <a:pt x="233962" y="1191498"/>
                  </a:lnTo>
                  <a:lnTo>
                    <a:pt x="199153" y="1160848"/>
                  </a:lnTo>
                  <a:lnTo>
                    <a:pt x="167012" y="1129328"/>
                  </a:lnTo>
                  <a:lnTo>
                    <a:pt x="137575" y="1097000"/>
                  </a:lnTo>
                  <a:lnTo>
                    <a:pt x="110880" y="1063931"/>
                  </a:lnTo>
                  <a:lnTo>
                    <a:pt x="86963" y="1030183"/>
                  </a:lnTo>
                  <a:lnTo>
                    <a:pt x="65860" y="995821"/>
                  </a:lnTo>
                  <a:lnTo>
                    <a:pt x="47608" y="960910"/>
                  </a:lnTo>
                  <a:lnTo>
                    <a:pt x="32243" y="925513"/>
                  </a:lnTo>
                  <a:lnTo>
                    <a:pt x="10372" y="853718"/>
                  </a:lnTo>
                  <a:lnTo>
                    <a:pt x="382" y="780352"/>
                  </a:lnTo>
                  <a:lnTo>
                    <a:pt x="5" y="744048"/>
                  </a:lnTo>
                  <a:lnTo>
                    <a:pt x="0" y="743489"/>
                  </a:lnTo>
                  <a:lnTo>
                    <a:pt x="8588" y="669527"/>
                  </a:lnTo>
                  <a:lnTo>
                    <a:pt x="29891" y="595675"/>
                  </a:lnTo>
                  <a:lnTo>
                    <a:pt x="45402" y="558951"/>
                  </a:lnTo>
                  <a:lnTo>
                    <a:pt x="64202" y="522448"/>
                  </a:lnTo>
                  <a:lnTo>
                    <a:pt x="86325" y="486229"/>
                  </a:lnTo>
                  <a:lnTo>
                    <a:pt x="111810" y="450358"/>
                  </a:lnTo>
                  <a:lnTo>
                    <a:pt x="160919" y="392576"/>
                  </a:lnTo>
                  <a:lnTo>
                    <a:pt x="188241" y="364965"/>
                  </a:lnTo>
                  <a:lnTo>
                    <a:pt x="217327" y="338229"/>
                  </a:lnTo>
                  <a:lnTo>
                    <a:pt x="248114" y="312383"/>
                  </a:lnTo>
                  <a:lnTo>
                    <a:pt x="280542" y="287443"/>
                  </a:lnTo>
                  <a:lnTo>
                    <a:pt x="314549" y="263425"/>
                  </a:lnTo>
                  <a:lnTo>
                    <a:pt x="350074" y="240345"/>
                  </a:lnTo>
                  <a:lnTo>
                    <a:pt x="387055" y="218219"/>
                  </a:lnTo>
                  <a:lnTo>
                    <a:pt x="425430" y="197062"/>
                  </a:lnTo>
                  <a:lnTo>
                    <a:pt x="465139" y="176890"/>
                  </a:lnTo>
                  <a:lnTo>
                    <a:pt x="506120" y="157719"/>
                  </a:lnTo>
                  <a:lnTo>
                    <a:pt x="548311" y="139565"/>
                  </a:lnTo>
                  <a:lnTo>
                    <a:pt x="591651" y="122443"/>
                  </a:lnTo>
                  <a:lnTo>
                    <a:pt x="636079" y="106369"/>
                  </a:lnTo>
                  <a:lnTo>
                    <a:pt x="681533" y="91360"/>
                  </a:lnTo>
                  <a:lnTo>
                    <a:pt x="727952" y="77431"/>
                  </a:lnTo>
                  <a:lnTo>
                    <a:pt x="775274" y="64597"/>
                  </a:lnTo>
                  <a:lnTo>
                    <a:pt x="823439" y="52875"/>
                  </a:lnTo>
                  <a:lnTo>
                    <a:pt x="872384" y="42280"/>
                  </a:lnTo>
                  <a:lnTo>
                    <a:pt x="922048" y="32828"/>
                  </a:lnTo>
                  <a:lnTo>
                    <a:pt x="972369" y="24535"/>
                  </a:lnTo>
                  <a:lnTo>
                    <a:pt x="1023287" y="17417"/>
                  </a:lnTo>
                  <a:lnTo>
                    <a:pt x="1074740" y="11490"/>
                  </a:lnTo>
                  <a:lnTo>
                    <a:pt x="1126666" y="6768"/>
                  </a:lnTo>
                  <a:lnTo>
                    <a:pt x="1179004" y="3269"/>
                  </a:lnTo>
                  <a:lnTo>
                    <a:pt x="1231693" y="1007"/>
                  </a:lnTo>
                  <a:lnTo>
                    <a:pt x="1284671" y="0"/>
                  </a:lnTo>
                  <a:lnTo>
                    <a:pt x="1337876" y="261"/>
                  </a:lnTo>
                  <a:lnTo>
                    <a:pt x="1391248" y="1808"/>
                  </a:lnTo>
                  <a:lnTo>
                    <a:pt x="1444725" y="4656"/>
                  </a:lnTo>
                  <a:lnTo>
                    <a:pt x="1498245" y="8821"/>
                  </a:lnTo>
                  <a:lnTo>
                    <a:pt x="1551747" y="14318"/>
                  </a:lnTo>
                  <a:lnTo>
                    <a:pt x="1605170" y="21164"/>
                  </a:lnTo>
                  <a:lnTo>
                    <a:pt x="1658452" y="29374"/>
                  </a:lnTo>
                  <a:lnTo>
                    <a:pt x="1711532" y="38964"/>
                  </a:lnTo>
                  <a:lnTo>
                    <a:pt x="1772196" y="51715"/>
                  </a:lnTo>
                  <a:lnTo>
                    <a:pt x="1831155" y="66042"/>
                  </a:lnTo>
                  <a:lnTo>
                    <a:pt x="1888357" y="81893"/>
                  </a:lnTo>
                  <a:lnTo>
                    <a:pt x="1943751" y="99213"/>
                  </a:lnTo>
                  <a:lnTo>
                    <a:pt x="1997285" y="117951"/>
                  </a:lnTo>
                  <a:lnTo>
                    <a:pt x="2048907" y="138051"/>
                  </a:lnTo>
                  <a:lnTo>
                    <a:pt x="2098567" y="159461"/>
                  </a:lnTo>
                  <a:lnTo>
                    <a:pt x="2146213" y="182127"/>
                  </a:lnTo>
                  <a:lnTo>
                    <a:pt x="2191792" y="205996"/>
                  </a:lnTo>
                  <a:lnTo>
                    <a:pt x="2235254" y="231015"/>
                  </a:lnTo>
                  <a:lnTo>
                    <a:pt x="2276548" y="257130"/>
                  </a:lnTo>
                  <a:lnTo>
                    <a:pt x="2315621" y="284287"/>
                  </a:lnTo>
                  <a:lnTo>
                    <a:pt x="2352357" y="312383"/>
                  </a:lnTo>
                  <a:lnTo>
                    <a:pt x="2386901" y="341515"/>
                  </a:lnTo>
                  <a:lnTo>
                    <a:pt x="2419004" y="371480"/>
                  </a:lnTo>
                  <a:lnTo>
                    <a:pt x="2448681" y="402273"/>
                  </a:lnTo>
                  <a:lnTo>
                    <a:pt x="2475881" y="433842"/>
                  </a:lnTo>
                  <a:lnTo>
                    <a:pt x="2500551" y="466134"/>
                  </a:lnTo>
                  <a:lnTo>
                    <a:pt x="2522641" y="499093"/>
                  </a:lnTo>
                  <a:lnTo>
                    <a:pt x="2542098" y="532669"/>
                  </a:lnTo>
                  <a:lnTo>
                    <a:pt x="2572911" y="601451"/>
                  </a:lnTo>
                  <a:lnTo>
                    <a:pt x="2592576" y="672053"/>
                  </a:lnTo>
                  <a:lnTo>
                    <a:pt x="2600644" y="743489"/>
                  </a:lnTo>
                  <a:lnTo>
                    <a:pt x="2600684" y="744048"/>
                  </a:lnTo>
                  <a:lnTo>
                    <a:pt x="2600275" y="780352"/>
                  </a:lnTo>
                  <a:lnTo>
                    <a:pt x="2590307" y="853519"/>
                  </a:lnTo>
                  <a:lnTo>
                    <a:pt x="2580575" y="890508"/>
                  </a:lnTo>
                  <a:lnTo>
                    <a:pt x="2567680" y="927325"/>
                  </a:lnTo>
                  <a:lnTo>
                    <a:pt x="2536412" y="993085"/>
                  </a:lnTo>
                  <a:lnTo>
                    <a:pt x="2495879" y="1055962"/>
                  </a:lnTo>
                  <a:lnTo>
                    <a:pt x="2472302" y="1086253"/>
                  </a:lnTo>
                  <a:lnTo>
                    <a:pt x="2446605" y="1115744"/>
                  </a:lnTo>
                  <a:lnTo>
                    <a:pt x="2418854" y="1144409"/>
                  </a:lnTo>
                  <a:lnTo>
                    <a:pt x="2389114" y="1172220"/>
                  </a:lnTo>
                  <a:lnTo>
                    <a:pt x="2357450" y="1199152"/>
                  </a:lnTo>
                  <a:lnTo>
                    <a:pt x="2323928" y="1225177"/>
                  </a:lnTo>
                  <a:lnTo>
                    <a:pt x="2288614" y="1250270"/>
                  </a:lnTo>
                  <a:lnTo>
                    <a:pt x="2251572" y="1274403"/>
                  </a:lnTo>
                  <a:lnTo>
                    <a:pt x="2212868" y="1297551"/>
                  </a:lnTo>
                  <a:lnTo>
                    <a:pt x="2172568" y="1319687"/>
                  </a:lnTo>
                  <a:lnTo>
                    <a:pt x="2130737" y="1340783"/>
                  </a:lnTo>
                  <a:lnTo>
                    <a:pt x="2087440" y="1360815"/>
                  </a:lnTo>
                  <a:lnTo>
                    <a:pt x="2042744" y="1379755"/>
                  </a:lnTo>
                  <a:lnTo>
                    <a:pt x="1996712" y="1397576"/>
                  </a:lnTo>
                  <a:lnTo>
                    <a:pt x="1949412" y="1414253"/>
                  </a:lnTo>
                  <a:lnTo>
                    <a:pt x="1900907" y="1429759"/>
                  </a:lnTo>
                  <a:lnTo>
                    <a:pt x="1851265" y="1444066"/>
                  </a:lnTo>
                  <a:lnTo>
                    <a:pt x="1800549" y="1457150"/>
                  </a:lnTo>
                  <a:lnTo>
                    <a:pt x="1748825" y="1468982"/>
                  </a:lnTo>
                  <a:lnTo>
                    <a:pt x="1696160" y="1479538"/>
                  </a:lnTo>
                  <a:lnTo>
                    <a:pt x="1642618" y="1488789"/>
                  </a:lnTo>
                  <a:lnTo>
                    <a:pt x="1588264" y="1496710"/>
                  </a:lnTo>
                  <a:lnTo>
                    <a:pt x="1533165" y="1503275"/>
                  </a:lnTo>
                  <a:lnTo>
                    <a:pt x="1477385" y="1508456"/>
                  </a:lnTo>
                  <a:lnTo>
                    <a:pt x="1469148" y="1509006"/>
                  </a:lnTo>
                  <a:lnTo>
                    <a:pt x="1132083" y="1509006"/>
                  </a:lnTo>
                  <a:lnTo>
                    <a:pt x="758534" y="1704806"/>
                  </a:lnTo>
                  <a:close/>
                </a:path>
                <a:path extrusionOk="0" h="1704975" w="2600960">
                  <a:moveTo>
                    <a:pt x="1306618" y="1515433"/>
                  </a:moveTo>
                  <a:lnTo>
                    <a:pt x="1248771" y="1514816"/>
                  </a:lnTo>
                  <a:lnTo>
                    <a:pt x="1190571" y="1512682"/>
                  </a:lnTo>
                  <a:lnTo>
                    <a:pt x="1132083" y="1509006"/>
                  </a:lnTo>
                  <a:lnTo>
                    <a:pt x="1469148" y="1509006"/>
                  </a:lnTo>
                  <a:lnTo>
                    <a:pt x="1420991" y="1512227"/>
                  </a:lnTo>
                  <a:lnTo>
                    <a:pt x="1364047" y="1514561"/>
                  </a:lnTo>
                  <a:lnTo>
                    <a:pt x="1306618" y="1515433"/>
                  </a:lnTo>
                  <a:close/>
                </a:path>
              </a:pathLst>
            </a:custGeom>
            <a:solidFill>
              <a:srgbClr val="E9D1D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5" name="Google Shape;105;p9"/>
            <p:cNvSpPr/>
            <p:nvPr/>
          </p:nvSpPr>
          <p:spPr>
            <a:xfrm>
              <a:off x="3787906" y="1059487"/>
              <a:ext cx="2600960" cy="1704975"/>
            </a:xfrm>
            <a:custGeom>
              <a:rect b="b" l="l" r="r" t="t"/>
              <a:pathLst>
                <a:path extrusionOk="0" h="1704975" w="2600960">
                  <a:moveTo>
                    <a:pt x="758534" y="1704806"/>
                  </a:moveTo>
                  <a:lnTo>
                    <a:pt x="661309" y="1417582"/>
                  </a:lnTo>
                  <a:lnTo>
                    <a:pt x="604125" y="1397655"/>
                  </a:lnTo>
                  <a:lnTo>
                    <a:pt x="549281" y="1376280"/>
                  </a:lnTo>
                  <a:lnTo>
                    <a:pt x="496813" y="1353522"/>
                  </a:lnTo>
                  <a:lnTo>
                    <a:pt x="446759" y="1329443"/>
                  </a:lnTo>
                  <a:lnTo>
                    <a:pt x="399154" y="1304109"/>
                  </a:lnTo>
                  <a:lnTo>
                    <a:pt x="354036" y="1277583"/>
                  </a:lnTo>
                  <a:lnTo>
                    <a:pt x="311440" y="1249930"/>
                  </a:lnTo>
                  <a:lnTo>
                    <a:pt x="271403" y="1221214"/>
                  </a:lnTo>
                  <a:lnTo>
                    <a:pt x="233962" y="1191498"/>
                  </a:lnTo>
                  <a:lnTo>
                    <a:pt x="199153" y="1160848"/>
                  </a:lnTo>
                  <a:lnTo>
                    <a:pt x="167012" y="1129328"/>
                  </a:lnTo>
                  <a:lnTo>
                    <a:pt x="137575" y="1097000"/>
                  </a:lnTo>
                  <a:lnTo>
                    <a:pt x="110880" y="1063931"/>
                  </a:lnTo>
                  <a:lnTo>
                    <a:pt x="86963" y="1030183"/>
                  </a:lnTo>
                  <a:lnTo>
                    <a:pt x="65860" y="995821"/>
                  </a:lnTo>
                  <a:lnTo>
                    <a:pt x="47608" y="960910"/>
                  </a:lnTo>
                  <a:lnTo>
                    <a:pt x="32243" y="925513"/>
                  </a:lnTo>
                  <a:lnTo>
                    <a:pt x="10320" y="853519"/>
                  </a:lnTo>
                  <a:lnTo>
                    <a:pt x="382" y="780352"/>
                  </a:lnTo>
                  <a:lnTo>
                    <a:pt x="0" y="743489"/>
                  </a:lnTo>
                  <a:lnTo>
                    <a:pt x="2723" y="706526"/>
                  </a:lnTo>
                  <a:lnTo>
                    <a:pt x="17632" y="632555"/>
                  </a:lnTo>
                  <a:lnTo>
                    <a:pt x="29891" y="595675"/>
                  </a:lnTo>
                  <a:lnTo>
                    <a:pt x="45402" y="558951"/>
                  </a:lnTo>
                  <a:lnTo>
                    <a:pt x="64202" y="522448"/>
                  </a:lnTo>
                  <a:lnTo>
                    <a:pt x="86325" y="486229"/>
                  </a:lnTo>
                  <a:lnTo>
                    <a:pt x="111810" y="450358"/>
                  </a:lnTo>
                  <a:lnTo>
                    <a:pt x="160919" y="392576"/>
                  </a:lnTo>
                  <a:lnTo>
                    <a:pt x="188241" y="364965"/>
                  </a:lnTo>
                  <a:lnTo>
                    <a:pt x="217327" y="338229"/>
                  </a:lnTo>
                  <a:lnTo>
                    <a:pt x="248114" y="312383"/>
                  </a:lnTo>
                  <a:lnTo>
                    <a:pt x="280542" y="287443"/>
                  </a:lnTo>
                  <a:lnTo>
                    <a:pt x="314549" y="263425"/>
                  </a:lnTo>
                  <a:lnTo>
                    <a:pt x="350074" y="240345"/>
                  </a:lnTo>
                  <a:lnTo>
                    <a:pt x="387055" y="218219"/>
                  </a:lnTo>
                  <a:lnTo>
                    <a:pt x="425430" y="197062"/>
                  </a:lnTo>
                  <a:lnTo>
                    <a:pt x="465139" y="176890"/>
                  </a:lnTo>
                  <a:lnTo>
                    <a:pt x="506120" y="157719"/>
                  </a:lnTo>
                  <a:lnTo>
                    <a:pt x="548311" y="139565"/>
                  </a:lnTo>
                  <a:lnTo>
                    <a:pt x="591651" y="122443"/>
                  </a:lnTo>
                  <a:lnTo>
                    <a:pt x="636079" y="106369"/>
                  </a:lnTo>
                  <a:lnTo>
                    <a:pt x="681533" y="91360"/>
                  </a:lnTo>
                  <a:lnTo>
                    <a:pt x="727952" y="77431"/>
                  </a:lnTo>
                  <a:lnTo>
                    <a:pt x="775274" y="64597"/>
                  </a:lnTo>
                  <a:lnTo>
                    <a:pt x="823439" y="52875"/>
                  </a:lnTo>
                  <a:lnTo>
                    <a:pt x="872384" y="42280"/>
                  </a:lnTo>
                  <a:lnTo>
                    <a:pt x="922047" y="32828"/>
                  </a:lnTo>
                  <a:lnTo>
                    <a:pt x="972369" y="24535"/>
                  </a:lnTo>
                  <a:lnTo>
                    <a:pt x="1023287" y="17417"/>
                  </a:lnTo>
                  <a:lnTo>
                    <a:pt x="1074740" y="11490"/>
                  </a:lnTo>
                  <a:lnTo>
                    <a:pt x="1126666" y="6768"/>
                  </a:lnTo>
                  <a:lnTo>
                    <a:pt x="1179004" y="3269"/>
                  </a:lnTo>
                  <a:lnTo>
                    <a:pt x="1231693" y="1007"/>
                  </a:lnTo>
                  <a:lnTo>
                    <a:pt x="1284671" y="0"/>
                  </a:lnTo>
                  <a:lnTo>
                    <a:pt x="1337876" y="261"/>
                  </a:lnTo>
                  <a:lnTo>
                    <a:pt x="1391248" y="1808"/>
                  </a:lnTo>
                  <a:lnTo>
                    <a:pt x="1444725" y="4656"/>
                  </a:lnTo>
                  <a:lnTo>
                    <a:pt x="1498245" y="8821"/>
                  </a:lnTo>
                  <a:lnTo>
                    <a:pt x="1551747" y="14318"/>
                  </a:lnTo>
                  <a:lnTo>
                    <a:pt x="1605170" y="21164"/>
                  </a:lnTo>
                  <a:lnTo>
                    <a:pt x="1658452" y="29374"/>
                  </a:lnTo>
                  <a:lnTo>
                    <a:pt x="1711532" y="38964"/>
                  </a:lnTo>
                  <a:lnTo>
                    <a:pt x="1772196" y="51715"/>
                  </a:lnTo>
                  <a:lnTo>
                    <a:pt x="1831155" y="66042"/>
                  </a:lnTo>
                  <a:lnTo>
                    <a:pt x="1888357" y="81893"/>
                  </a:lnTo>
                  <a:lnTo>
                    <a:pt x="1943751" y="99213"/>
                  </a:lnTo>
                  <a:lnTo>
                    <a:pt x="1997285" y="117951"/>
                  </a:lnTo>
                  <a:lnTo>
                    <a:pt x="2048907" y="138051"/>
                  </a:lnTo>
                  <a:lnTo>
                    <a:pt x="2098567" y="159461"/>
                  </a:lnTo>
                  <a:lnTo>
                    <a:pt x="2146212" y="182127"/>
                  </a:lnTo>
                  <a:lnTo>
                    <a:pt x="2191792" y="205996"/>
                  </a:lnTo>
                  <a:lnTo>
                    <a:pt x="2235254" y="231015"/>
                  </a:lnTo>
                  <a:lnTo>
                    <a:pt x="2276548" y="257130"/>
                  </a:lnTo>
                  <a:lnTo>
                    <a:pt x="2315621" y="284287"/>
                  </a:lnTo>
                  <a:lnTo>
                    <a:pt x="2352422" y="312433"/>
                  </a:lnTo>
                  <a:lnTo>
                    <a:pt x="2386901" y="341515"/>
                  </a:lnTo>
                  <a:lnTo>
                    <a:pt x="2419004" y="371480"/>
                  </a:lnTo>
                  <a:lnTo>
                    <a:pt x="2448681" y="402273"/>
                  </a:lnTo>
                  <a:lnTo>
                    <a:pt x="2475881" y="433842"/>
                  </a:lnTo>
                  <a:lnTo>
                    <a:pt x="2500551" y="466134"/>
                  </a:lnTo>
                  <a:lnTo>
                    <a:pt x="2522641" y="499093"/>
                  </a:lnTo>
                  <a:lnTo>
                    <a:pt x="2542098" y="532669"/>
                  </a:lnTo>
                  <a:lnTo>
                    <a:pt x="2572911" y="601451"/>
                  </a:lnTo>
                  <a:lnTo>
                    <a:pt x="2592576" y="672053"/>
                  </a:lnTo>
                  <a:lnTo>
                    <a:pt x="2600684" y="744048"/>
                  </a:lnTo>
                  <a:lnTo>
                    <a:pt x="2600274" y="780435"/>
                  </a:lnTo>
                  <a:lnTo>
                    <a:pt x="2590271" y="853718"/>
                  </a:lnTo>
                  <a:lnTo>
                    <a:pt x="2567680" y="927325"/>
                  </a:lnTo>
                  <a:lnTo>
                    <a:pt x="2536412" y="993085"/>
                  </a:lnTo>
                  <a:lnTo>
                    <a:pt x="2495879" y="1055962"/>
                  </a:lnTo>
                  <a:lnTo>
                    <a:pt x="2472302" y="1086253"/>
                  </a:lnTo>
                  <a:lnTo>
                    <a:pt x="2446605" y="1115744"/>
                  </a:lnTo>
                  <a:lnTo>
                    <a:pt x="2418854" y="1144409"/>
                  </a:lnTo>
                  <a:lnTo>
                    <a:pt x="2389114" y="1172220"/>
                  </a:lnTo>
                  <a:lnTo>
                    <a:pt x="2357450" y="1199151"/>
                  </a:lnTo>
                  <a:lnTo>
                    <a:pt x="2323928" y="1225177"/>
                  </a:lnTo>
                  <a:lnTo>
                    <a:pt x="2288613" y="1250270"/>
                  </a:lnTo>
                  <a:lnTo>
                    <a:pt x="2251572" y="1274403"/>
                  </a:lnTo>
                  <a:lnTo>
                    <a:pt x="2212868" y="1297551"/>
                  </a:lnTo>
                  <a:lnTo>
                    <a:pt x="2172568" y="1319687"/>
                  </a:lnTo>
                  <a:lnTo>
                    <a:pt x="2130737" y="1340783"/>
                  </a:lnTo>
                  <a:lnTo>
                    <a:pt x="2087440" y="1360815"/>
                  </a:lnTo>
                  <a:lnTo>
                    <a:pt x="2042744" y="1379755"/>
                  </a:lnTo>
                  <a:lnTo>
                    <a:pt x="1996712" y="1397576"/>
                  </a:lnTo>
                  <a:lnTo>
                    <a:pt x="1949412" y="1414253"/>
                  </a:lnTo>
                  <a:lnTo>
                    <a:pt x="1900907" y="1429759"/>
                  </a:lnTo>
                  <a:lnTo>
                    <a:pt x="1851265" y="1444066"/>
                  </a:lnTo>
                  <a:lnTo>
                    <a:pt x="1800549" y="1457150"/>
                  </a:lnTo>
                  <a:lnTo>
                    <a:pt x="1748825" y="1468982"/>
                  </a:lnTo>
                  <a:lnTo>
                    <a:pt x="1696160" y="1479538"/>
                  </a:lnTo>
                  <a:lnTo>
                    <a:pt x="1642618" y="1488789"/>
                  </a:lnTo>
                  <a:lnTo>
                    <a:pt x="1588264" y="1496710"/>
                  </a:lnTo>
                  <a:lnTo>
                    <a:pt x="1533165" y="1503275"/>
                  </a:lnTo>
                  <a:lnTo>
                    <a:pt x="1477385" y="1508455"/>
                  </a:lnTo>
                  <a:lnTo>
                    <a:pt x="1420991" y="1512227"/>
                  </a:lnTo>
                  <a:lnTo>
                    <a:pt x="1364047" y="1514561"/>
                  </a:lnTo>
                  <a:lnTo>
                    <a:pt x="1306618" y="1515433"/>
                  </a:lnTo>
                  <a:lnTo>
                    <a:pt x="1248771" y="1514816"/>
                  </a:lnTo>
                  <a:lnTo>
                    <a:pt x="1190571" y="1512682"/>
                  </a:lnTo>
                  <a:lnTo>
                    <a:pt x="1132083" y="1509006"/>
                  </a:lnTo>
                  <a:lnTo>
                    <a:pt x="758534" y="1704806"/>
                  </a:lnTo>
                  <a:close/>
                </a:path>
              </a:pathLst>
            </a:custGeom>
            <a:noFill/>
            <a:ln cap="flat" cmpd="sng" w="9525">
              <a:solidFill>
                <a:srgbClr val="1F497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06" name="Google Shape;106;p9"/>
          <p:cNvSpPr txBox="1"/>
          <p:nvPr/>
        </p:nvSpPr>
        <p:spPr>
          <a:xfrm>
            <a:off x="4439608" y="1354495"/>
            <a:ext cx="1490345" cy="22826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Times New Roman"/>
                <a:ea typeface="Times New Roman"/>
                <a:cs typeface="Times New Roman"/>
                <a:sym typeface="Times New Roman"/>
              </a:rPr>
              <a:t>zlib,	LZMA,	or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7" name="Google Shape;107;p9"/>
          <p:cNvSpPr txBox="1"/>
          <p:nvPr/>
        </p:nvSpPr>
        <p:spPr>
          <a:xfrm>
            <a:off x="4241775" y="1564045"/>
            <a:ext cx="1693545" cy="22826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Times New Roman"/>
                <a:ea typeface="Times New Roman"/>
                <a:cs typeface="Times New Roman"/>
                <a:sym typeface="Times New Roman"/>
              </a:rPr>
              <a:t>custom	binary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8" name="Google Shape;108;p9"/>
          <p:cNvSpPr txBox="1"/>
          <p:nvPr/>
        </p:nvSpPr>
        <p:spPr>
          <a:xfrm>
            <a:off x="4241775" y="1773594"/>
            <a:ext cx="687070" cy="22826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Times New Roman"/>
                <a:ea typeface="Times New Roman"/>
                <a:cs typeface="Times New Roman"/>
                <a:sym typeface="Times New Roman"/>
              </a:rPr>
              <a:t>packing.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09" name="Google Shape;109;p9"/>
          <p:cNvGrpSpPr/>
          <p:nvPr/>
        </p:nvGrpSpPr>
        <p:grpSpPr>
          <a:xfrm>
            <a:off x="609611" y="1059475"/>
            <a:ext cx="2600960" cy="1704975"/>
            <a:chOff x="609611" y="1059475"/>
            <a:chExt cx="2600960" cy="1704975"/>
          </a:xfrm>
        </p:grpSpPr>
        <p:sp>
          <p:nvSpPr>
            <p:cNvPr id="110" name="Google Shape;110;p9"/>
            <p:cNvSpPr/>
            <p:nvPr/>
          </p:nvSpPr>
          <p:spPr>
            <a:xfrm>
              <a:off x="609611" y="1059475"/>
              <a:ext cx="2600960" cy="1704975"/>
            </a:xfrm>
            <a:custGeom>
              <a:rect b="b" l="l" r="r" t="t"/>
              <a:pathLst>
                <a:path extrusionOk="0" h="1704975" w="2600960">
                  <a:moveTo>
                    <a:pt x="758531" y="1704793"/>
                  </a:moveTo>
                  <a:lnTo>
                    <a:pt x="661303" y="1417582"/>
                  </a:lnTo>
                  <a:lnTo>
                    <a:pt x="603935" y="1397583"/>
                  </a:lnTo>
                  <a:lnTo>
                    <a:pt x="549277" y="1376280"/>
                  </a:lnTo>
                  <a:lnTo>
                    <a:pt x="496810" y="1353522"/>
                  </a:lnTo>
                  <a:lnTo>
                    <a:pt x="446757" y="1329443"/>
                  </a:lnTo>
                  <a:lnTo>
                    <a:pt x="399153" y="1304109"/>
                  </a:lnTo>
                  <a:lnTo>
                    <a:pt x="354035" y="1277583"/>
                  </a:lnTo>
                  <a:lnTo>
                    <a:pt x="311440" y="1249930"/>
                  </a:lnTo>
                  <a:lnTo>
                    <a:pt x="271403" y="1221214"/>
                  </a:lnTo>
                  <a:lnTo>
                    <a:pt x="233962" y="1191498"/>
                  </a:lnTo>
                  <a:lnTo>
                    <a:pt x="199153" y="1160848"/>
                  </a:lnTo>
                  <a:lnTo>
                    <a:pt x="167012" y="1129328"/>
                  </a:lnTo>
                  <a:lnTo>
                    <a:pt x="137576" y="1097000"/>
                  </a:lnTo>
                  <a:lnTo>
                    <a:pt x="110881" y="1063931"/>
                  </a:lnTo>
                  <a:lnTo>
                    <a:pt x="86964" y="1030183"/>
                  </a:lnTo>
                  <a:lnTo>
                    <a:pt x="65861" y="995821"/>
                  </a:lnTo>
                  <a:lnTo>
                    <a:pt x="47609" y="960910"/>
                  </a:lnTo>
                  <a:lnTo>
                    <a:pt x="32244" y="925513"/>
                  </a:lnTo>
                  <a:lnTo>
                    <a:pt x="10372" y="853718"/>
                  </a:lnTo>
                  <a:lnTo>
                    <a:pt x="10320" y="853519"/>
                  </a:lnTo>
                  <a:lnTo>
                    <a:pt x="3831" y="817009"/>
                  </a:lnTo>
                  <a:lnTo>
                    <a:pt x="383" y="780352"/>
                  </a:lnTo>
                  <a:lnTo>
                    <a:pt x="5" y="744048"/>
                  </a:lnTo>
                  <a:lnTo>
                    <a:pt x="0" y="743489"/>
                  </a:lnTo>
                  <a:lnTo>
                    <a:pt x="2621" y="707903"/>
                  </a:lnTo>
                  <a:lnTo>
                    <a:pt x="2722" y="706526"/>
                  </a:lnTo>
                  <a:lnTo>
                    <a:pt x="8587" y="669527"/>
                  </a:lnTo>
                  <a:lnTo>
                    <a:pt x="29890" y="595675"/>
                  </a:lnTo>
                  <a:lnTo>
                    <a:pt x="45401" y="558951"/>
                  </a:lnTo>
                  <a:lnTo>
                    <a:pt x="64199" y="522448"/>
                  </a:lnTo>
                  <a:lnTo>
                    <a:pt x="86323" y="486229"/>
                  </a:lnTo>
                  <a:lnTo>
                    <a:pt x="111807" y="450358"/>
                  </a:lnTo>
                  <a:lnTo>
                    <a:pt x="160915" y="392576"/>
                  </a:lnTo>
                  <a:lnTo>
                    <a:pt x="188236" y="364965"/>
                  </a:lnTo>
                  <a:lnTo>
                    <a:pt x="217322" y="338229"/>
                  </a:lnTo>
                  <a:lnTo>
                    <a:pt x="248109" y="312383"/>
                  </a:lnTo>
                  <a:lnTo>
                    <a:pt x="280536" y="287443"/>
                  </a:lnTo>
                  <a:lnTo>
                    <a:pt x="314543" y="263425"/>
                  </a:lnTo>
                  <a:lnTo>
                    <a:pt x="350067" y="240345"/>
                  </a:lnTo>
                  <a:lnTo>
                    <a:pt x="387047" y="218219"/>
                  </a:lnTo>
                  <a:lnTo>
                    <a:pt x="425423" y="197062"/>
                  </a:lnTo>
                  <a:lnTo>
                    <a:pt x="465131" y="176890"/>
                  </a:lnTo>
                  <a:lnTo>
                    <a:pt x="506112" y="157719"/>
                  </a:lnTo>
                  <a:lnTo>
                    <a:pt x="548303" y="139565"/>
                  </a:lnTo>
                  <a:lnTo>
                    <a:pt x="591643" y="122443"/>
                  </a:lnTo>
                  <a:lnTo>
                    <a:pt x="636071" y="106369"/>
                  </a:lnTo>
                  <a:lnTo>
                    <a:pt x="681526" y="91360"/>
                  </a:lnTo>
                  <a:lnTo>
                    <a:pt x="727945" y="77431"/>
                  </a:lnTo>
                  <a:lnTo>
                    <a:pt x="775267" y="64597"/>
                  </a:lnTo>
                  <a:lnTo>
                    <a:pt x="823432" y="52875"/>
                  </a:lnTo>
                  <a:lnTo>
                    <a:pt x="872377" y="42280"/>
                  </a:lnTo>
                  <a:lnTo>
                    <a:pt x="922041" y="32828"/>
                  </a:lnTo>
                  <a:lnTo>
                    <a:pt x="972363" y="24535"/>
                  </a:lnTo>
                  <a:lnTo>
                    <a:pt x="1023281" y="17417"/>
                  </a:lnTo>
                  <a:lnTo>
                    <a:pt x="1074734" y="11490"/>
                  </a:lnTo>
                  <a:lnTo>
                    <a:pt x="1126661" y="6768"/>
                  </a:lnTo>
                  <a:lnTo>
                    <a:pt x="1178999" y="3269"/>
                  </a:lnTo>
                  <a:lnTo>
                    <a:pt x="1231688" y="1007"/>
                  </a:lnTo>
                  <a:lnTo>
                    <a:pt x="1284667" y="0"/>
                  </a:lnTo>
                  <a:lnTo>
                    <a:pt x="1337873" y="261"/>
                  </a:lnTo>
                  <a:lnTo>
                    <a:pt x="1391245" y="1808"/>
                  </a:lnTo>
                  <a:lnTo>
                    <a:pt x="1444723" y="4656"/>
                  </a:lnTo>
                  <a:lnTo>
                    <a:pt x="1498244" y="8821"/>
                  </a:lnTo>
                  <a:lnTo>
                    <a:pt x="1551747" y="14318"/>
                  </a:lnTo>
                  <a:lnTo>
                    <a:pt x="1605170" y="21164"/>
                  </a:lnTo>
                  <a:lnTo>
                    <a:pt x="1658453" y="29374"/>
                  </a:lnTo>
                  <a:lnTo>
                    <a:pt x="1711534" y="38964"/>
                  </a:lnTo>
                  <a:lnTo>
                    <a:pt x="1772200" y="51715"/>
                  </a:lnTo>
                  <a:lnTo>
                    <a:pt x="1831161" y="66042"/>
                  </a:lnTo>
                  <a:lnTo>
                    <a:pt x="1888365" y="81893"/>
                  </a:lnTo>
                  <a:lnTo>
                    <a:pt x="1943760" y="99213"/>
                  </a:lnTo>
                  <a:lnTo>
                    <a:pt x="1997295" y="117951"/>
                  </a:lnTo>
                  <a:lnTo>
                    <a:pt x="2048919" y="138051"/>
                  </a:lnTo>
                  <a:lnTo>
                    <a:pt x="2098579" y="159461"/>
                  </a:lnTo>
                  <a:lnTo>
                    <a:pt x="2146225" y="182127"/>
                  </a:lnTo>
                  <a:lnTo>
                    <a:pt x="2191805" y="205996"/>
                  </a:lnTo>
                  <a:lnTo>
                    <a:pt x="2235267" y="231015"/>
                  </a:lnTo>
                  <a:lnTo>
                    <a:pt x="2276561" y="257130"/>
                  </a:lnTo>
                  <a:lnTo>
                    <a:pt x="2315634" y="284287"/>
                  </a:lnTo>
                  <a:lnTo>
                    <a:pt x="2352369" y="312383"/>
                  </a:lnTo>
                  <a:lnTo>
                    <a:pt x="2386913" y="341515"/>
                  </a:lnTo>
                  <a:lnTo>
                    <a:pt x="2419016" y="371480"/>
                  </a:lnTo>
                  <a:lnTo>
                    <a:pt x="2448692" y="402273"/>
                  </a:lnTo>
                  <a:lnTo>
                    <a:pt x="2475891" y="433842"/>
                  </a:lnTo>
                  <a:lnTo>
                    <a:pt x="2500561" y="466134"/>
                  </a:lnTo>
                  <a:lnTo>
                    <a:pt x="2522649" y="499093"/>
                  </a:lnTo>
                  <a:lnTo>
                    <a:pt x="2542106" y="532669"/>
                  </a:lnTo>
                  <a:lnTo>
                    <a:pt x="2572917" y="601451"/>
                  </a:lnTo>
                  <a:lnTo>
                    <a:pt x="2592581" y="672053"/>
                  </a:lnTo>
                  <a:lnTo>
                    <a:pt x="2600647" y="743489"/>
                  </a:lnTo>
                  <a:lnTo>
                    <a:pt x="2600687" y="744048"/>
                  </a:lnTo>
                  <a:lnTo>
                    <a:pt x="2600278" y="780352"/>
                  </a:lnTo>
                  <a:lnTo>
                    <a:pt x="2590309" y="853519"/>
                  </a:lnTo>
                  <a:lnTo>
                    <a:pt x="2580577" y="890508"/>
                  </a:lnTo>
                  <a:lnTo>
                    <a:pt x="2567682" y="927325"/>
                  </a:lnTo>
                  <a:lnTo>
                    <a:pt x="2536414" y="993085"/>
                  </a:lnTo>
                  <a:lnTo>
                    <a:pt x="2495881" y="1055962"/>
                  </a:lnTo>
                  <a:lnTo>
                    <a:pt x="2472303" y="1086254"/>
                  </a:lnTo>
                  <a:lnTo>
                    <a:pt x="2446606" y="1115745"/>
                  </a:lnTo>
                  <a:lnTo>
                    <a:pt x="2418855" y="1144410"/>
                  </a:lnTo>
                  <a:lnTo>
                    <a:pt x="2389115" y="1172222"/>
                  </a:lnTo>
                  <a:lnTo>
                    <a:pt x="2357451" y="1199154"/>
                  </a:lnTo>
                  <a:lnTo>
                    <a:pt x="2323929" y="1225180"/>
                  </a:lnTo>
                  <a:lnTo>
                    <a:pt x="2288614" y="1250273"/>
                  </a:lnTo>
                  <a:lnTo>
                    <a:pt x="2251572" y="1274407"/>
                  </a:lnTo>
                  <a:lnTo>
                    <a:pt x="2212868" y="1297555"/>
                  </a:lnTo>
                  <a:lnTo>
                    <a:pt x="2172568" y="1319691"/>
                  </a:lnTo>
                  <a:lnTo>
                    <a:pt x="2130736" y="1340789"/>
                  </a:lnTo>
                  <a:lnTo>
                    <a:pt x="2087439" y="1360821"/>
                  </a:lnTo>
                  <a:lnTo>
                    <a:pt x="2042742" y="1379761"/>
                  </a:lnTo>
                  <a:lnTo>
                    <a:pt x="1996711" y="1397583"/>
                  </a:lnTo>
                  <a:lnTo>
                    <a:pt x="1949410" y="1414260"/>
                  </a:lnTo>
                  <a:lnTo>
                    <a:pt x="1900905" y="1429767"/>
                  </a:lnTo>
                  <a:lnTo>
                    <a:pt x="1851262" y="1444075"/>
                  </a:lnTo>
                  <a:lnTo>
                    <a:pt x="1800546" y="1457159"/>
                  </a:lnTo>
                  <a:lnTo>
                    <a:pt x="1748822" y="1468992"/>
                  </a:lnTo>
                  <a:lnTo>
                    <a:pt x="1696156" y="1479548"/>
                  </a:lnTo>
                  <a:lnTo>
                    <a:pt x="1642613" y="1488799"/>
                  </a:lnTo>
                  <a:lnTo>
                    <a:pt x="1588260" y="1496721"/>
                  </a:lnTo>
                  <a:lnTo>
                    <a:pt x="1533160" y="1503286"/>
                  </a:lnTo>
                  <a:lnTo>
                    <a:pt x="1477380" y="1508467"/>
                  </a:lnTo>
                  <a:lnTo>
                    <a:pt x="1469127" y="1509019"/>
                  </a:lnTo>
                  <a:lnTo>
                    <a:pt x="1132075" y="1509019"/>
                  </a:lnTo>
                  <a:lnTo>
                    <a:pt x="758531" y="1704793"/>
                  </a:lnTo>
                  <a:close/>
                </a:path>
                <a:path extrusionOk="0" h="1704975" w="2600960">
                  <a:moveTo>
                    <a:pt x="1306611" y="1515445"/>
                  </a:moveTo>
                  <a:lnTo>
                    <a:pt x="1248764" y="1514828"/>
                  </a:lnTo>
                  <a:lnTo>
                    <a:pt x="1190563" y="1512695"/>
                  </a:lnTo>
                  <a:lnTo>
                    <a:pt x="1132075" y="1509019"/>
                  </a:lnTo>
                  <a:lnTo>
                    <a:pt x="1469127" y="1509019"/>
                  </a:lnTo>
                  <a:lnTo>
                    <a:pt x="1420985" y="1512238"/>
                  </a:lnTo>
                  <a:lnTo>
                    <a:pt x="1364040" y="1514573"/>
                  </a:lnTo>
                  <a:lnTo>
                    <a:pt x="1306611" y="1515445"/>
                  </a:lnTo>
                  <a:close/>
                </a:path>
              </a:pathLst>
            </a:custGeom>
            <a:solidFill>
              <a:srgbClr val="D8E9D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1" name="Google Shape;111;p9"/>
            <p:cNvSpPr/>
            <p:nvPr/>
          </p:nvSpPr>
          <p:spPr>
            <a:xfrm>
              <a:off x="609611" y="1059475"/>
              <a:ext cx="2600960" cy="1704975"/>
            </a:xfrm>
            <a:custGeom>
              <a:rect b="b" l="l" r="r" t="t"/>
              <a:pathLst>
                <a:path extrusionOk="0" h="1704975" w="2600960">
                  <a:moveTo>
                    <a:pt x="758531" y="1704793"/>
                  </a:moveTo>
                  <a:lnTo>
                    <a:pt x="661303" y="1417582"/>
                  </a:lnTo>
                  <a:lnTo>
                    <a:pt x="604120" y="1397655"/>
                  </a:lnTo>
                  <a:lnTo>
                    <a:pt x="549277" y="1376280"/>
                  </a:lnTo>
                  <a:lnTo>
                    <a:pt x="496810" y="1353522"/>
                  </a:lnTo>
                  <a:lnTo>
                    <a:pt x="446757" y="1329443"/>
                  </a:lnTo>
                  <a:lnTo>
                    <a:pt x="399153" y="1304109"/>
                  </a:lnTo>
                  <a:lnTo>
                    <a:pt x="354035" y="1277583"/>
                  </a:lnTo>
                  <a:lnTo>
                    <a:pt x="311440" y="1249930"/>
                  </a:lnTo>
                  <a:lnTo>
                    <a:pt x="271403" y="1221214"/>
                  </a:lnTo>
                  <a:lnTo>
                    <a:pt x="233962" y="1191498"/>
                  </a:lnTo>
                  <a:lnTo>
                    <a:pt x="199153" y="1160848"/>
                  </a:lnTo>
                  <a:lnTo>
                    <a:pt x="167012" y="1129328"/>
                  </a:lnTo>
                  <a:lnTo>
                    <a:pt x="137576" y="1097000"/>
                  </a:lnTo>
                  <a:lnTo>
                    <a:pt x="110881" y="1063931"/>
                  </a:lnTo>
                  <a:lnTo>
                    <a:pt x="86964" y="1030183"/>
                  </a:lnTo>
                  <a:lnTo>
                    <a:pt x="65861" y="995821"/>
                  </a:lnTo>
                  <a:lnTo>
                    <a:pt x="47609" y="960910"/>
                  </a:lnTo>
                  <a:lnTo>
                    <a:pt x="32244" y="925513"/>
                  </a:lnTo>
                  <a:lnTo>
                    <a:pt x="10320" y="853519"/>
                  </a:lnTo>
                  <a:lnTo>
                    <a:pt x="383" y="780352"/>
                  </a:lnTo>
                  <a:lnTo>
                    <a:pt x="0" y="743489"/>
                  </a:lnTo>
                  <a:lnTo>
                    <a:pt x="2722" y="706526"/>
                  </a:lnTo>
                  <a:lnTo>
                    <a:pt x="17631" y="632555"/>
                  </a:lnTo>
                  <a:lnTo>
                    <a:pt x="29890" y="595675"/>
                  </a:lnTo>
                  <a:lnTo>
                    <a:pt x="45401" y="558951"/>
                  </a:lnTo>
                  <a:lnTo>
                    <a:pt x="64199" y="522448"/>
                  </a:lnTo>
                  <a:lnTo>
                    <a:pt x="86323" y="486229"/>
                  </a:lnTo>
                  <a:lnTo>
                    <a:pt x="111807" y="450358"/>
                  </a:lnTo>
                  <a:lnTo>
                    <a:pt x="160915" y="392576"/>
                  </a:lnTo>
                  <a:lnTo>
                    <a:pt x="188236" y="364965"/>
                  </a:lnTo>
                  <a:lnTo>
                    <a:pt x="217322" y="338229"/>
                  </a:lnTo>
                  <a:lnTo>
                    <a:pt x="248109" y="312383"/>
                  </a:lnTo>
                  <a:lnTo>
                    <a:pt x="280536" y="287443"/>
                  </a:lnTo>
                  <a:lnTo>
                    <a:pt x="314543" y="263425"/>
                  </a:lnTo>
                  <a:lnTo>
                    <a:pt x="350067" y="240345"/>
                  </a:lnTo>
                  <a:lnTo>
                    <a:pt x="387047" y="218219"/>
                  </a:lnTo>
                  <a:lnTo>
                    <a:pt x="425423" y="197062"/>
                  </a:lnTo>
                  <a:lnTo>
                    <a:pt x="465131" y="176890"/>
                  </a:lnTo>
                  <a:lnTo>
                    <a:pt x="506112" y="157719"/>
                  </a:lnTo>
                  <a:lnTo>
                    <a:pt x="548303" y="139565"/>
                  </a:lnTo>
                  <a:lnTo>
                    <a:pt x="591643" y="122443"/>
                  </a:lnTo>
                  <a:lnTo>
                    <a:pt x="636071" y="106369"/>
                  </a:lnTo>
                  <a:lnTo>
                    <a:pt x="681526" y="91360"/>
                  </a:lnTo>
                  <a:lnTo>
                    <a:pt x="727945" y="77431"/>
                  </a:lnTo>
                  <a:lnTo>
                    <a:pt x="775267" y="64597"/>
                  </a:lnTo>
                  <a:lnTo>
                    <a:pt x="823432" y="52875"/>
                  </a:lnTo>
                  <a:lnTo>
                    <a:pt x="872377" y="42280"/>
                  </a:lnTo>
                  <a:lnTo>
                    <a:pt x="922041" y="32828"/>
                  </a:lnTo>
                  <a:lnTo>
                    <a:pt x="972363" y="24535"/>
                  </a:lnTo>
                  <a:lnTo>
                    <a:pt x="1023281" y="17417"/>
                  </a:lnTo>
                  <a:lnTo>
                    <a:pt x="1074734" y="11490"/>
                  </a:lnTo>
                  <a:lnTo>
                    <a:pt x="1126661" y="6768"/>
                  </a:lnTo>
                  <a:lnTo>
                    <a:pt x="1178999" y="3269"/>
                  </a:lnTo>
                  <a:lnTo>
                    <a:pt x="1231688" y="1007"/>
                  </a:lnTo>
                  <a:lnTo>
                    <a:pt x="1284667" y="0"/>
                  </a:lnTo>
                  <a:lnTo>
                    <a:pt x="1337873" y="261"/>
                  </a:lnTo>
                  <a:lnTo>
                    <a:pt x="1391245" y="1808"/>
                  </a:lnTo>
                  <a:lnTo>
                    <a:pt x="1444723" y="4656"/>
                  </a:lnTo>
                  <a:lnTo>
                    <a:pt x="1498244" y="8821"/>
                  </a:lnTo>
                  <a:lnTo>
                    <a:pt x="1551747" y="14318"/>
                  </a:lnTo>
                  <a:lnTo>
                    <a:pt x="1605170" y="21164"/>
                  </a:lnTo>
                  <a:lnTo>
                    <a:pt x="1658453" y="29374"/>
                  </a:lnTo>
                  <a:lnTo>
                    <a:pt x="1711534" y="38964"/>
                  </a:lnTo>
                  <a:lnTo>
                    <a:pt x="1772200" y="51715"/>
                  </a:lnTo>
                  <a:lnTo>
                    <a:pt x="1831161" y="66042"/>
                  </a:lnTo>
                  <a:lnTo>
                    <a:pt x="1888365" y="81893"/>
                  </a:lnTo>
                  <a:lnTo>
                    <a:pt x="1943760" y="99213"/>
                  </a:lnTo>
                  <a:lnTo>
                    <a:pt x="1997295" y="117951"/>
                  </a:lnTo>
                  <a:lnTo>
                    <a:pt x="2048919" y="138051"/>
                  </a:lnTo>
                  <a:lnTo>
                    <a:pt x="2098579" y="159461"/>
                  </a:lnTo>
                  <a:lnTo>
                    <a:pt x="2146225" y="182127"/>
                  </a:lnTo>
                  <a:lnTo>
                    <a:pt x="2191805" y="205996"/>
                  </a:lnTo>
                  <a:lnTo>
                    <a:pt x="2235267" y="231015"/>
                  </a:lnTo>
                  <a:lnTo>
                    <a:pt x="2276561" y="257130"/>
                  </a:lnTo>
                  <a:lnTo>
                    <a:pt x="2315634" y="284287"/>
                  </a:lnTo>
                  <a:lnTo>
                    <a:pt x="2352435" y="312433"/>
                  </a:lnTo>
                  <a:lnTo>
                    <a:pt x="2386913" y="341515"/>
                  </a:lnTo>
                  <a:lnTo>
                    <a:pt x="2419015" y="371480"/>
                  </a:lnTo>
                  <a:lnTo>
                    <a:pt x="2448692" y="402273"/>
                  </a:lnTo>
                  <a:lnTo>
                    <a:pt x="2475891" y="433842"/>
                  </a:lnTo>
                  <a:lnTo>
                    <a:pt x="2500561" y="466134"/>
                  </a:lnTo>
                  <a:lnTo>
                    <a:pt x="2522649" y="499093"/>
                  </a:lnTo>
                  <a:lnTo>
                    <a:pt x="2542106" y="532669"/>
                  </a:lnTo>
                  <a:lnTo>
                    <a:pt x="2572917" y="601451"/>
                  </a:lnTo>
                  <a:lnTo>
                    <a:pt x="2592581" y="672053"/>
                  </a:lnTo>
                  <a:lnTo>
                    <a:pt x="2600687" y="744048"/>
                  </a:lnTo>
                  <a:lnTo>
                    <a:pt x="2600277" y="780435"/>
                  </a:lnTo>
                  <a:lnTo>
                    <a:pt x="2590273" y="853718"/>
                  </a:lnTo>
                  <a:lnTo>
                    <a:pt x="2567682" y="927325"/>
                  </a:lnTo>
                  <a:lnTo>
                    <a:pt x="2536413" y="993085"/>
                  </a:lnTo>
                  <a:lnTo>
                    <a:pt x="2495880" y="1055962"/>
                  </a:lnTo>
                  <a:lnTo>
                    <a:pt x="2472303" y="1086254"/>
                  </a:lnTo>
                  <a:lnTo>
                    <a:pt x="2446606" y="1115745"/>
                  </a:lnTo>
                  <a:lnTo>
                    <a:pt x="2418855" y="1144410"/>
                  </a:lnTo>
                  <a:lnTo>
                    <a:pt x="2389115" y="1172222"/>
                  </a:lnTo>
                  <a:lnTo>
                    <a:pt x="2357451" y="1199154"/>
                  </a:lnTo>
                  <a:lnTo>
                    <a:pt x="2323929" y="1225180"/>
                  </a:lnTo>
                  <a:lnTo>
                    <a:pt x="2288614" y="1250273"/>
                  </a:lnTo>
                  <a:lnTo>
                    <a:pt x="2251572" y="1274407"/>
                  </a:lnTo>
                  <a:lnTo>
                    <a:pt x="2212868" y="1297555"/>
                  </a:lnTo>
                  <a:lnTo>
                    <a:pt x="2172567" y="1319691"/>
                  </a:lnTo>
                  <a:lnTo>
                    <a:pt x="2130736" y="1340788"/>
                  </a:lnTo>
                  <a:lnTo>
                    <a:pt x="2087439" y="1360821"/>
                  </a:lnTo>
                  <a:lnTo>
                    <a:pt x="2042742" y="1379761"/>
                  </a:lnTo>
                  <a:lnTo>
                    <a:pt x="1996711" y="1397583"/>
                  </a:lnTo>
                  <a:lnTo>
                    <a:pt x="1949410" y="1414260"/>
                  </a:lnTo>
                  <a:lnTo>
                    <a:pt x="1900905" y="1429766"/>
                  </a:lnTo>
                  <a:lnTo>
                    <a:pt x="1851262" y="1444075"/>
                  </a:lnTo>
                  <a:lnTo>
                    <a:pt x="1800546" y="1457159"/>
                  </a:lnTo>
                  <a:lnTo>
                    <a:pt x="1748822" y="1468992"/>
                  </a:lnTo>
                  <a:lnTo>
                    <a:pt x="1696156" y="1479548"/>
                  </a:lnTo>
                  <a:lnTo>
                    <a:pt x="1642613" y="1488799"/>
                  </a:lnTo>
                  <a:lnTo>
                    <a:pt x="1588260" y="1496721"/>
                  </a:lnTo>
                  <a:lnTo>
                    <a:pt x="1533160" y="1503286"/>
                  </a:lnTo>
                  <a:lnTo>
                    <a:pt x="1477380" y="1508467"/>
                  </a:lnTo>
                  <a:lnTo>
                    <a:pt x="1420985" y="1512238"/>
                  </a:lnTo>
                  <a:lnTo>
                    <a:pt x="1364040" y="1514573"/>
                  </a:lnTo>
                  <a:lnTo>
                    <a:pt x="1306611" y="1515445"/>
                  </a:lnTo>
                  <a:lnTo>
                    <a:pt x="1248764" y="1514828"/>
                  </a:lnTo>
                  <a:lnTo>
                    <a:pt x="1190563" y="1512695"/>
                  </a:lnTo>
                  <a:lnTo>
                    <a:pt x="1132075" y="1509019"/>
                  </a:lnTo>
                  <a:lnTo>
                    <a:pt x="758531" y="1704793"/>
                  </a:lnTo>
                  <a:close/>
                </a:path>
              </a:pathLst>
            </a:custGeom>
            <a:noFill/>
            <a:ln cap="flat" cmpd="sng" w="9525">
              <a:solidFill>
                <a:srgbClr val="1F497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12" name="Google Shape;112;p9"/>
          <p:cNvSpPr txBox="1"/>
          <p:nvPr/>
        </p:nvSpPr>
        <p:spPr>
          <a:xfrm>
            <a:off x="1063489" y="1657253"/>
            <a:ext cx="1598295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Python/Go/C++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3" name="Google Shape;113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71283" y="1195197"/>
            <a:ext cx="3977366" cy="5059714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9"/>
          <p:cNvSpPr/>
          <p:nvPr/>
        </p:nvSpPr>
        <p:spPr>
          <a:xfrm>
            <a:off x="8166533" y="1190435"/>
            <a:ext cx="3987165" cy="5069840"/>
          </a:xfrm>
          <a:custGeom>
            <a:rect b="b" l="l" r="r" t="t"/>
            <a:pathLst>
              <a:path extrusionOk="0" h="5069840" w="3987165">
                <a:moveTo>
                  <a:pt x="0" y="0"/>
                </a:moveTo>
                <a:lnTo>
                  <a:pt x="3986891" y="0"/>
                </a:lnTo>
                <a:lnTo>
                  <a:pt x="3986891" y="5069252"/>
                </a:lnTo>
                <a:lnTo>
                  <a:pt x="0" y="5069252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9525">
            <a:solidFill>
              <a:srgbClr val="A54D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5" name="Google Shape;115;p9"/>
          <p:cNvSpPr/>
          <p:nvPr/>
        </p:nvSpPr>
        <p:spPr>
          <a:xfrm>
            <a:off x="3641551" y="2900714"/>
            <a:ext cx="4141470" cy="3321685"/>
          </a:xfrm>
          <a:custGeom>
            <a:rect b="b" l="l" r="r" t="t"/>
            <a:pathLst>
              <a:path extrusionOk="0" h="3321685" w="4141470">
                <a:moveTo>
                  <a:pt x="4140891" y="3321593"/>
                </a:moveTo>
                <a:lnTo>
                  <a:pt x="0" y="3321593"/>
                </a:lnTo>
                <a:lnTo>
                  <a:pt x="0" y="0"/>
                </a:lnTo>
                <a:lnTo>
                  <a:pt x="4140891" y="0"/>
                </a:lnTo>
                <a:lnTo>
                  <a:pt x="4140891" y="3321593"/>
                </a:lnTo>
                <a:close/>
              </a:path>
            </a:pathLst>
          </a:custGeom>
          <a:solidFill>
            <a:srgbClr val="FFF2C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6" name="Google Shape;116;p9"/>
          <p:cNvSpPr txBox="1"/>
          <p:nvPr/>
        </p:nvSpPr>
        <p:spPr>
          <a:xfrm>
            <a:off x="3800940" y="2982973"/>
            <a:ext cx="3834129" cy="4437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Times New Roman"/>
                <a:ea typeface="Times New Roman"/>
                <a:cs typeface="Times New Roman"/>
                <a:sym typeface="Times New Roman"/>
              </a:rPr>
              <a:t>Two-way GibberLink Mode is a </a:t>
            </a:r>
            <a:r>
              <a:rPr b="1" lang="en-US" sz="1400">
                <a:latin typeface="Times New Roman"/>
                <a:ea typeface="Times New Roman"/>
                <a:cs typeface="Times New Roman"/>
                <a:sym typeface="Times New Roman"/>
              </a:rPr>
              <a:t>secure, low-bandwidth,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7" name="Google Shape;117;p9"/>
          <p:cNvSpPr txBox="1"/>
          <p:nvPr/>
        </p:nvSpPr>
        <p:spPr>
          <a:xfrm>
            <a:off x="3780132" y="3426684"/>
            <a:ext cx="3641090" cy="13696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latin typeface="Times New Roman"/>
                <a:ea typeface="Times New Roman"/>
                <a:cs typeface="Times New Roman"/>
                <a:sym typeface="Times New Roman"/>
              </a:rPr>
              <a:t>AI-driven communication framework </a:t>
            </a:r>
            <a:r>
              <a:rPr lang="en-US" sz="1400">
                <a:latin typeface="Times New Roman"/>
                <a:ea typeface="Times New Roman"/>
                <a:cs typeface="Times New Roman"/>
                <a:sym typeface="Times New Roman"/>
              </a:rPr>
              <a:t>featuring: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0040" lvl="0" marL="46926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b="1" lang="en-US" sz="1400">
                <a:latin typeface="Times New Roman"/>
                <a:ea typeface="Times New Roman"/>
                <a:cs typeface="Times New Roman"/>
                <a:sym typeface="Times New Roman"/>
              </a:rPr>
              <a:t>AEAD encryption </a:t>
            </a:r>
            <a:r>
              <a:rPr lang="en-US" sz="1400">
                <a:latin typeface="Times New Roman"/>
                <a:ea typeface="Times New Roman"/>
                <a:cs typeface="Times New Roman"/>
                <a:sym typeface="Times New Roman"/>
              </a:rPr>
              <a:t>for integrity &amp; confidentiality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49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0040" lvl="0" marL="46926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b="1" lang="en-US" sz="1400">
                <a:latin typeface="Times New Roman"/>
                <a:ea typeface="Times New Roman"/>
                <a:cs typeface="Times New Roman"/>
                <a:sym typeface="Times New Roman"/>
              </a:rPr>
              <a:t>FEC &amp; retransmissions </a:t>
            </a:r>
            <a:r>
              <a:rPr lang="en-US" sz="1400">
                <a:latin typeface="Times New Roman"/>
                <a:ea typeface="Times New Roman"/>
                <a:cs typeface="Times New Roman"/>
                <a:sym typeface="Times New Roman"/>
              </a:rPr>
              <a:t>for reliability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8" name="Google Shape;118;p9"/>
          <p:cNvSpPr txBox="1"/>
          <p:nvPr/>
        </p:nvSpPr>
        <p:spPr>
          <a:xfrm>
            <a:off x="3914403" y="4954783"/>
            <a:ext cx="3225800" cy="4885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20675" lvl="0" marL="332740" marR="508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b="1" lang="en-US" sz="1400">
                <a:latin typeface="Times New Roman"/>
                <a:ea typeface="Times New Roman"/>
                <a:cs typeface="Times New Roman"/>
                <a:sym typeface="Times New Roman"/>
              </a:rPr>
              <a:t>AI-prioritized telemetry &amp; commands </a:t>
            </a:r>
            <a:r>
              <a:rPr lang="en-US" sz="1400">
                <a:latin typeface="Times New Roman"/>
                <a:ea typeface="Times New Roman"/>
                <a:cs typeface="Times New Roman"/>
                <a:sym typeface="Times New Roman"/>
              </a:rPr>
              <a:t>for efficiency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9" name="Google Shape;119;p9"/>
          <p:cNvSpPr txBox="1"/>
          <p:nvPr/>
        </p:nvSpPr>
        <p:spPr>
          <a:xfrm>
            <a:off x="3907046" y="5563897"/>
            <a:ext cx="3462020" cy="4885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20675" lvl="0" marL="332740" marR="508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b="1" lang="en-US" sz="1400">
                <a:latin typeface="Times New Roman"/>
                <a:ea typeface="Times New Roman"/>
                <a:cs typeface="Times New Roman"/>
                <a:sym typeface="Times New Roman"/>
              </a:rPr>
              <a:t>Adaptive, robust packet framing </a:t>
            </a:r>
            <a:r>
              <a:rPr lang="en-US" sz="1400">
                <a:latin typeface="Times New Roman"/>
                <a:ea typeface="Times New Roman"/>
                <a:cs typeface="Times New Roman"/>
                <a:sym typeface="Times New Roman"/>
              </a:rPr>
              <a:t>for minimal bandwidth usage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0" name="Google Shape;120;p9"/>
          <p:cNvSpPr txBox="1"/>
          <p:nvPr>
            <p:ph idx="11" type="ftr"/>
          </p:nvPr>
        </p:nvSpPr>
        <p:spPr>
          <a:xfrm>
            <a:off x="5325373" y="6399257"/>
            <a:ext cx="1850390" cy="2514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19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@SIH Idea submission- Template</a:t>
            </a:r>
            <a:endParaRPr/>
          </a:p>
        </p:txBody>
      </p:sp>
      <p:sp>
        <p:nvSpPr>
          <p:cNvPr id="121" name="Google Shape;121;p9"/>
          <p:cNvSpPr txBox="1"/>
          <p:nvPr>
            <p:ph idx="12" type="sldNum"/>
          </p:nvPr>
        </p:nvSpPr>
        <p:spPr>
          <a:xfrm>
            <a:off x="11380218" y="6399257"/>
            <a:ext cx="167640" cy="2514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190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22" name="Google Shape;122;p9"/>
          <p:cNvGrpSpPr/>
          <p:nvPr/>
        </p:nvGrpSpPr>
        <p:grpSpPr>
          <a:xfrm>
            <a:off x="152400" y="99695"/>
            <a:ext cx="1770380" cy="890905"/>
            <a:chOff x="329774" y="252249"/>
            <a:chExt cx="1770380" cy="890905"/>
          </a:xfrm>
        </p:grpSpPr>
        <p:sp>
          <p:nvSpPr>
            <p:cNvPr id="123" name="Google Shape;123;p9"/>
            <p:cNvSpPr/>
            <p:nvPr/>
          </p:nvSpPr>
          <p:spPr>
            <a:xfrm>
              <a:off x="329774" y="252249"/>
              <a:ext cx="1770380" cy="890905"/>
            </a:xfrm>
            <a:custGeom>
              <a:rect b="b" l="l" r="r" t="t"/>
              <a:pathLst>
                <a:path extrusionOk="0" h="890905" w="1770380">
                  <a:moveTo>
                    <a:pt x="0" y="445349"/>
                  </a:moveTo>
                  <a:lnTo>
                    <a:pt x="2222" y="413544"/>
                  </a:lnTo>
                  <a:lnTo>
                    <a:pt x="8788" y="382342"/>
                  </a:lnTo>
                  <a:lnTo>
                    <a:pt x="34355" y="322051"/>
                  </a:lnTo>
                  <a:lnTo>
                    <a:pt x="75501" y="265079"/>
                  </a:lnTo>
                  <a:lnTo>
                    <a:pt x="131030" y="212029"/>
                  </a:lnTo>
                  <a:lnTo>
                    <a:pt x="163814" y="187162"/>
                  </a:lnTo>
                  <a:lnTo>
                    <a:pt x="199743" y="163502"/>
                  </a:lnTo>
                  <a:lnTo>
                    <a:pt x="238669" y="141124"/>
                  </a:lnTo>
                  <a:lnTo>
                    <a:pt x="280442" y="120103"/>
                  </a:lnTo>
                  <a:lnTo>
                    <a:pt x="324912" y="100515"/>
                  </a:lnTo>
                  <a:lnTo>
                    <a:pt x="371929" y="82434"/>
                  </a:lnTo>
                  <a:lnTo>
                    <a:pt x="421344" y="65937"/>
                  </a:lnTo>
                  <a:lnTo>
                    <a:pt x="473006" y="51098"/>
                  </a:lnTo>
                  <a:lnTo>
                    <a:pt x="526766" y="37994"/>
                  </a:lnTo>
                  <a:lnTo>
                    <a:pt x="582474" y="26698"/>
                  </a:lnTo>
                  <a:lnTo>
                    <a:pt x="639981" y="17288"/>
                  </a:lnTo>
                  <a:lnTo>
                    <a:pt x="699137" y="9837"/>
                  </a:lnTo>
                  <a:lnTo>
                    <a:pt x="759791" y="4422"/>
                  </a:lnTo>
                  <a:lnTo>
                    <a:pt x="821795" y="1118"/>
                  </a:lnTo>
                  <a:lnTo>
                    <a:pt x="884998" y="0"/>
                  </a:lnTo>
                  <a:lnTo>
                    <a:pt x="948201" y="1118"/>
                  </a:lnTo>
                  <a:lnTo>
                    <a:pt x="1010204" y="4422"/>
                  </a:lnTo>
                  <a:lnTo>
                    <a:pt x="1070859" y="9837"/>
                  </a:lnTo>
                  <a:lnTo>
                    <a:pt x="1130014" y="17288"/>
                  </a:lnTo>
                  <a:lnTo>
                    <a:pt x="1187521" y="26698"/>
                  </a:lnTo>
                  <a:lnTo>
                    <a:pt x="1243229" y="37994"/>
                  </a:lnTo>
                  <a:lnTo>
                    <a:pt x="1296990" y="51098"/>
                  </a:lnTo>
                  <a:lnTo>
                    <a:pt x="1348652" y="65937"/>
                  </a:lnTo>
                  <a:lnTo>
                    <a:pt x="1398066" y="82434"/>
                  </a:lnTo>
                  <a:lnTo>
                    <a:pt x="1445083" y="100515"/>
                  </a:lnTo>
                  <a:lnTo>
                    <a:pt x="1489553" y="120103"/>
                  </a:lnTo>
                  <a:lnTo>
                    <a:pt x="1531326" y="141124"/>
                  </a:lnTo>
                  <a:lnTo>
                    <a:pt x="1570252" y="163502"/>
                  </a:lnTo>
                  <a:lnTo>
                    <a:pt x="1606182" y="187162"/>
                  </a:lnTo>
                  <a:lnTo>
                    <a:pt x="1638965" y="212029"/>
                  </a:lnTo>
                  <a:lnTo>
                    <a:pt x="1668452" y="238026"/>
                  </a:lnTo>
                  <a:lnTo>
                    <a:pt x="1716940" y="293113"/>
                  </a:lnTo>
                  <a:lnTo>
                    <a:pt x="1750447" y="351820"/>
                  </a:lnTo>
                  <a:lnTo>
                    <a:pt x="1767774" y="413544"/>
                  </a:lnTo>
                  <a:lnTo>
                    <a:pt x="1769996" y="445349"/>
                  </a:lnTo>
                  <a:lnTo>
                    <a:pt x="1761207" y="508355"/>
                  </a:lnTo>
                  <a:lnTo>
                    <a:pt x="1735641" y="568646"/>
                  </a:lnTo>
                  <a:lnTo>
                    <a:pt x="1694494" y="625618"/>
                  </a:lnTo>
                  <a:lnTo>
                    <a:pt x="1638965" y="678669"/>
                  </a:lnTo>
                  <a:lnTo>
                    <a:pt x="1606182" y="703535"/>
                  </a:lnTo>
                  <a:lnTo>
                    <a:pt x="1570252" y="727195"/>
                  </a:lnTo>
                  <a:lnTo>
                    <a:pt x="1531326" y="749573"/>
                  </a:lnTo>
                  <a:lnTo>
                    <a:pt x="1489553" y="770594"/>
                  </a:lnTo>
                  <a:lnTo>
                    <a:pt x="1445083" y="790182"/>
                  </a:lnTo>
                  <a:lnTo>
                    <a:pt x="1398066" y="808263"/>
                  </a:lnTo>
                  <a:lnTo>
                    <a:pt x="1348652" y="824760"/>
                  </a:lnTo>
                  <a:lnTo>
                    <a:pt x="1296990" y="839599"/>
                  </a:lnTo>
                  <a:lnTo>
                    <a:pt x="1243229" y="852704"/>
                  </a:lnTo>
                  <a:lnTo>
                    <a:pt x="1187521" y="863999"/>
                  </a:lnTo>
                  <a:lnTo>
                    <a:pt x="1130014" y="873409"/>
                  </a:lnTo>
                  <a:lnTo>
                    <a:pt x="1070859" y="880860"/>
                  </a:lnTo>
                  <a:lnTo>
                    <a:pt x="1010204" y="886275"/>
                  </a:lnTo>
                  <a:lnTo>
                    <a:pt x="948201" y="889580"/>
                  </a:lnTo>
                  <a:lnTo>
                    <a:pt x="884998" y="890698"/>
                  </a:lnTo>
                  <a:lnTo>
                    <a:pt x="821795" y="889580"/>
                  </a:lnTo>
                  <a:lnTo>
                    <a:pt x="759791" y="886275"/>
                  </a:lnTo>
                  <a:lnTo>
                    <a:pt x="699137" y="880860"/>
                  </a:lnTo>
                  <a:lnTo>
                    <a:pt x="639981" y="873409"/>
                  </a:lnTo>
                  <a:lnTo>
                    <a:pt x="582474" y="863999"/>
                  </a:lnTo>
                  <a:lnTo>
                    <a:pt x="526766" y="852704"/>
                  </a:lnTo>
                  <a:lnTo>
                    <a:pt x="473006" y="839599"/>
                  </a:lnTo>
                  <a:lnTo>
                    <a:pt x="421344" y="824760"/>
                  </a:lnTo>
                  <a:lnTo>
                    <a:pt x="371929" y="808263"/>
                  </a:lnTo>
                  <a:lnTo>
                    <a:pt x="324912" y="790182"/>
                  </a:lnTo>
                  <a:lnTo>
                    <a:pt x="280442" y="770594"/>
                  </a:lnTo>
                  <a:lnTo>
                    <a:pt x="238669" y="749573"/>
                  </a:lnTo>
                  <a:lnTo>
                    <a:pt x="199743" y="727195"/>
                  </a:lnTo>
                  <a:lnTo>
                    <a:pt x="163814" y="703535"/>
                  </a:lnTo>
                  <a:lnTo>
                    <a:pt x="131030" y="678669"/>
                  </a:lnTo>
                  <a:lnTo>
                    <a:pt x="101543" y="652671"/>
                  </a:lnTo>
                  <a:lnTo>
                    <a:pt x="53055" y="597584"/>
                  </a:lnTo>
                  <a:lnTo>
                    <a:pt x="19549" y="538878"/>
                  </a:lnTo>
                  <a:lnTo>
                    <a:pt x="2222" y="477154"/>
                  </a:lnTo>
                  <a:lnTo>
                    <a:pt x="0" y="445349"/>
                  </a:lnTo>
                  <a:close/>
                </a:path>
              </a:pathLst>
            </a:custGeom>
            <a:noFill/>
            <a:ln cap="flat" cmpd="sng" w="25375">
              <a:solidFill>
                <a:srgbClr val="8064A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4" name="Google Shape;124;p9"/>
            <p:cNvSpPr txBox="1"/>
            <p:nvPr/>
          </p:nvSpPr>
          <p:spPr>
            <a:xfrm>
              <a:off x="662008" y="538594"/>
              <a:ext cx="1242992" cy="28982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12700">
              <a:spAutoFit/>
            </a:bodyPr>
            <a:lstStyle/>
            <a:p>
              <a:pPr indent="0" lvl="0" marL="1270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latin typeface="Calibri"/>
                  <a:ea typeface="Calibri"/>
                  <a:cs typeface="Calibri"/>
                  <a:sym typeface="Calibri"/>
                </a:rPr>
                <a:t>KaleidoNex</a:t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0"/>
          <p:cNvSpPr txBox="1"/>
          <p:nvPr>
            <p:ph type="title"/>
          </p:nvPr>
        </p:nvSpPr>
        <p:spPr>
          <a:xfrm>
            <a:off x="2621928" y="218566"/>
            <a:ext cx="6944359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9621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FEASIBILITY AND VIABILITY</a:t>
            </a:r>
            <a:endParaRPr/>
          </a:p>
        </p:txBody>
      </p:sp>
      <p:pic>
        <p:nvPicPr>
          <p:cNvPr id="130" name="Google Shape;130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41355" y="57097"/>
            <a:ext cx="2209095" cy="112286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31" name="Google Shape;131;p10"/>
          <p:cNvGraphicFramePr/>
          <p:nvPr/>
        </p:nvGraphicFramePr>
        <p:xfrm>
          <a:off x="270461" y="148613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{6BC4D2C7-AA30-4F5A-91F2-200FDF50FE43}</a:tableStyleId>
              </a:tblPr>
              <a:tblGrid>
                <a:gridCol w="2700025"/>
                <a:gridCol w="3049275"/>
                <a:gridCol w="5891525"/>
              </a:tblGrid>
              <a:tr h="395600">
                <a:tc>
                  <a:txBody>
                    <a:bodyPr/>
                    <a:lstStyle/>
                    <a:p>
                      <a:pPr indent="0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Aspect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78750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1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RATINGS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78750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1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Notes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78750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1E8"/>
                    </a:solidFill>
                  </a:tcPr>
                </a:tc>
              </a:tr>
              <a:tr h="560700">
                <a:tc>
                  <a:txBody>
                    <a:bodyPr/>
                    <a:lstStyle/>
                    <a:p>
                      <a:pPr indent="0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Technical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78750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A7D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HIHG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78750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A7D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Compression, FEC, AEAD, AI prioritization are all mature technologies.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78750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A7D6"/>
                    </a:solidFill>
                  </a:tcPr>
                </a:tc>
              </a:tr>
              <a:tr h="395600">
                <a:tc>
                  <a:txBody>
                    <a:bodyPr/>
                    <a:lstStyle/>
                    <a:p>
                      <a:pPr indent="0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Operational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78100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A7D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HIGH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78100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A7D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Modern spacecraft and IoT systems can integrate this.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78100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A7D6"/>
                    </a:solidFill>
                  </a:tcPr>
                </a:tc>
              </a:tr>
              <a:tr h="395600">
                <a:tc>
                  <a:txBody>
                    <a:bodyPr/>
                    <a:lstStyle/>
                    <a:p>
                      <a:pPr indent="0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Economical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78100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A7D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MODERATE - HIGH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78100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A7D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Initial cost is higher, but operational efficiency offsets it.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78100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A7D6"/>
                    </a:solidFill>
                  </a:tcPr>
                </a:tc>
              </a:tr>
              <a:tr h="395600">
                <a:tc>
                  <a:txBody>
                    <a:bodyPr/>
                    <a:lstStyle/>
                    <a:p>
                      <a:pPr indent="0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Risk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78750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A7D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MODERATE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78750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A7D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Latency, power, and interference are the main risks.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78750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A7D6"/>
                    </a:solidFill>
                  </a:tcPr>
                </a:tc>
              </a:tr>
            </a:tbl>
          </a:graphicData>
        </a:graphic>
      </p:graphicFrame>
      <p:sp>
        <p:nvSpPr>
          <p:cNvPr id="132" name="Google Shape;132;p10"/>
          <p:cNvSpPr txBox="1"/>
          <p:nvPr>
            <p:ph idx="11" type="ftr"/>
          </p:nvPr>
        </p:nvSpPr>
        <p:spPr>
          <a:xfrm>
            <a:off x="5325373" y="6399257"/>
            <a:ext cx="1850390" cy="2514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19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@SIH Idea submission- Template</a:t>
            </a:r>
            <a:endParaRPr/>
          </a:p>
        </p:txBody>
      </p:sp>
      <p:sp>
        <p:nvSpPr>
          <p:cNvPr id="133" name="Google Shape;133;p10"/>
          <p:cNvSpPr txBox="1"/>
          <p:nvPr>
            <p:ph idx="12" type="sldNum"/>
          </p:nvPr>
        </p:nvSpPr>
        <p:spPr>
          <a:xfrm>
            <a:off x="11380218" y="6399257"/>
            <a:ext cx="167640" cy="2514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190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134" name="Google Shape;134;p10"/>
          <p:cNvGraphicFramePr/>
          <p:nvPr/>
        </p:nvGraphicFramePr>
        <p:xfrm>
          <a:off x="270461" y="380317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{6BC4D2C7-AA30-4F5A-91F2-200FDF50FE43}</a:tableStyleId>
              </a:tblPr>
              <a:tblGrid>
                <a:gridCol w="4843775"/>
                <a:gridCol w="6759575"/>
              </a:tblGrid>
              <a:tr h="395600">
                <a:tc>
                  <a:txBody>
                    <a:bodyPr/>
                    <a:lstStyle/>
                    <a:p>
                      <a:pPr indent="0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CHALLENGE/RISKS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78750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STRATEGIES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78750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E"/>
                    </a:solidFill>
                  </a:tcPr>
                </a:tc>
              </a:tr>
              <a:tr h="395600">
                <a:tc>
                  <a:txBody>
                    <a:bodyPr/>
                    <a:lstStyle/>
                    <a:p>
                      <a:pPr indent="0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Low bandwidth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78750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Compression, delta encoding, priority queues, adaptive bitrate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78750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9999"/>
                    </a:solidFill>
                  </a:tcPr>
                </a:tc>
              </a:tr>
              <a:tr h="395600">
                <a:tc>
                  <a:txBody>
                    <a:bodyPr/>
                    <a:lstStyle/>
                    <a:p>
                      <a:pPr indent="0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High latency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78100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Asynchronous communication, autonomous EdgeAI, time-stamped commands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78100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9999"/>
                    </a:solidFill>
                  </a:tcPr>
                </a:tc>
              </a:tr>
              <a:tr h="395600">
                <a:tc>
                  <a:txBody>
                    <a:bodyPr/>
                    <a:lstStyle/>
                    <a:p>
                      <a:pPr indent="0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Signal interference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78100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FEC, multi-frequency channels, AI noise filtering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78100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9999"/>
                    </a:solidFill>
                  </a:tcPr>
                </a:tc>
              </a:tr>
              <a:tr h="395600">
                <a:tc>
                  <a:txBody>
                    <a:bodyPr/>
                    <a:lstStyle/>
                    <a:p>
                      <a:pPr indent="0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Security threats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78100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AEAD encryption, digital signatures, sequence numbers, secure channels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78100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9999"/>
                    </a:solidFill>
                  </a:tcPr>
                </a:tc>
              </a:tr>
              <a:tr h="395600">
                <a:tc>
                  <a:txBody>
                    <a:bodyPr/>
                    <a:lstStyle/>
                    <a:p>
                      <a:pPr indent="0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Implementation complexity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78750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Modular design, simulation/testing, automated monitoring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78750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9999"/>
                    </a:solidFill>
                  </a:tcPr>
                </a:tc>
              </a:tr>
            </a:tbl>
          </a:graphicData>
        </a:graphic>
      </p:graphicFrame>
      <p:grpSp>
        <p:nvGrpSpPr>
          <p:cNvPr id="135" name="Google Shape;135;p10"/>
          <p:cNvGrpSpPr/>
          <p:nvPr/>
        </p:nvGrpSpPr>
        <p:grpSpPr>
          <a:xfrm>
            <a:off x="228600" y="99695"/>
            <a:ext cx="1770380" cy="890905"/>
            <a:chOff x="329774" y="252249"/>
            <a:chExt cx="1770380" cy="890905"/>
          </a:xfrm>
        </p:grpSpPr>
        <p:sp>
          <p:nvSpPr>
            <p:cNvPr id="136" name="Google Shape;136;p10"/>
            <p:cNvSpPr/>
            <p:nvPr/>
          </p:nvSpPr>
          <p:spPr>
            <a:xfrm>
              <a:off x="329774" y="252249"/>
              <a:ext cx="1770380" cy="890905"/>
            </a:xfrm>
            <a:custGeom>
              <a:rect b="b" l="l" r="r" t="t"/>
              <a:pathLst>
                <a:path extrusionOk="0" h="890905" w="1770380">
                  <a:moveTo>
                    <a:pt x="0" y="445349"/>
                  </a:moveTo>
                  <a:lnTo>
                    <a:pt x="2222" y="413544"/>
                  </a:lnTo>
                  <a:lnTo>
                    <a:pt x="8788" y="382342"/>
                  </a:lnTo>
                  <a:lnTo>
                    <a:pt x="34355" y="322051"/>
                  </a:lnTo>
                  <a:lnTo>
                    <a:pt x="75501" y="265079"/>
                  </a:lnTo>
                  <a:lnTo>
                    <a:pt x="131030" y="212029"/>
                  </a:lnTo>
                  <a:lnTo>
                    <a:pt x="163814" y="187162"/>
                  </a:lnTo>
                  <a:lnTo>
                    <a:pt x="199743" y="163502"/>
                  </a:lnTo>
                  <a:lnTo>
                    <a:pt x="238669" y="141124"/>
                  </a:lnTo>
                  <a:lnTo>
                    <a:pt x="280442" y="120103"/>
                  </a:lnTo>
                  <a:lnTo>
                    <a:pt x="324912" y="100515"/>
                  </a:lnTo>
                  <a:lnTo>
                    <a:pt x="371929" y="82434"/>
                  </a:lnTo>
                  <a:lnTo>
                    <a:pt x="421344" y="65937"/>
                  </a:lnTo>
                  <a:lnTo>
                    <a:pt x="473006" y="51098"/>
                  </a:lnTo>
                  <a:lnTo>
                    <a:pt x="526766" y="37994"/>
                  </a:lnTo>
                  <a:lnTo>
                    <a:pt x="582474" y="26698"/>
                  </a:lnTo>
                  <a:lnTo>
                    <a:pt x="639981" y="17288"/>
                  </a:lnTo>
                  <a:lnTo>
                    <a:pt x="699137" y="9837"/>
                  </a:lnTo>
                  <a:lnTo>
                    <a:pt x="759791" y="4422"/>
                  </a:lnTo>
                  <a:lnTo>
                    <a:pt x="821795" y="1118"/>
                  </a:lnTo>
                  <a:lnTo>
                    <a:pt x="884998" y="0"/>
                  </a:lnTo>
                  <a:lnTo>
                    <a:pt x="948201" y="1118"/>
                  </a:lnTo>
                  <a:lnTo>
                    <a:pt x="1010204" y="4422"/>
                  </a:lnTo>
                  <a:lnTo>
                    <a:pt x="1070859" y="9837"/>
                  </a:lnTo>
                  <a:lnTo>
                    <a:pt x="1130014" y="17288"/>
                  </a:lnTo>
                  <a:lnTo>
                    <a:pt x="1187521" y="26698"/>
                  </a:lnTo>
                  <a:lnTo>
                    <a:pt x="1243229" y="37994"/>
                  </a:lnTo>
                  <a:lnTo>
                    <a:pt x="1296990" y="51098"/>
                  </a:lnTo>
                  <a:lnTo>
                    <a:pt x="1348652" y="65937"/>
                  </a:lnTo>
                  <a:lnTo>
                    <a:pt x="1398066" y="82434"/>
                  </a:lnTo>
                  <a:lnTo>
                    <a:pt x="1445083" y="100515"/>
                  </a:lnTo>
                  <a:lnTo>
                    <a:pt x="1489553" y="120103"/>
                  </a:lnTo>
                  <a:lnTo>
                    <a:pt x="1531326" y="141124"/>
                  </a:lnTo>
                  <a:lnTo>
                    <a:pt x="1570252" y="163502"/>
                  </a:lnTo>
                  <a:lnTo>
                    <a:pt x="1606182" y="187162"/>
                  </a:lnTo>
                  <a:lnTo>
                    <a:pt x="1638965" y="212029"/>
                  </a:lnTo>
                  <a:lnTo>
                    <a:pt x="1668452" y="238026"/>
                  </a:lnTo>
                  <a:lnTo>
                    <a:pt x="1716940" y="293113"/>
                  </a:lnTo>
                  <a:lnTo>
                    <a:pt x="1750447" y="351820"/>
                  </a:lnTo>
                  <a:lnTo>
                    <a:pt x="1767774" y="413544"/>
                  </a:lnTo>
                  <a:lnTo>
                    <a:pt x="1769996" y="445349"/>
                  </a:lnTo>
                  <a:lnTo>
                    <a:pt x="1761207" y="508355"/>
                  </a:lnTo>
                  <a:lnTo>
                    <a:pt x="1735641" y="568646"/>
                  </a:lnTo>
                  <a:lnTo>
                    <a:pt x="1694494" y="625618"/>
                  </a:lnTo>
                  <a:lnTo>
                    <a:pt x="1638965" y="678669"/>
                  </a:lnTo>
                  <a:lnTo>
                    <a:pt x="1606182" y="703535"/>
                  </a:lnTo>
                  <a:lnTo>
                    <a:pt x="1570252" y="727195"/>
                  </a:lnTo>
                  <a:lnTo>
                    <a:pt x="1531326" y="749573"/>
                  </a:lnTo>
                  <a:lnTo>
                    <a:pt x="1489553" y="770594"/>
                  </a:lnTo>
                  <a:lnTo>
                    <a:pt x="1445083" y="790182"/>
                  </a:lnTo>
                  <a:lnTo>
                    <a:pt x="1398066" y="808263"/>
                  </a:lnTo>
                  <a:lnTo>
                    <a:pt x="1348652" y="824760"/>
                  </a:lnTo>
                  <a:lnTo>
                    <a:pt x="1296990" y="839599"/>
                  </a:lnTo>
                  <a:lnTo>
                    <a:pt x="1243229" y="852704"/>
                  </a:lnTo>
                  <a:lnTo>
                    <a:pt x="1187521" y="863999"/>
                  </a:lnTo>
                  <a:lnTo>
                    <a:pt x="1130014" y="873409"/>
                  </a:lnTo>
                  <a:lnTo>
                    <a:pt x="1070859" y="880860"/>
                  </a:lnTo>
                  <a:lnTo>
                    <a:pt x="1010204" y="886275"/>
                  </a:lnTo>
                  <a:lnTo>
                    <a:pt x="948201" y="889580"/>
                  </a:lnTo>
                  <a:lnTo>
                    <a:pt x="884998" y="890698"/>
                  </a:lnTo>
                  <a:lnTo>
                    <a:pt x="821795" y="889580"/>
                  </a:lnTo>
                  <a:lnTo>
                    <a:pt x="759791" y="886275"/>
                  </a:lnTo>
                  <a:lnTo>
                    <a:pt x="699137" y="880860"/>
                  </a:lnTo>
                  <a:lnTo>
                    <a:pt x="639981" y="873409"/>
                  </a:lnTo>
                  <a:lnTo>
                    <a:pt x="582474" y="863999"/>
                  </a:lnTo>
                  <a:lnTo>
                    <a:pt x="526766" y="852704"/>
                  </a:lnTo>
                  <a:lnTo>
                    <a:pt x="473006" y="839599"/>
                  </a:lnTo>
                  <a:lnTo>
                    <a:pt x="421344" y="824760"/>
                  </a:lnTo>
                  <a:lnTo>
                    <a:pt x="371929" y="808263"/>
                  </a:lnTo>
                  <a:lnTo>
                    <a:pt x="324912" y="790182"/>
                  </a:lnTo>
                  <a:lnTo>
                    <a:pt x="280442" y="770594"/>
                  </a:lnTo>
                  <a:lnTo>
                    <a:pt x="238669" y="749573"/>
                  </a:lnTo>
                  <a:lnTo>
                    <a:pt x="199743" y="727195"/>
                  </a:lnTo>
                  <a:lnTo>
                    <a:pt x="163814" y="703535"/>
                  </a:lnTo>
                  <a:lnTo>
                    <a:pt x="131030" y="678669"/>
                  </a:lnTo>
                  <a:lnTo>
                    <a:pt x="101543" y="652671"/>
                  </a:lnTo>
                  <a:lnTo>
                    <a:pt x="53055" y="597584"/>
                  </a:lnTo>
                  <a:lnTo>
                    <a:pt x="19549" y="538878"/>
                  </a:lnTo>
                  <a:lnTo>
                    <a:pt x="2222" y="477154"/>
                  </a:lnTo>
                  <a:lnTo>
                    <a:pt x="0" y="445349"/>
                  </a:lnTo>
                  <a:close/>
                </a:path>
              </a:pathLst>
            </a:custGeom>
            <a:noFill/>
            <a:ln cap="flat" cmpd="sng" w="25375">
              <a:solidFill>
                <a:srgbClr val="8064A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7" name="Google Shape;137;p10"/>
            <p:cNvSpPr txBox="1"/>
            <p:nvPr/>
          </p:nvSpPr>
          <p:spPr>
            <a:xfrm>
              <a:off x="662008" y="538594"/>
              <a:ext cx="1242992" cy="28982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12700">
              <a:spAutoFit/>
            </a:bodyPr>
            <a:lstStyle/>
            <a:p>
              <a:pPr indent="0" lvl="0" marL="1270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latin typeface="Calibri"/>
                  <a:ea typeface="Calibri"/>
                  <a:cs typeface="Calibri"/>
                  <a:sym typeface="Calibri"/>
                </a:rPr>
                <a:t>KaleidoNex</a:t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1"/>
          <p:cNvSpPr txBox="1"/>
          <p:nvPr>
            <p:ph type="title"/>
          </p:nvPr>
        </p:nvSpPr>
        <p:spPr>
          <a:xfrm>
            <a:off x="2621928" y="218566"/>
            <a:ext cx="6944359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84010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IMPACT AND BENEFITS</a:t>
            </a:r>
            <a:endParaRPr/>
          </a:p>
        </p:txBody>
      </p:sp>
      <p:grpSp>
        <p:nvGrpSpPr>
          <p:cNvPr id="143" name="Google Shape;143;p11"/>
          <p:cNvGrpSpPr/>
          <p:nvPr/>
        </p:nvGrpSpPr>
        <p:grpSpPr>
          <a:xfrm>
            <a:off x="6479837" y="0"/>
            <a:ext cx="5570905" cy="5683122"/>
            <a:chOff x="6479837" y="0"/>
            <a:chExt cx="5570905" cy="5683122"/>
          </a:xfrm>
        </p:grpSpPr>
        <p:pic>
          <p:nvPicPr>
            <p:cNvPr id="144" name="Google Shape;144;p1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841480" y="0"/>
              <a:ext cx="2209095" cy="10853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5" name="Google Shape;145;p11"/>
            <p:cNvSpPr/>
            <p:nvPr/>
          </p:nvSpPr>
          <p:spPr>
            <a:xfrm>
              <a:off x="6479887" y="1415922"/>
              <a:ext cx="5570855" cy="4267200"/>
            </a:xfrm>
            <a:custGeom>
              <a:rect b="b" l="l" r="r" t="t"/>
              <a:pathLst>
                <a:path extrusionOk="0" h="4267200" w="5570855">
                  <a:moveTo>
                    <a:pt x="4859515" y="4266891"/>
                  </a:moveTo>
                  <a:lnTo>
                    <a:pt x="0" y="4266891"/>
                  </a:lnTo>
                  <a:lnTo>
                    <a:pt x="0" y="711163"/>
                  </a:lnTo>
                  <a:lnTo>
                    <a:pt x="1640" y="662473"/>
                  </a:lnTo>
                  <a:lnTo>
                    <a:pt x="6492" y="614663"/>
                  </a:lnTo>
                  <a:lnTo>
                    <a:pt x="14448" y="567839"/>
                  </a:lnTo>
                  <a:lnTo>
                    <a:pt x="25403" y="522108"/>
                  </a:lnTo>
                  <a:lnTo>
                    <a:pt x="39251" y="477575"/>
                  </a:lnTo>
                  <a:lnTo>
                    <a:pt x="55886" y="434346"/>
                  </a:lnTo>
                  <a:lnTo>
                    <a:pt x="75203" y="392528"/>
                  </a:lnTo>
                  <a:lnTo>
                    <a:pt x="97095" y="352225"/>
                  </a:lnTo>
                  <a:lnTo>
                    <a:pt x="121456" y="313545"/>
                  </a:lnTo>
                  <a:lnTo>
                    <a:pt x="148180" y="276592"/>
                  </a:lnTo>
                  <a:lnTo>
                    <a:pt x="177162" y="241474"/>
                  </a:lnTo>
                  <a:lnTo>
                    <a:pt x="208296" y="208295"/>
                  </a:lnTo>
                  <a:lnTo>
                    <a:pt x="241475" y="177161"/>
                  </a:lnTo>
                  <a:lnTo>
                    <a:pt x="276594" y="148180"/>
                  </a:lnTo>
                  <a:lnTo>
                    <a:pt x="313547" y="121455"/>
                  </a:lnTo>
                  <a:lnTo>
                    <a:pt x="352228" y="97094"/>
                  </a:lnTo>
                  <a:lnTo>
                    <a:pt x="392531" y="75203"/>
                  </a:lnTo>
                  <a:lnTo>
                    <a:pt x="434351" y="55886"/>
                  </a:lnTo>
                  <a:lnTo>
                    <a:pt x="477580" y="39251"/>
                  </a:lnTo>
                  <a:lnTo>
                    <a:pt x="522114" y="25403"/>
                  </a:lnTo>
                  <a:lnTo>
                    <a:pt x="567846" y="14448"/>
                  </a:lnTo>
                  <a:lnTo>
                    <a:pt x="614670" y="6492"/>
                  </a:lnTo>
                  <a:lnTo>
                    <a:pt x="662481" y="1640"/>
                  </a:lnTo>
                  <a:lnTo>
                    <a:pt x="711173" y="0"/>
                  </a:lnTo>
                  <a:lnTo>
                    <a:pt x="5570688" y="0"/>
                  </a:lnTo>
                  <a:lnTo>
                    <a:pt x="5570688" y="3555717"/>
                  </a:lnTo>
                  <a:lnTo>
                    <a:pt x="5569048" y="3604409"/>
                  </a:lnTo>
                  <a:lnTo>
                    <a:pt x="5564196" y="3652220"/>
                  </a:lnTo>
                  <a:lnTo>
                    <a:pt x="5556240" y="3699045"/>
                  </a:lnTo>
                  <a:lnTo>
                    <a:pt x="5545285" y="3744777"/>
                  </a:lnTo>
                  <a:lnTo>
                    <a:pt x="5531437" y="3789311"/>
                  </a:lnTo>
                  <a:lnTo>
                    <a:pt x="5514801" y="3832540"/>
                  </a:lnTo>
                  <a:lnTo>
                    <a:pt x="5495485" y="3874359"/>
                  </a:lnTo>
                  <a:lnTo>
                    <a:pt x="5473593" y="3914662"/>
                  </a:lnTo>
                  <a:lnTo>
                    <a:pt x="5449232" y="3953343"/>
                  </a:lnTo>
                  <a:lnTo>
                    <a:pt x="5422508" y="3990296"/>
                  </a:lnTo>
                  <a:lnTo>
                    <a:pt x="5393526" y="4025415"/>
                  </a:lnTo>
                  <a:lnTo>
                    <a:pt x="5362392" y="4058595"/>
                  </a:lnTo>
                  <a:lnTo>
                    <a:pt x="5329213" y="4089728"/>
                  </a:lnTo>
                  <a:lnTo>
                    <a:pt x="5294093" y="4118710"/>
                  </a:lnTo>
                  <a:lnTo>
                    <a:pt x="5257140" y="4145435"/>
                  </a:lnTo>
                  <a:lnTo>
                    <a:pt x="5218460" y="4169796"/>
                  </a:lnTo>
                  <a:lnTo>
                    <a:pt x="5178156" y="4191688"/>
                  </a:lnTo>
                  <a:lnTo>
                    <a:pt x="5136337" y="4211004"/>
                  </a:lnTo>
                  <a:lnTo>
                    <a:pt x="5093108" y="4227639"/>
                  </a:lnTo>
                  <a:lnTo>
                    <a:pt x="5048574" y="4241487"/>
                  </a:lnTo>
                  <a:lnTo>
                    <a:pt x="5002842" y="4252443"/>
                  </a:lnTo>
                  <a:lnTo>
                    <a:pt x="4956018" y="4260399"/>
                  </a:lnTo>
                  <a:lnTo>
                    <a:pt x="4908207" y="4265250"/>
                  </a:lnTo>
                  <a:lnTo>
                    <a:pt x="4859515" y="4266891"/>
                  </a:lnTo>
                  <a:close/>
                </a:path>
              </a:pathLst>
            </a:custGeom>
            <a:solidFill>
              <a:srgbClr val="F9CA9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6" name="Google Shape;146;p11"/>
            <p:cNvSpPr/>
            <p:nvPr/>
          </p:nvSpPr>
          <p:spPr>
            <a:xfrm>
              <a:off x="6479837" y="1415922"/>
              <a:ext cx="5570855" cy="4267200"/>
            </a:xfrm>
            <a:custGeom>
              <a:rect b="b" l="l" r="r" t="t"/>
              <a:pathLst>
                <a:path extrusionOk="0" h="4267200" w="5570855">
                  <a:moveTo>
                    <a:pt x="711223" y="0"/>
                  </a:moveTo>
                  <a:lnTo>
                    <a:pt x="5570738" y="0"/>
                  </a:lnTo>
                  <a:lnTo>
                    <a:pt x="5570738" y="3555717"/>
                  </a:lnTo>
                  <a:lnTo>
                    <a:pt x="5569098" y="3604409"/>
                  </a:lnTo>
                  <a:lnTo>
                    <a:pt x="5564246" y="3652220"/>
                  </a:lnTo>
                  <a:lnTo>
                    <a:pt x="5556290" y="3699045"/>
                  </a:lnTo>
                  <a:lnTo>
                    <a:pt x="5545335" y="3744777"/>
                  </a:lnTo>
                  <a:lnTo>
                    <a:pt x="5531487" y="3789310"/>
                  </a:lnTo>
                  <a:lnTo>
                    <a:pt x="5514851" y="3832540"/>
                  </a:lnTo>
                  <a:lnTo>
                    <a:pt x="5495535" y="3874359"/>
                  </a:lnTo>
                  <a:lnTo>
                    <a:pt x="5473643" y="3914662"/>
                  </a:lnTo>
                  <a:lnTo>
                    <a:pt x="5449282" y="3953343"/>
                  </a:lnTo>
                  <a:lnTo>
                    <a:pt x="5422558" y="3990296"/>
                  </a:lnTo>
                  <a:lnTo>
                    <a:pt x="5393575" y="4025415"/>
                  </a:lnTo>
                  <a:lnTo>
                    <a:pt x="5362442" y="4058594"/>
                  </a:lnTo>
                  <a:lnTo>
                    <a:pt x="5329262" y="4089728"/>
                  </a:lnTo>
                  <a:lnTo>
                    <a:pt x="5294143" y="4118710"/>
                  </a:lnTo>
                  <a:lnTo>
                    <a:pt x="5257190" y="4145435"/>
                  </a:lnTo>
                  <a:lnTo>
                    <a:pt x="5218509" y="4169796"/>
                  </a:lnTo>
                  <a:lnTo>
                    <a:pt x="5178206" y="4191687"/>
                  </a:lnTo>
                  <a:lnTo>
                    <a:pt x="5136387" y="4211004"/>
                  </a:lnTo>
                  <a:lnTo>
                    <a:pt x="5093158" y="4227639"/>
                  </a:lnTo>
                  <a:lnTo>
                    <a:pt x="5048624" y="4241487"/>
                  </a:lnTo>
                  <a:lnTo>
                    <a:pt x="5002892" y="4252443"/>
                  </a:lnTo>
                  <a:lnTo>
                    <a:pt x="4956068" y="4260399"/>
                  </a:lnTo>
                  <a:lnTo>
                    <a:pt x="4908256" y="4265250"/>
                  </a:lnTo>
                  <a:lnTo>
                    <a:pt x="4859565" y="4266891"/>
                  </a:lnTo>
                  <a:lnTo>
                    <a:pt x="49" y="4266891"/>
                  </a:lnTo>
                  <a:lnTo>
                    <a:pt x="49" y="711163"/>
                  </a:lnTo>
                  <a:lnTo>
                    <a:pt x="1690" y="662473"/>
                  </a:lnTo>
                  <a:lnTo>
                    <a:pt x="6542" y="614663"/>
                  </a:lnTo>
                  <a:lnTo>
                    <a:pt x="14498" y="567839"/>
                  </a:lnTo>
                  <a:lnTo>
                    <a:pt x="25453" y="522108"/>
                  </a:lnTo>
                  <a:lnTo>
                    <a:pt x="39301" y="477575"/>
                  </a:lnTo>
                  <a:lnTo>
                    <a:pt x="55936" y="434346"/>
                  </a:lnTo>
                  <a:lnTo>
                    <a:pt x="75253" y="392528"/>
                  </a:lnTo>
                  <a:lnTo>
                    <a:pt x="97145" y="352225"/>
                  </a:lnTo>
                  <a:lnTo>
                    <a:pt x="121506" y="313545"/>
                  </a:lnTo>
                  <a:lnTo>
                    <a:pt x="148230" y="276592"/>
                  </a:lnTo>
                  <a:lnTo>
                    <a:pt x="177212" y="241474"/>
                  </a:lnTo>
                  <a:lnTo>
                    <a:pt x="208346" y="208295"/>
                  </a:lnTo>
                  <a:lnTo>
                    <a:pt x="241525" y="177161"/>
                  </a:lnTo>
                  <a:lnTo>
                    <a:pt x="276644" y="148180"/>
                  </a:lnTo>
                  <a:lnTo>
                    <a:pt x="313597" y="121455"/>
                  </a:lnTo>
                  <a:lnTo>
                    <a:pt x="352278" y="97094"/>
                  </a:lnTo>
                  <a:lnTo>
                    <a:pt x="392581" y="75203"/>
                  </a:lnTo>
                  <a:lnTo>
                    <a:pt x="434401" y="55886"/>
                  </a:lnTo>
                  <a:lnTo>
                    <a:pt x="477630" y="39251"/>
                  </a:lnTo>
                  <a:lnTo>
                    <a:pt x="522164" y="25403"/>
                  </a:lnTo>
                  <a:lnTo>
                    <a:pt x="567896" y="14448"/>
                  </a:lnTo>
                  <a:lnTo>
                    <a:pt x="614720" y="6492"/>
                  </a:lnTo>
                  <a:lnTo>
                    <a:pt x="662531" y="1640"/>
                  </a:lnTo>
                  <a:lnTo>
                    <a:pt x="711223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6B16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7" name="Google Shape;147;p11"/>
            <p:cNvSpPr/>
            <p:nvPr/>
          </p:nvSpPr>
          <p:spPr>
            <a:xfrm>
              <a:off x="9376681" y="857973"/>
              <a:ext cx="2673985" cy="838200"/>
            </a:xfrm>
            <a:custGeom>
              <a:rect b="b" l="l" r="r" t="t"/>
              <a:pathLst>
                <a:path extrusionOk="0" h="838200" w="2673984">
                  <a:moveTo>
                    <a:pt x="418799" y="837598"/>
                  </a:moveTo>
                  <a:lnTo>
                    <a:pt x="0" y="418799"/>
                  </a:lnTo>
                  <a:lnTo>
                    <a:pt x="418799" y="0"/>
                  </a:lnTo>
                  <a:lnTo>
                    <a:pt x="418799" y="209399"/>
                  </a:lnTo>
                  <a:lnTo>
                    <a:pt x="2673894" y="209399"/>
                  </a:lnTo>
                  <a:lnTo>
                    <a:pt x="2673894" y="628198"/>
                  </a:lnTo>
                  <a:lnTo>
                    <a:pt x="418799" y="628198"/>
                  </a:lnTo>
                  <a:lnTo>
                    <a:pt x="418799" y="837598"/>
                  </a:lnTo>
                  <a:close/>
                </a:path>
              </a:pathLst>
            </a:custGeom>
            <a:solidFill>
              <a:srgbClr val="EDEBE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8" name="Google Shape;148;p11"/>
            <p:cNvSpPr/>
            <p:nvPr/>
          </p:nvSpPr>
          <p:spPr>
            <a:xfrm>
              <a:off x="9376681" y="857973"/>
              <a:ext cx="2673985" cy="838200"/>
            </a:xfrm>
            <a:custGeom>
              <a:rect b="b" l="l" r="r" t="t"/>
              <a:pathLst>
                <a:path extrusionOk="0" h="838200" w="2673984">
                  <a:moveTo>
                    <a:pt x="0" y="418799"/>
                  </a:moveTo>
                  <a:lnTo>
                    <a:pt x="418799" y="0"/>
                  </a:lnTo>
                  <a:lnTo>
                    <a:pt x="418799" y="209399"/>
                  </a:lnTo>
                  <a:lnTo>
                    <a:pt x="2673894" y="209399"/>
                  </a:lnTo>
                  <a:lnTo>
                    <a:pt x="2673894" y="628198"/>
                  </a:lnTo>
                  <a:lnTo>
                    <a:pt x="418799" y="628198"/>
                  </a:lnTo>
                  <a:lnTo>
                    <a:pt x="418799" y="837598"/>
                  </a:lnTo>
                  <a:lnTo>
                    <a:pt x="0" y="418799"/>
                  </a:lnTo>
                  <a:close/>
                </a:path>
              </a:pathLst>
            </a:custGeom>
            <a:noFill/>
            <a:ln cap="flat" cmpd="sng" w="9525">
              <a:solidFill>
                <a:srgbClr val="1F497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49" name="Google Shape;149;p11"/>
          <p:cNvSpPr txBox="1"/>
          <p:nvPr>
            <p:ph idx="2" type="body"/>
          </p:nvPr>
        </p:nvSpPr>
        <p:spPr>
          <a:xfrm>
            <a:off x="6865393" y="1174878"/>
            <a:ext cx="5185182" cy="38138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320167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BENEFITS OF SOLUTION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33655" rtl="0" algn="l">
              <a:lnSpc>
                <a:spcPct val="1194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latin typeface="Times New Roman"/>
                <a:ea typeface="Times New Roman"/>
                <a:cs typeface="Times New Roman"/>
                <a:sym typeface="Times New Roman"/>
              </a:rPr>
              <a:t>Social Impact: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78105" marR="51435" rtl="0" algn="l">
              <a:lnSpc>
                <a:spcPct val="118823"/>
              </a:lnSpc>
              <a:spcBef>
                <a:spcPts val="75"/>
              </a:spcBef>
              <a:spcAft>
                <a:spcPts val="0"/>
              </a:spcAft>
              <a:buNone/>
            </a:pPr>
            <a:r>
              <a:rPr lang="en-US" sz="1700">
                <a:latin typeface="Times New Roman"/>
                <a:ea typeface="Times New Roman"/>
                <a:cs typeface="Times New Roman"/>
                <a:sym typeface="Times New Roman"/>
              </a:rPr>
              <a:t>Ensures safety and rapid disaster response while enabling access to remote or critical data for research and communities.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32384" rtl="0" algn="l">
              <a:lnSpc>
                <a:spcPct val="1194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latin typeface="Times New Roman"/>
                <a:ea typeface="Times New Roman"/>
                <a:cs typeface="Times New Roman"/>
                <a:sym typeface="Times New Roman"/>
              </a:rPr>
              <a:t>Economic Advantage:</a:t>
            </a:r>
            <a:endParaRPr b="1"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32384" rtl="0" algn="l">
              <a:lnSpc>
                <a:spcPct val="1194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Times New Roman"/>
                <a:ea typeface="Times New Roman"/>
                <a:cs typeface="Times New Roman"/>
                <a:sym typeface="Times New Roman"/>
              </a:rPr>
              <a:t>Reduces operational costs, prevents mission losses, and creates opportunities for innovative business applications.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34290" rtl="0" algn="l">
              <a:lnSpc>
                <a:spcPct val="1194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latin typeface="Times New Roman"/>
                <a:ea typeface="Times New Roman"/>
                <a:cs typeface="Times New Roman"/>
                <a:sym typeface="Times New Roman"/>
              </a:rPr>
              <a:t>Environmental Benefit: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17780" lvl="0" marL="12700" marR="5080" rtl="0" algn="l">
              <a:lnSpc>
                <a:spcPct val="118823"/>
              </a:lnSpc>
              <a:spcBef>
                <a:spcPts val="75"/>
              </a:spcBef>
              <a:spcAft>
                <a:spcPts val="0"/>
              </a:spcAft>
              <a:buNone/>
            </a:pPr>
            <a:r>
              <a:rPr lang="en-US" sz="1700">
                <a:latin typeface="Times New Roman"/>
                <a:ea typeface="Times New Roman"/>
                <a:cs typeface="Times New Roman"/>
                <a:sym typeface="Times New Roman"/>
              </a:rPr>
              <a:t>Lowers energy consumption, supports sustainable resource monitoring, and reduces carbon footprint from infrastructure.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50" name="Google Shape;150;p11"/>
          <p:cNvGrpSpPr/>
          <p:nvPr/>
        </p:nvGrpSpPr>
        <p:grpSpPr>
          <a:xfrm>
            <a:off x="-52" y="938323"/>
            <a:ext cx="6324652" cy="4859099"/>
            <a:chOff x="-52" y="938323"/>
            <a:chExt cx="6324652" cy="4859099"/>
          </a:xfrm>
        </p:grpSpPr>
        <p:sp>
          <p:nvSpPr>
            <p:cNvPr id="151" name="Google Shape;151;p11"/>
            <p:cNvSpPr/>
            <p:nvPr/>
          </p:nvSpPr>
          <p:spPr>
            <a:xfrm>
              <a:off x="0" y="1415922"/>
              <a:ext cx="6324600" cy="4381500"/>
            </a:xfrm>
            <a:custGeom>
              <a:rect b="b" l="l" r="r" t="t"/>
              <a:pathLst>
                <a:path extrusionOk="0" h="4381500" w="6324600">
                  <a:moveTo>
                    <a:pt x="5593813" y="4380891"/>
                  </a:moveTo>
                  <a:lnTo>
                    <a:pt x="0" y="4380891"/>
                  </a:lnTo>
                  <a:lnTo>
                    <a:pt x="0" y="730163"/>
                  </a:lnTo>
                  <a:lnTo>
                    <a:pt x="1553" y="682154"/>
                  </a:lnTo>
                  <a:lnTo>
                    <a:pt x="6148" y="634975"/>
                  </a:lnTo>
                  <a:lnTo>
                    <a:pt x="13689" y="588721"/>
                  </a:lnTo>
                  <a:lnTo>
                    <a:pt x="24080" y="543489"/>
                  </a:lnTo>
                  <a:lnTo>
                    <a:pt x="37224" y="499375"/>
                  </a:lnTo>
                  <a:lnTo>
                    <a:pt x="53025" y="456474"/>
                  </a:lnTo>
                  <a:lnTo>
                    <a:pt x="71387" y="414884"/>
                  </a:lnTo>
                  <a:lnTo>
                    <a:pt x="92215" y="374700"/>
                  </a:lnTo>
                  <a:lnTo>
                    <a:pt x="115410" y="336020"/>
                  </a:lnTo>
                  <a:lnTo>
                    <a:pt x="140878" y="298938"/>
                  </a:lnTo>
                  <a:lnTo>
                    <a:pt x="168523" y="263551"/>
                  </a:lnTo>
                  <a:lnTo>
                    <a:pt x="198247" y="229955"/>
                  </a:lnTo>
                  <a:lnTo>
                    <a:pt x="229955" y="198247"/>
                  </a:lnTo>
                  <a:lnTo>
                    <a:pt x="263551" y="168523"/>
                  </a:lnTo>
                  <a:lnTo>
                    <a:pt x="298938" y="140878"/>
                  </a:lnTo>
                  <a:lnTo>
                    <a:pt x="336020" y="115410"/>
                  </a:lnTo>
                  <a:lnTo>
                    <a:pt x="374700" y="92215"/>
                  </a:lnTo>
                  <a:lnTo>
                    <a:pt x="414884" y="71387"/>
                  </a:lnTo>
                  <a:lnTo>
                    <a:pt x="456474" y="53025"/>
                  </a:lnTo>
                  <a:lnTo>
                    <a:pt x="499375" y="37224"/>
                  </a:lnTo>
                  <a:lnTo>
                    <a:pt x="543489" y="24080"/>
                  </a:lnTo>
                  <a:lnTo>
                    <a:pt x="588721" y="13689"/>
                  </a:lnTo>
                  <a:lnTo>
                    <a:pt x="634975" y="6148"/>
                  </a:lnTo>
                  <a:lnTo>
                    <a:pt x="682154" y="1553"/>
                  </a:lnTo>
                  <a:lnTo>
                    <a:pt x="730163" y="0"/>
                  </a:lnTo>
                  <a:lnTo>
                    <a:pt x="6323987" y="0"/>
                  </a:lnTo>
                  <a:lnTo>
                    <a:pt x="6323987" y="3650717"/>
                  </a:lnTo>
                  <a:lnTo>
                    <a:pt x="6322434" y="3698728"/>
                  </a:lnTo>
                  <a:lnTo>
                    <a:pt x="6317839" y="3745908"/>
                  </a:lnTo>
                  <a:lnTo>
                    <a:pt x="6310298" y="3792164"/>
                  </a:lnTo>
                  <a:lnTo>
                    <a:pt x="6299907" y="3837397"/>
                  </a:lnTo>
                  <a:lnTo>
                    <a:pt x="6286763" y="3881513"/>
                  </a:lnTo>
                  <a:lnTo>
                    <a:pt x="6270962" y="3924414"/>
                  </a:lnTo>
                  <a:lnTo>
                    <a:pt x="6252600" y="3966005"/>
                  </a:lnTo>
                  <a:lnTo>
                    <a:pt x="6231773" y="4006189"/>
                  </a:lnTo>
                  <a:lnTo>
                    <a:pt x="6208577" y="4044870"/>
                  </a:lnTo>
                  <a:lnTo>
                    <a:pt x="6183109" y="4081953"/>
                  </a:lnTo>
                  <a:lnTo>
                    <a:pt x="6155464" y="4117340"/>
                  </a:lnTo>
                  <a:lnTo>
                    <a:pt x="6125740" y="4150936"/>
                  </a:lnTo>
                  <a:lnTo>
                    <a:pt x="6094032" y="4182644"/>
                  </a:lnTo>
                  <a:lnTo>
                    <a:pt x="6060436" y="4212368"/>
                  </a:lnTo>
                  <a:lnTo>
                    <a:pt x="6025049" y="4240013"/>
                  </a:lnTo>
                  <a:lnTo>
                    <a:pt x="5987967" y="4265481"/>
                  </a:lnTo>
                  <a:lnTo>
                    <a:pt x="5949285" y="4288677"/>
                  </a:lnTo>
                  <a:lnTo>
                    <a:pt x="5909101" y="4309504"/>
                  </a:lnTo>
                  <a:lnTo>
                    <a:pt x="5867510" y="4327866"/>
                  </a:lnTo>
                  <a:lnTo>
                    <a:pt x="5824609" y="4343667"/>
                  </a:lnTo>
                  <a:lnTo>
                    <a:pt x="5780493" y="4356811"/>
                  </a:lnTo>
                  <a:lnTo>
                    <a:pt x="5735260" y="4367202"/>
                  </a:lnTo>
                  <a:lnTo>
                    <a:pt x="5689005" y="4374743"/>
                  </a:lnTo>
                  <a:lnTo>
                    <a:pt x="5641824" y="4379338"/>
                  </a:lnTo>
                  <a:lnTo>
                    <a:pt x="5593813" y="4380891"/>
                  </a:lnTo>
                  <a:close/>
                </a:path>
              </a:pathLst>
            </a:custGeom>
            <a:solidFill>
              <a:srgbClr val="B6D6A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2" name="Google Shape;152;p11"/>
            <p:cNvSpPr/>
            <p:nvPr/>
          </p:nvSpPr>
          <p:spPr>
            <a:xfrm>
              <a:off x="-52" y="1415922"/>
              <a:ext cx="6324600" cy="4381500"/>
            </a:xfrm>
            <a:custGeom>
              <a:rect b="b" l="l" r="r" t="t"/>
              <a:pathLst>
                <a:path extrusionOk="0" h="4381500" w="6324600">
                  <a:moveTo>
                    <a:pt x="730216" y="0"/>
                  </a:moveTo>
                  <a:lnTo>
                    <a:pt x="6324039" y="0"/>
                  </a:lnTo>
                  <a:lnTo>
                    <a:pt x="6324039" y="3650717"/>
                  </a:lnTo>
                  <a:lnTo>
                    <a:pt x="6322486" y="3698727"/>
                  </a:lnTo>
                  <a:lnTo>
                    <a:pt x="6317891" y="3745908"/>
                  </a:lnTo>
                  <a:lnTo>
                    <a:pt x="6310350" y="3792164"/>
                  </a:lnTo>
                  <a:lnTo>
                    <a:pt x="6299960" y="3837397"/>
                  </a:lnTo>
                  <a:lnTo>
                    <a:pt x="6286816" y="3881512"/>
                  </a:lnTo>
                  <a:lnTo>
                    <a:pt x="6271015" y="3924414"/>
                  </a:lnTo>
                  <a:lnTo>
                    <a:pt x="6252652" y="3966005"/>
                  </a:lnTo>
                  <a:lnTo>
                    <a:pt x="6231825" y="4006189"/>
                  </a:lnTo>
                  <a:lnTo>
                    <a:pt x="6208629" y="4044870"/>
                  </a:lnTo>
                  <a:lnTo>
                    <a:pt x="6183161" y="4081953"/>
                  </a:lnTo>
                  <a:lnTo>
                    <a:pt x="6155517" y="4117340"/>
                  </a:lnTo>
                  <a:lnTo>
                    <a:pt x="6125793" y="4150936"/>
                  </a:lnTo>
                  <a:lnTo>
                    <a:pt x="6094084" y="4182644"/>
                  </a:lnTo>
                  <a:lnTo>
                    <a:pt x="6060489" y="4212368"/>
                  </a:lnTo>
                  <a:lnTo>
                    <a:pt x="6025101" y="4240013"/>
                  </a:lnTo>
                  <a:lnTo>
                    <a:pt x="5988019" y="4265481"/>
                  </a:lnTo>
                  <a:lnTo>
                    <a:pt x="5949338" y="4288676"/>
                  </a:lnTo>
                  <a:lnTo>
                    <a:pt x="5909153" y="4309503"/>
                  </a:lnTo>
                  <a:lnTo>
                    <a:pt x="5867563" y="4327866"/>
                  </a:lnTo>
                  <a:lnTo>
                    <a:pt x="5824661" y="4343667"/>
                  </a:lnTo>
                  <a:lnTo>
                    <a:pt x="5780546" y="4356811"/>
                  </a:lnTo>
                  <a:lnTo>
                    <a:pt x="5735312" y="4367202"/>
                  </a:lnTo>
                  <a:lnTo>
                    <a:pt x="5689057" y="4374742"/>
                  </a:lnTo>
                  <a:lnTo>
                    <a:pt x="5641876" y="4379338"/>
                  </a:lnTo>
                  <a:lnTo>
                    <a:pt x="5593866" y="4380891"/>
                  </a:lnTo>
                  <a:lnTo>
                    <a:pt x="52" y="4380891"/>
                  </a:lnTo>
                  <a:lnTo>
                    <a:pt x="52" y="730163"/>
                  </a:lnTo>
                  <a:lnTo>
                    <a:pt x="1605" y="682154"/>
                  </a:lnTo>
                  <a:lnTo>
                    <a:pt x="6200" y="634975"/>
                  </a:lnTo>
                  <a:lnTo>
                    <a:pt x="13742" y="588721"/>
                  </a:lnTo>
                  <a:lnTo>
                    <a:pt x="24132" y="543489"/>
                  </a:lnTo>
                  <a:lnTo>
                    <a:pt x="37276" y="499374"/>
                  </a:lnTo>
                  <a:lnTo>
                    <a:pt x="53078" y="456474"/>
                  </a:lnTo>
                  <a:lnTo>
                    <a:pt x="71440" y="414884"/>
                  </a:lnTo>
                  <a:lnTo>
                    <a:pt x="92267" y="374700"/>
                  </a:lnTo>
                  <a:lnTo>
                    <a:pt x="115463" y="336020"/>
                  </a:lnTo>
                  <a:lnTo>
                    <a:pt x="140931" y="298937"/>
                  </a:lnTo>
                  <a:lnTo>
                    <a:pt x="168575" y="263551"/>
                  </a:lnTo>
                  <a:lnTo>
                    <a:pt x="198300" y="229955"/>
                  </a:lnTo>
                  <a:lnTo>
                    <a:pt x="230008" y="198247"/>
                  </a:lnTo>
                  <a:lnTo>
                    <a:pt x="263603" y="168523"/>
                  </a:lnTo>
                  <a:lnTo>
                    <a:pt x="298990" y="140878"/>
                  </a:lnTo>
                  <a:lnTo>
                    <a:pt x="336072" y="115410"/>
                  </a:lnTo>
                  <a:lnTo>
                    <a:pt x="374753" y="92215"/>
                  </a:lnTo>
                  <a:lnTo>
                    <a:pt x="414937" y="71387"/>
                  </a:lnTo>
                  <a:lnTo>
                    <a:pt x="456527" y="53025"/>
                  </a:lnTo>
                  <a:lnTo>
                    <a:pt x="499427" y="37224"/>
                  </a:lnTo>
                  <a:lnTo>
                    <a:pt x="543542" y="24080"/>
                  </a:lnTo>
                  <a:lnTo>
                    <a:pt x="588774" y="13689"/>
                  </a:lnTo>
                  <a:lnTo>
                    <a:pt x="635028" y="6148"/>
                  </a:lnTo>
                  <a:lnTo>
                    <a:pt x="682207" y="1553"/>
                  </a:lnTo>
                  <a:lnTo>
                    <a:pt x="730216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1F497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3" name="Google Shape;153;p11"/>
            <p:cNvSpPr/>
            <p:nvPr/>
          </p:nvSpPr>
          <p:spPr>
            <a:xfrm>
              <a:off x="135574" y="938323"/>
              <a:ext cx="2845435" cy="838200"/>
            </a:xfrm>
            <a:custGeom>
              <a:rect b="b" l="l" r="r" t="t"/>
              <a:pathLst>
                <a:path extrusionOk="0" h="838200" w="2845435">
                  <a:moveTo>
                    <a:pt x="2426095" y="837598"/>
                  </a:moveTo>
                  <a:lnTo>
                    <a:pt x="2426095" y="628198"/>
                  </a:lnTo>
                  <a:lnTo>
                    <a:pt x="0" y="628198"/>
                  </a:lnTo>
                  <a:lnTo>
                    <a:pt x="0" y="209399"/>
                  </a:lnTo>
                  <a:lnTo>
                    <a:pt x="2426095" y="209399"/>
                  </a:lnTo>
                  <a:lnTo>
                    <a:pt x="2426095" y="0"/>
                  </a:lnTo>
                  <a:lnTo>
                    <a:pt x="2844894" y="418799"/>
                  </a:lnTo>
                  <a:lnTo>
                    <a:pt x="2426095" y="837598"/>
                  </a:lnTo>
                  <a:close/>
                </a:path>
              </a:pathLst>
            </a:custGeom>
            <a:solidFill>
              <a:srgbClr val="EDEBE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4" name="Google Shape;154;p11"/>
            <p:cNvSpPr/>
            <p:nvPr/>
          </p:nvSpPr>
          <p:spPr>
            <a:xfrm>
              <a:off x="135574" y="938323"/>
              <a:ext cx="2845435" cy="838200"/>
            </a:xfrm>
            <a:custGeom>
              <a:rect b="b" l="l" r="r" t="t"/>
              <a:pathLst>
                <a:path extrusionOk="0" h="838200" w="2845435">
                  <a:moveTo>
                    <a:pt x="0" y="209399"/>
                  </a:moveTo>
                  <a:lnTo>
                    <a:pt x="2426095" y="209399"/>
                  </a:lnTo>
                  <a:lnTo>
                    <a:pt x="2426095" y="0"/>
                  </a:lnTo>
                  <a:lnTo>
                    <a:pt x="2844894" y="418799"/>
                  </a:lnTo>
                  <a:lnTo>
                    <a:pt x="2426095" y="837598"/>
                  </a:lnTo>
                  <a:lnTo>
                    <a:pt x="2426095" y="628198"/>
                  </a:lnTo>
                  <a:lnTo>
                    <a:pt x="0" y="628198"/>
                  </a:lnTo>
                  <a:lnTo>
                    <a:pt x="0" y="209399"/>
                  </a:lnTo>
                  <a:close/>
                </a:path>
              </a:pathLst>
            </a:custGeom>
            <a:noFill/>
            <a:ln cap="flat" cmpd="sng" w="9525">
              <a:solidFill>
                <a:srgbClr val="1F497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55" name="Google Shape;155;p11"/>
          <p:cNvSpPr txBox="1"/>
          <p:nvPr/>
        </p:nvSpPr>
        <p:spPr>
          <a:xfrm>
            <a:off x="274970" y="1241423"/>
            <a:ext cx="5774556" cy="44961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55308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Times New Roman"/>
                <a:ea typeface="Times New Roman"/>
                <a:cs typeface="Times New Roman"/>
                <a:sym typeface="Times New Roman"/>
              </a:rPr>
              <a:t>POTENTIAL IMPACT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33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532130" rtl="0" algn="l">
              <a:lnSpc>
                <a:spcPct val="11882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latin typeface="Times New Roman"/>
                <a:ea typeface="Times New Roman"/>
                <a:cs typeface="Times New Roman"/>
                <a:sym typeface="Times New Roman"/>
              </a:rPr>
              <a:t>Space agencies </a:t>
            </a:r>
            <a:r>
              <a:rPr lang="en-US" sz="1700">
                <a:latin typeface="Times New Roman"/>
                <a:ea typeface="Times New Roman"/>
                <a:cs typeface="Times New Roman"/>
                <a:sym typeface="Times New Roman"/>
              </a:rPr>
              <a:t>:- improved space safety, cost efficiency , extended mission lifespan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rtl="0" algn="l">
              <a:lnSpc>
                <a:spcPct val="11529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latin typeface="Times New Roman"/>
                <a:ea typeface="Times New Roman"/>
                <a:cs typeface="Times New Roman"/>
                <a:sym typeface="Times New Roman"/>
              </a:rPr>
              <a:t>value </a:t>
            </a:r>
            <a:r>
              <a:rPr lang="en-US" sz="1700">
                <a:latin typeface="Times New Roman"/>
                <a:ea typeface="Times New Roman"/>
                <a:cs typeface="Times New Roman"/>
                <a:sym typeface="Times New Roman"/>
              </a:rPr>
              <a:t>:- higher success rate ,safer operation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5080" rtl="0" algn="l">
              <a:lnSpc>
                <a:spcPct val="118823"/>
              </a:lnSpc>
              <a:spcBef>
                <a:spcPts val="80"/>
              </a:spcBef>
              <a:spcAft>
                <a:spcPts val="0"/>
              </a:spcAft>
              <a:buNone/>
            </a:pPr>
            <a:r>
              <a:rPr b="1" lang="en-US" sz="1700">
                <a:latin typeface="Times New Roman"/>
                <a:ea typeface="Times New Roman"/>
                <a:cs typeface="Times New Roman"/>
                <a:sym typeface="Times New Roman"/>
              </a:rPr>
              <a:t>Remote Operators</a:t>
            </a:r>
            <a:r>
              <a:rPr lang="en-US" sz="1700">
                <a:latin typeface="Times New Roman"/>
                <a:ea typeface="Times New Roman"/>
                <a:cs typeface="Times New Roman"/>
                <a:sym typeface="Times New Roman"/>
              </a:rPr>
              <a:t>:- Reliable data, autonomous decisions, reduced manual effort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rtl="0" algn="l">
              <a:lnSpc>
                <a:spcPct val="11529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latin typeface="Times New Roman"/>
                <a:ea typeface="Times New Roman"/>
                <a:cs typeface="Times New Roman"/>
                <a:sym typeface="Times New Roman"/>
              </a:rPr>
              <a:t>value </a:t>
            </a:r>
            <a:r>
              <a:rPr lang="en-US" sz="1700">
                <a:latin typeface="Times New Roman"/>
                <a:ea typeface="Times New Roman"/>
                <a:cs typeface="Times New Roman"/>
                <a:sym typeface="Times New Roman"/>
              </a:rPr>
              <a:t>:- Increased efficiency, lower risk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344805" rtl="0" algn="l">
              <a:lnSpc>
                <a:spcPct val="118823"/>
              </a:lnSpc>
              <a:spcBef>
                <a:spcPts val="75"/>
              </a:spcBef>
              <a:spcAft>
                <a:spcPts val="0"/>
              </a:spcAft>
              <a:buNone/>
            </a:pPr>
            <a:r>
              <a:rPr b="1" lang="en-US" sz="1700">
                <a:latin typeface="Times New Roman"/>
                <a:ea typeface="Times New Roman"/>
                <a:cs typeface="Times New Roman"/>
                <a:sym typeface="Times New Roman"/>
              </a:rPr>
              <a:t>Researchers</a:t>
            </a:r>
            <a:r>
              <a:rPr lang="en-US" sz="1700">
                <a:latin typeface="Times New Roman"/>
                <a:ea typeface="Times New Roman"/>
                <a:cs typeface="Times New Roman"/>
                <a:sym typeface="Times New Roman"/>
              </a:rPr>
              <a:t> :- Better data quality, faster insights, expanded research scope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rtl="0" algn="l">
              <a:lnSpc>
                <a:spcPct val="11529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latin typeface="Times New Roman"/>
                <a:ea typeface="Times New Roman"/>
                <a:cs typeface="Times New Roman"/>
                <a:sym typeface="Times New Roman"/>
              </a:rPr>
              <a:t>value</a:t>
            </a:r>
            <a:r>
              <a:rPr lang="en-US" sz="1700">
                <a:latin typeface="Times New Roman"/>
                <a:ea typeface="Times New Roman"/>
                <a:cs typeface="Times New Roman"/>
                <a:sym typeface="Times New Roman"/>
              </a:rPr>
              <a:t> :- Actionable scientific results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1110615" rtl="0" algn="l">
              <a:lnSpc>
                <a:spcPct val="118823"/>
              </a:lnSpc>
              <a:spcBef>
                <a:spcPts val="75"/>
              </a:spcBef>
              <a:spcAft>
                <a:spcPts val="0"/>
              </a:spcAft>
              <a:buNone/>
            </a:pPr>
            <a:r>
              <a:rPr b="1" lang="en-US" sz="1700">
                <a:latin typeface="Times New Roman"/>
                <a:ea typeface="Times New Roman"/>
                <a:cs typeface="Times New Roman"/>
                <a:sym typeface="Times New Roman"/>
              </a:rPr>
              <a:t>Disaster Management</a:t>
            </a:r>
            <a:r>
              <a:rPr lang="en-US" sz="1700">
                <a:latin typeface="Times New Roman"/>
                <a:ea typeface="Times New Roman"/>
                <a:cs typeface="Times New Roman"/>
                <a:sym typeface="Times New Roman"/>
              </a:rPr>
              <a:t>:- Rapid alerts, robust </a:t>
            </a:r>
            <a:r>
              <a:rPr b="1" lang="en-US" sz="1700">
                <a:latin typeface="Times New Roman"/>
                <a:ea typeface="Times New Roman"/>
                <a:cs typeface="Times New Roman"/>
                <a:sym typeface="Times New Roman"/>
              </a:rPr>
              <a:t>communication value </a:t>
            </a:r>
            <a:r>
              <a:rPr lang="en-US" sz="1700">
                <a:latin typeface="Times New Roman"/>
                <a:ea typeface="Times New Roman"/>
                <a:cs typeface="Times New Roman"/>
                <a:sym typeface="Times New Roman"/>
              </a:rPr>
              <a:t>:- Faster response, reduced damage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654685" rtl="0" algn="l">
              <a:lnSpc>
                <a:spcPct val="118823"/>
              </a:lnSpc>
              <a:spcBef>
                <a:spcPts val="10"/>
              </a:spcBef>
              <a:spcAft>
                <a:spcPts val="0"/>
              </a:spcAft>
              <a:buNone/>
            </a:pPr>
            <a:r>
              <a:rPr b="1" lang="en-US" sz="1700">
                <a:latin typeface="Times New Roman"/>
                <a:ea typeface="Times New Roman"/>
                <a:cs typeface="Times New Roman"/>
                <a:sym typeface="Times New Roman"/>
              </a:rPr>
              <a:t>Industry/Tech </a:t>
            </a:r>
            <a:r>
              <a:rPr lang="en-US" sz="1700">
                <a:latin typeface="Times New Roman"/>
                <a:ea typeface="Times New Roman"/>
                <a:cs typeface="Times New Roman"/>
                <a:sym typeface="Times New Roman"/>
              </a:rPr>
              <a:t>:- AI-driven, secure, low-bandwidth </a:t>
            </a:r>
            <a:r>
              <a:rPr b="1" lang="en-US" sz="1700">
                <a:latin typeface="Times New Roman"/>
                <a:ea typeface="Times New Roman"/>
                <a:cs typeface="Times New Roman"/>
                <a:sym typeface="Times New Roman"/>
              </a:rPr>
              <a:t>communication value </a:t>
            </a:r>
            <a:r>
              <a:rPr lang="en-US" sz="1700">
                <a:latin typeface="Times New Roman"/>
                <a:ea typeface="Times New Roman"/>
                <a:cs typeface="Times New Roman"/>
                <a:sym typeface="Times New Roman"/>
              </a:rPr>
              <a:t>:- Market differentiation, scalable solutions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6" name="Google Shape;156;p11"/>
          <p:cNvSpPr txBox="1"/>
          <p:nvPr>
            <p:ph idx="11" type="ftr"/>
          </p:nvPr>
        </p:nvSpPr>
        <p:spPr>
          <a:xfrm>
            <a:off x="5325373" y="6399257"/>
            <a:ext cx="1850390" cy="2514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19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@SIH Idea submission- Template</a:t>
            </a:r>
            <a:endParaRPr/>
          </a:p>
        </p:txBody>
      </p:sp>
      <p:sp>
        <p:nvSpPr>
          <p:cNvPr id="157" name="Google Shape;157;p11"/>
          <p:cNvSpPr txBox="1"/>
          <p:nvPr>
            <p:ph idx="12" type="sldNum"/>
          </p:nvPr>
        </p:nvSpPr>
        <p:spPr>
          <a:xfrm>
            <a:off x="11380218" y="6399257"/>
            <a:ext cx="167640" cy="2514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190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58" name="Google Shape;158;p11"/>
          <p:cNvGrpSpPr/>
          <p:nvPr/>
        </p:nvGrpSpPr>
        <p:grpSpPr>
          <a:xfrm>
            <a:off x="134620" y="76200"/>
            <a:ext cx="1770380" cy="890905"/>
            <a:chOff x="329774" y="252249"/>
            <a:chExt cx="1770380" cy="890905"/>
          </a:xfrm>
        </p:grpSpPr>
        <p:sp>
          <p:nvSpPr>
            <p:cNvPr id="159" name="Google Shape;159;p11"/>
            <p:cNvSpPr/>
            <p:nvPr/>
          </p:nvSpPr>
          <p:spPr>
            <a:xfrm>
              <a:off x="329774" y="252249"/>
              <a:ext cx="1770380" cy="890905"/>
            </a:xfrm>
            <a:custGeom>
              <a:rect b="b" l="l" r="r" t="t"/>
              <a:pathLst>
                <a:path extrusionOk="0" h="890905" w="1770380">
                  <a:moveTo>
                    <a:pt x="0" y="445349"/>
                  </a:moveTo>
                  <a:lnTo>
                    <a:pt x="2222" y="413544"/>
                  </a:lnTo>
                  <a:lnTo>
                    <a:pt x="8788" y="382342"/>
                  </a:lnTo>
                  <a:lnTo>
                    <a:pt x="34355" y="322051"/>
                  </a:lnTo>
                  <a:lnTo>
                    <a:pt x="75501" y="265079"/>
                  </a:lnTo>
                  <a:lnTo>
                    <a:pt x="131030" y="212029"/>
                  </a:lnTo>
                  <a:lnTo>
                    <a:pt x="163814" y="187162"/>
                  </a:lnTo>
                  <a:lnTo>
                    <a:pt x="199743" y="163502"/>
                  </a:lnTo>
                  <a:lnTo>
                    <a:pt x="238669" y="141124"/>
                  </a:lnTo>
                  <a:lnTo>
                    <a:pt x="280442" y="120103"/>
                  </a:lnTo>
                  <a:lnTo>
                    <a:pt x="324912" y="100515"/>
                  </a:lnTo>
                  <a:lnTo>
                    <a:pt x="371929" y="82434"/>
                  </a:lnTo>
                  <a:lnTo>
                    <a:pt x="421344" y="65937"/>
                  </a:lnTo>
                  <a:lnTo>
                    <a:pt x="473006" y="51098"/>
                  </a:lnTo>
                  <a:lnTo>
                    <a:pt x="526766" y="37994"/>
                  </a:lnTo>
                  <a:lnTo>
                    <a:pt x="582474" y="26698"/>
                  </a:lnTo>
                  <a:lnTo>
                    <a:pt x="639981" y="17288"/>
                  </a:lnTo>
                  <a:lnTo>
                    <a:pt x="699137" y="9837"/>
                  </a:lnTo>
                  <a:lnTo>
                    <a:pt x="759791" y="4422"/>
                  </a:lnTo>
                  <a:lnTo>
                    <a:pt x="821795" y="1118"/>
                  </a:lnTo>
                  <a:lnTo>
                    <a:pt x="884998" y="0"/>
                  </a:lnTo>
                  <a:lnTo>
                    <a:pt x="948201" y="1118"/>
                  </a:lnTo>
                  <a:lnTo>
                    <a:pt x="1010204" y="4422"/>
                  </a:lnTo>
                  <a:lnTo>
                    <a:pt x="1070859" y="9837"/>
                  </a:lnTo>
                  <a:lnTo>
                    <a:pt x="1130014" y="17288"/>
                  </a:lnTo>
                  <a:lnTo>
                    <a:pt x="1187521" y="26698"/>
                  </a:lnTo>
                  <a:lnTo>
                    <a:pt x="1243229" y="37994"/>
                  </a:lnTo>
                  <a:lnTo>
                    <a:pt x="1296990" y="51098"/>
                  </a:lnTo>
                  <a:lnTo>
                    <a:pt x="1348652" y="65937"/>
                  </a:lnTo>
                  <a:lnTo>
                    <a:pt x="1398066" y="82434"/>
                  </a:lnTo>
                  <a:lnTo>
                    <a:pt x="1445083" y="100515"/>
                  </a:lnTo>
                  <a:lnTo>
                    <a:pt x="1489553" y="120103"/>
                  </a:lnTo>
                  <a:lnTo>
                    <a:pt x="1531326" y="141124"/>
                  </a:lnTo>
                  <a:lnTo>
                    <a:pt x="1570252" y="163502"/>
                  </a:lnTo>
                  <a:lnTo>
                    <a:pt x="1606182" y="187162"/>
                  </a:lnTo>
                  <a:lnTo>
                    <a:pt x="1638965" y="212029"/>
                  </a:lnTo>
                  <a:lnTo>
                    <a:pt x="1668452" y="238026"/>
                  </a:lnTo>
                  <a:lnTo>
                    <a:pt x="1716940" y="293113"/>
                  </a:lnTo>
                  <a:lnTo>
                    <a:pt x="1750447" y="351820"/>
                  </a:lnTo>
                  <a:lnTo>
                    <a:pt x="1767774" y="413544"/>
                  </a:lnTo>
                  <a:lnTo>
                    <a:pt x="1769996" y="445349"/>
                  </a:lnTo>
                  <a:lnTo>
                    <a:pt x="1761207" y="508355"/>
                  </a:lnTo>
                  <a:lnTo>
                    <a:pt x="1735641" y="568646"/>
                  </a:lnTo>
                  <a:lnTo>
                    <a:pt x="1694494" y="625618"/>
                  </a:lnTo>
                  <a:lnTo>
                    <a:pt x="1638965" y="678669"/>
                  </a:lnTo>
                  <a:lnTo>
                    <a:pt x="1606182" y="703535"/>
                  </a:lnTo>
                  <a:lnTo>
                    <a:pt x="1570252" y="727195"/>
                  </a:lnTo>
                  <a:lnTo>
                    <a:pt x="1531326" y="749573"/>
                  </a:lnTo>
                  <a:lnTo>
                    <a:pt x="1489553" y="770594"/>
                  </a:lnTo>
                  <a:lnTo>
                    <a:pt x="1445083" y="790182"/>
                  </a:lnTo>
                  <a:lnTo>
                    <a:pt x="1398066" y="808263"/>
                  </a:lnTo>
                  <a:lnTo>
                    <a:pt x="1348652" y="824760"/>
                  </a:lnTo>
                  <a:lnTo>
                    <a:pt x="1296990" y="839599"/>
                  </a:lnTo>
                  <a:lnTo>
                    <a:pt x="1243229" y="852704"/>
                  </a:lnTo>
                  <a:lnTo>
                    <a:pt x="1187521" y="863999"/>
                  </a:lnTo>
                  <a:lnTo>
                    <a:pt x="1130014" y="873409"/>
                  </a:lnTo>
                  <a:lnTo>
                    <a:pt x="1070859" y="880860"/>
                  </a:lnTo>
                  <a:lnTo>
                    <a:pt x="1010204" y="886275"/>
                  </a:lnTo>
                  <a:lnTo>
                    <a:pt x="948201" y="889580"/>
                  </a:lnTo>
                  <a:lnTo>
                    <a:pt x="884998" y="890698"/>
                  </a:lnTo>
                  <a:lnTo>
                    <a:pt x="821795" y="889580"/>
                  </a:lnTo>
                  <a:lnTo>
                    <a:pt x="759791" y="886275"/>
                  </a:lnTo>
                  <a:lnTo>
                    <a:pt x="699137" y="880860"/>
                  </a:lnTo>
                  <a:lnTo>
                    <a:pt x="639981" y="873409"/>
                  </a:lnTo>
                  <a:lnTo>
                    <a:pt x="582474" y="863999"/>
                  </a:lnTo>
                  <a:lnTo>
                    <a:pt x="526766" y="852704"/>
                  </a:lnTo>
                  <a:lnTo>
                    <a:pt x="473006" y="839599"/>
                  </a:lnTo>
                  <a:lnTo>
                    <a:pt x="421344" y="824760"/>
                  </a:lnTo>
                  <a:lnTo>
                    <a:pt x="371929" y="808263"/>
                  </a:lnTo>
                  <a:lnTo>
                    <a:pt x="324912" y="790182"/>
                  </a:lnTo>
                  <a:lnTo>
                    <a:pt x="280442" y="770594"/>
                  </a:lnTo>
                  <a:lnTo>
                    <a:pt x="238669" y="749573"/>
                  </a:lnTo>
                  <a:lnTo>
                    <a:pt x="199743" y="727195"/>
                  </a:lnTo>
                  <a:lnTo>
                    <a:pt x="163814" y="703535"/>
                  </a:lnTo>
                  <a:lnTo>
                    <a:pt x="131030" y="678669"/>
                  </a:lnTo>
                  <a:lnTo>
                    <a:pt x="101543" y="652671"/>
                  </a:lnTo>
                  <a:lnTo>
                    <a:pt x="53055" y="597584"/>
                  </a:lnTo>
                  <a:lnTo>
                    <a:pt x="19549" y="538878"/>
                  </a:lnTo>
                  <a:lnTo>
                    <a:pt x="2222" y="477154"/>
                  </a:lnTo>
                  <a:lnTo>
                    <a:pt x="0" y="445349"/>
                  </a:lnTo>
                  <a:close/>
                </a:path>
              </a:pathLst>
            </a:custGeom>
            <a:noFill/>
            <a:ln cap="flat" cmpd="sng" w="25375">
              <a:solidFill>
                <a:srgbClr val="8064A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0" name="Google Shape;160;p11"/>
            <p:cNvSpPr txBox="1"/>
            <p:nvPr/>
          </p:nvSpPr>
          <p:spPr>
            <a:xfrm>
              <a:off x="662008" y="538594"/>
              <a:ext cx="1242992" cy="28982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12700">
              <a:spAutoFit/>
            </a:bodyPr>
            <a:lstStyle/>
            <a:p>
              <a:pPr indent="0" lvl="0" marL="1270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latin typeface="Calibri"/>
                  <a:ea typeface="Calibri"/>
                  <a:cs typeface="Calibri"/>
                  <a:sym typeface="Calibri"/>
                </a:rPr>
                <a:t>KaleidoNex</a:t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2"/>
          <p:cNvSpPr txBox="1"/>
          <p:nvPr>
            <p:ph type="title"/>
          </p:nvPr>
        </p:nvSpPr>
        <p:spPr>
          <a:xfrm>
            <a:off x="2621928" y="218566"/>
            <a:ext cx="6944359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RESEARCH	AND REFERENCES</a:t>
            </a:r>
            <a:endParaRPr/>
          </a:p>
        </p:txBody>
      </p:sp>
      <p:pic>
        <p:nvPicPr>
          <p:cNvPr id="166" name="Google Shape;166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41355" y="57097"/>
            <a:ext cx="2209095" cy="1122865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12"/>
          <p:cNvSpPr/>
          <p:nvPr/>
        </p:nvSpPr>
        <p:spPr>
          <a:xfrm>
            <a:off x="539173" y="1304659"/>
            <a:ext cx="10076815" cy="4925695"/>
          </a:xfrm>
          <a:custGeom>
            <a:rect b="b" l="l" r="r" t="t"/>
            <a:pathLst>
              <a:path extrusionOk="0" h="4925695" w="10076815">
                <a:moveTo>
                  <a:pt x="10076379" y="4925377"/>
                </a:moveTo>
                <a:lnTo>
                  <a:pt x="0" y="4925377"/>
                </a:lnTo>
                <a:lnTo>
                  <a:pt x="0" y="0"/>
                </a:lnTo>
                <a:lnTo>
                  <a:pt x="10076379" y="0"/>
                </a:lnTo>
                <a:lnTo>
                  <a:pt x="10076379" y="4925377"/>
                </a:lnTo>
                <a:close/>
              </a:path>
            </a:pathLst>
          </a:custGeom>
          <a:solidFill>
            <a:srgbClr val="E6B8AE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68" name="Google Shape;168;p12"/>
          <p:cNvSpPr txBox="1"/>
          <p:nvPr>
            <p:ph idx="1" type="body"/>
          </p:nvPr>
        </p:nvSpPr>
        <p:spPr>
          <a:xfrm>
            <a:off x="639599" y="1369044"/>
            <a:ext cx="9536430" cy="4460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408305" lvl="0" marL="44195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AutoNum type="arabicPeriod"/>
            </a:pPr>
            <a:r>
              <a:rPr lang="en-US"/>
              <a:t>Technical Insights into GibberLink</a:t>
            </a:r>
            <a:endParaRPr/>
          </a:p>
          <a:p>
            <a:pPr indent="0" lvl="0" marL="441959" marR="20891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>
                <a:latin typeface="Arial"/>
                <a:ea typeface="Arial"/>
                <a:cs typeface="Arial"/>
                <a:sym typeface="Arial"/>
              </a:rPr>
              <a:t>Detailed analysis of how GibberLink allows AI agents to communicate using structured sound waves, enhancing communication efficiency.</a:t>
            </a:r>
            <a:endParaRPr/>
          </a:p>
          <a:p>
            <a:pPr indent="0" lvl="0" marL="441959" rtl="0" algn="l">
              <a:lnSpc>
                <a:spcPct val="1197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>
                <a:latin typeface="Arial"/>
                <a:ea typeface="Arial"/>
                <a:cs typeface="Arial"/>
                <a:sym typeface="Arial"/>
              </a:rPr>
              <a:t>Source:Conturae</a:t>
            </a:r>
            <a:endParaRPr/>
          </a:p>
          <a:p>
            <a:pPr indent="-429259" lvl="0" marL="441959" rtl="0" algn="l">
              <a:lnSpc>
                <a:spcPct val="11973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AutoNum type="arabicPeriod" startAt="2"/>
            </a:pPr>
            <a:r>
              <a:rPr lang="en-US" sz="1900"/>
              <a:t>Low-Bandwidth Optimization in Communication</a:t>
            </a:r>
            <a:endParaRPr sz="1900"/>
          </a:p>
          <a:p>
            <a:pPr indent="0" lvl="0" marL="441959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/>
              <a:t>AI-Driven Optimization of Low-Energy IoT Protocols</a:t>
            </a:r>
            <a:endParaRPr/>
          </a:p>
          <a:p>
            <a:pPr indent="59689" lvl="0" marL="441959" marR="30353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>
                <a:latin typeface="Arial"/>
                <a:ea typeface="Arial"/>
                <a:cs typeface="Arial"/>
                <a:sym typeface="Arial"/>
              </a:rPr>
              <a:t>Research on optimizing low-energy IoT protocols for scalable and efficient smart healthcare systems, bridging theoretical advancements and practical deployments.</a:t>
            </a:r>
            <a:endParaRPr/>
          </a:p>
          <a:p>
            <a:pPr indent="0" lvl="0" marL="50228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Source: ResearchGate</a:t>
            </a:r>
            <a:endParaRPr/>
          </a:p>
          <a:p>
            <a:pPr indent="-408305" lvl="0" marL="44195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AutoNum type="arabicPeriod" startAt="3"/>
            </a:pPr>
            <a:r>
              <a:rPr lang="en-US"/>
              <a:t>Study on Satellite Telemetry Data Classification</a:t>
            </a:r>
            <a:endParaRPr/>
          </a:p>
          <a:p>
            <a:pPr indent="0" lvl="0" marL="441959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>
                <a:latin typeface="Arial"/>
                <a:ea typeface="Arial"/>
                <a:cs typeface="Arial"/>
                <a:sym typeface="Arial"/>
              </a:rPr>
              <a:t>Investigates the classification of satellite telemetry data using self-learning methods to enhance data compression and transmission efficiency.</a:t>
            </a:r>
            <a:endParaRPr/>
          </a:p>
          <a:p>
            <a:pPr indent="0" lvl="0" marL="44195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Source: ResearchGate</a:t>
            </a:r>
            <a:endParaRPr/>
          </a:p>
          <a:p>
            <a:pPr indent="-408940" lvl="0" marL="441959" marR="4191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AutoNum type="arabicPeriod" startAt="4"/>
            </a:pPr>
            <a:r>
              <a:rPr lang="en-US"/>
              <a:t>Telemetry Data Compression Algorithm Using Balanced Recurrent Neural Networks </a:t>
            </a:r>
            <a:r>
              <a:rPr b="0" lang="en-US">
                <a:latin typeface="Arial"/>
                <a:ea typeface="Arial"/>
                <a:cs typeface="Arial"/>
                <a:sym typeface="Arial"/>
              </a:rPr>
              <a:t>Proposes a subsampled and balanced recurrent neural lossless data compression approach to increase compression efficiency for telemetry data.</a:t>
            </a:r>
            <a:endParaRPr/>
          </a:p>
          <a:p>
            <a:pPr indent="0" lvl="0" marL="44195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>
                <a:latin typeface="Arial"/>
                <a:ea typeface="Arial"/>
                <a:cs typeface="Arial"/>
                <a:sym typeface="Arial"/>
              </a:rPr>
              <a:t>Source: PMC</a:t>
            </a:r>
            <a:endParaRPr/>
          </a:p>
        </p:txBody>
      </p:sp>
      <p:sp>
        <p:nvSpPr>
          <p:cNvPr id="169" name="Google Shape;169;p12"/>
          <p:cNvSpPr txBox="1"/>
          <p:nvPr>
            <p:ph idx="11" type="ftr"/>
          </p:nvPr>
        </p:nvSpPr>
        <p:spPr>
          <a:xfrm>
            <a:off x="5325373" y="6399257"/>
            <a:ext cx="1850390" cy="2514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19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@SIH Idea submission- Template</a:t>
            </a:r>
            <a:endParaRPr/>
          </a:p>
        </p:txBody>
      </p:sp>
      <p:sp>
        <p:nvSpPr>
          <p:cNvPr id="170" name="Google Shape;170;p12"/>
          <p:cNvSpPr txBox="1"/>
          <p:nvPr>
            <p:ph idx="12" type="sldNum"/>
          </p:nvPr>
        </p:nvSpPr>
        <p:spPr>
          <a:xfrm>
            <a:off x="11380218" y="6399257"/>
            <a:ext cx="167640" cy="2514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190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71" name="Google Shape;171;p12"/>
          <p:cNvGrpSpPr/>
          <p:nvPr/>
        </p:nvGrpSpPr>
        <p:grpSpPr>
          <a:xfrm>
            <a:off x="152400" y="76200"/>
            <a:ext cx="1770380" cy="890905"/>
            <a:chOff x="329774" y="252249"/>
            <a:chExt cx="1770380" cy="890905"/>
          </a:xfrm>
        </p:grpSpPr>
        <p:sp>
          <p:nvSpPr>
            <p:cNvPr id="172" name="Google Shape;172;p12"/>
            <p:cNvSpPr/>
            <p:nvPr/>
          </p:nvSpPr>
          <p:spPr>
            <a:xfrm>
              <a:off x="329774" y="252249"/>
              <a:ext cx="1770380" cy="890905"/>
            </a:xfrm>
            <a:custGeom>
              <a:rect b="b" l="l" r="r" t="t"/>
              <a:pathLst>
                <a:path extrusionOk="0" h="890905" w="1770380">
                  <a:moveTo>
                    <a:pt x="0" y="445349"/>
                  </a:moveTo>
                  <a:lnTo>
                    <a:pt x="2222" y="413544"/>
                  </a:lnTo>
                  <a:lnTo>
                    <a:pt x="8788" y="382342"/>
                  </a:lnTo>
                  <a:lnTo>
                    <a:pt x="34355" y="322051"/>
                  </a:lnTo>
                  <a:lnTo>
                    <a:pt x="75501" y="265079"/>
                  </a:lnTo>
                  <a:lnTo>
                    <a:pt x="131030" y="212029"/>
                  </a:lnTo>
                  <a:lnTo>
                    <a:pt x="163814" y="187162"/>
                  </a:lnTo>
                  <a:lnTo>
                    <a:pt x="199743" y="163502"/>
                  </a:lnTo>
                  <a:lnTo>
                    <a:pt x="238669" y="141124"/>
                  </a:lnTo>
                  <a:lnTo>
                    <a:pt x="280442" y="120103"/>
                  </a:lnTo>
                  <a:lnTo>
                    <a:pt x="324912" y="100515"/>
                  </a:lnTo>
                  <a:lnTo>
                    <a:pt x="371929" y="82434"/>
                  </a:lnTo>
                  <a:lnTo>
                    <a:pt x="421344" y="65937"/>
                  </a:lnTo>
                  <a:lnTo>
                    <a:pt x="473006" y="51098"/>
                  </a:lnTo>
                  <a:lnTo>
                    <a:pt x="526766" y="37994"/>
                  </a:lnTo>
                  <a:lnTo>
                    <a:pt x="582474" y="26698"/>
                  </a:lnTo>
                  <a:lnTo>
                    <a:pt x="639981" y="17288"/>
                  </a:lnTo>
                  <a:lnTo>
                    <a:pt x="699137" y="9837"/>
                  </a:lnTo>
                  <a:lnTo>
                    <a:pt x="759791" y="4422"/>
                  </a:lnTo>
                  <a:lnTo>
                    <a:pt x="821795" y="1118"/>
                  </a:lnTo>
                  <a:lnTo>
                    <a:pt x="884998" y="0"/>
                  </a:lnTo>
                  <a:lnTo>
                    <a:pt x="948201" y="1118"/>
                  </a:lnTo>
                  <a:lnTo>
                    <a:pt x="1010204" y="4422"/>
                  </a:lnTo>
                  <a:lnTo>
                    <a:pt x="1070859" y="9837"/>
                  </a:lnTo>
                  <a:lnTo>
                    <a:pt x="1130014" y="17288"/>
                  </a:lnTo>
                  <a:lnTo>
                    <a:pt x="1187521" y="26698"/>
                  </a:lnTo>
                  <a:lnTo>
                    <a:pt x="1243229" y="37994"/>
                  </a:lnTo>
                  <a:lnTo>
                    <a:pt x="1296990" y="51098"/>
                  </a:lnTo>
                  <a:lnTo>
                    <a:pt x="1348652" y="65937"/>
                  </a:lnTo>
                  <a:lnTo>
                    <a:pt x="1398066" y="82434"/>
                  </a:lnTo>
                  <a:lnTo>
                    <a:pt x="1445083" y="100515"/>
                  </a:lnTo>
                  <a:lnTo>
                    <a:pt x="1489553" y="120103"/>
                  </a:lnTo>
                  <a:lnTo>
                    <a:pt x="1531326" y="141124"/>
                  </a:lnTo>
                  <a:lnTo>
                    <a:pt x="1570252" y="163502"/>
                  </a:lnTo>
                  <a:lnTo>
                    <a:pt x="1606182" y="187162"/>
                  </a:lnTo>
                  <a:lnTo>
                    <a:pt x="1638965" y="212029"/>
                  </a:lnTo>
                  <a:lnTo>
                    <a:pt x="1668452" y="238026"/>
                  </a:lnTo>
                  <a:lnTo>
                    <a:pt x="1716940" y="293113"/>
                  </a:lnTo>
                  <a:lnTo>
                    <a:pt x="1750447" y="351820"/>
                  </a:lnTo>
                  <a:lnTo>
                    <a:pt x="1767774" y="413544"/>
                  </a:lnTo>
                  <a:lnTo>
                    <a:pt x="1769996" y="445349"/>
                  </a:lnTo>
                  <a:lnTo>
                    <a:pt x="1761207" y="508355"/>
                  </a:lnTo>
                  <a:lnTo>
                    <a:pt x="1735641" y="568646"/>
                  </a:lnTo>
                  <a:lnTo>
                    <a:pt x="1694494" y="625618"/>
                  </a:lnTo>
                  <a:lnTo>
                    <a:pt x="1638965" y="678669"/>
                  </a:lnTo>
                  <a:lnTo>
                    <a:pt x="1606182" y="703535"/>
                  </a:lnTo>
                  <a:lnTo>
                    <a:pt x="1570252" y="727195"/>
                  </a:lnTo>
                  <a:lnTo>
                    <a:pt x="1531326" y="749573"/>
                  </a:lnTo>
                  <a:lnTo>
                    <a:pt x="1489553" y="770594"/>
                  </a:lnTo>
                  <a:lnTo>
                    <a:pt x="1445083" y="790182"/>
                  </a:lnTo>
                  <a:lnTo>
                    <a:pt x="1398066" y="808263"/>
                  </a:lnTo>
                  <a:lnTo>
                    <a:pt x="1348652" y="824760"/>
                  </a:lnTo>
                  <a:lnTo>
                    <a:pt x="1296990" y="839599"/>
                  </a:lnTo>
                  <a:lnTo>
                    <a:pt x="1243229" y="852704"/>
                  </a:lnTo>
                  <a:lnTo>
                    <a:pt x="1187521" y="863999"/>
                  </a:lnTo>
                  <a:lnTo>
                    <a:pt x="1130014" y="873409"/>
                  </a:lnTo>
                  <a:lnTo>
                    <a:pt x="1070859" y="880860"/>
                  </a:lnTo>
                  <a:lnTo>
                    <a:pt x="1010204" y="886275"/>
                  </a:lnTo>
                  <a:lnTo>
                    <a:pt x="948201" y="889580"/>
                  </a:lnTo>
                  <a:lnTo>
                    <a:pt x="884998" y="890698"/>
                  </a:lnTo>
                  <a:lnTo>
                    <a:pt x="821795" y="889580"/>
                  </a:lnTo>
                  <a:lnTo>
                    <a:pt x="759791" y="886275"/>
                  </a:lnTo>
                  <a:lnTo>
                    <a:pt x="699137" y="880860"/>
                  </a:lnTo>
                  <a:lnTo>
                    <a:pt x="639981" y="873409"/>
                  </a:lnTo>
                  <a:lnTo>
                    <a:pt x="582474" y="863999"/>
                  </a:lnTo>
                  <a:lnTo>
                    <a:pt x="526766" y="852704"/>
                  </a:lnTo>
                  <a:lnTo>
                    <a:pt x="473006" y="839599"/>
                  </a:lnTo>
                  <a:lnTo>
                    <a:pt x="421344" y="824760"/>
                  </a:lnTo>
                  <a:lnTo>
                    <a:pt x="371929" y="808263"/>
                  </a:lnTo>
                  <a:lnTo>
                    <a:pt x="324912" y="790182"/>
                  </a:lnTo>
                  <a:lnTo>
                    <a:pt x="280442" y="770594"/>
                  </a:lnTo>
                  <a:lnTo>
                    <a:pt x="238669" y="749573"/>
                  </a:lnTo>
                  <a:lnTo>
                    <a:pt x="199743" y="727195"/>
                  </a:lnTo>
                  <a:lnTo>
                    <a:pt x="163814" y="703535"/>
                  </a:lnTo>
                  <a:lnTo>
                    <a:pt x="131030" y="678669"/>
                  </a:lnTo>
                  <a:lnTo>
                    <a:pt x="101543" y="652671"/>
                  </a:lnTo>
                  <a:lnTo>
                    <a:pt x="53055" y="597584"/>
                  </a:lnTo>
                  <a:lnTo>
                    <a:pt x="19549" y="538878"/>
                  </a:lnTo>
                  <a:lnTo>
                    <a:pt x="2222" y="477154"/>
                  </a:lnTo>
                  <a:lnTo>
                    <a:pt x="0" y="445349"/>
                  </a:lnTo>
                  <a:close/>
                </a:path>
              </a:pathLst>
            </a:custGeom>
            <a:noFill/>
            <a:ln cap="flat" cmpd="sng" w="25375">
              <a:solidFill>
                <a:srgbClr val="8064A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3" name="Google Shape;173;p12"/>
            <p:cNvSpPr txBox="1"/>
            <p:nvPr/>
          </p:nvSpPr>
          <p:spPr>
            <a:xfrm>
              <a:off x="662008" y="538594"/>
              <a:ext cx="1242992" cy="28982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12700">
              <a:spAutoFit/>
            </a:bodyPr>
            <a:lstStyle/>
            <a:p>
              <a:pPr indent="0" lvl="0" marL="1270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latin typeface="Calibri"/>
                  <a:ea typeface="Calibri"/>
                  <a:cs typeface="Calibri"/>
                  <a:sym typeface="Calibri"/>
                </a:rPr>
                <a:t>KaleidoNex</a:t>
              </a: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