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57" r:id="rId4"/>
    <p:sldId id="262" r:id="rId5"/>
    <p:sldId id="282" r:id="rId6"/>
    <p:sldId id="264" r:id="rId7"/>
    <p:sldId id="271" r:id="rId8"/>
    <p:sldId id="273" r:id="rId9"/>
    <p:sldId id="274" r:id="rId10"/>
    <p:sldId id="265" r:id="rId11"/>
    <p:sldId id="267" r:id="rId12"/>
    <p:sldId id="270" r:id="rId13"/>
    <p:sldId id="283" r:id="rId14"/>
    <p:sldId id="284" r:id="rId15"/>
    <p:sldId id="275" r:id="rId16"/>
    <p:sldId id="280" r:id="rId17"/>
    <p:sldId id="276" r:id="rId18"/>
    <p:sldId id="277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387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\Google%20Drive\Personal\Education\Grad%20School\MEC%20510%20(C++)\Final%20Project\FinalProj\FinalProj\results_verific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 Analysis</a:t>
            </a:r>
            <a:r>
              <a:rPr lang="en-US" baseline="0"/>
              <a:t> - Response vs.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Bounce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results!$A$2:$A$5003</c:f>
              <c:numCache>
                <c:formatCode>General</c:formatCode>
                <c:ptCount val="5002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  <c:pt idx="1801">
                  <c:v>1.8009999999999999</c:v>
                </c:pt>
                <c:pt idx="1802">
                  <c:v>1.802</c:v>
                </c:pt>
                <c:pt idx="1803">
                  <c:v>1.8029999999999999</c:v>
                </c:pt>
                <c:pt idx="1804">
                  <c:v>1.804</c:v>
                </c:pt>
                <c:pt idx="1805">
                  <c:v>1.8049999999999999</c:v>
                </c:pt>
                <c:pt idx="1806">
                  <c:v>1.806</c:v>
                </c:pt>
                <c:pt idx="1807">
                  <c:v>1.8069999999999999</c:v>
                </c:pt>
                <c:pt idx="1808">
                  <c:v>1.8080000000000001</c:v>
                </c:pt>
                <c:pt idx="1809">
                  <c:v>1.8089999999999999</c:v>
                </c:pt>
                <c:pt idx="1810">
                  <c:v>1.81</c:v>
                </c:pt>
                <c:pt idx="1811">
                  <c:v>1.8109999999999999</c:v>
                </c:pt>
                <c:pt idx="1812">
                  <c:v>1.8120000000000001</c:v>
                </c:pt>
                <c:pt idx="1813">
                  <c:v>1.8129999999999999</c:v>
                </c:pt>
                <c:pt idx="1814">
                  <c:v>1.8140000000000001</c:v>
                </c:pt>
                <c:pt idx="1815">
                  <c:v>1.8149999999999999</c:v>
                </c:pt>
                <c:pt idx="1816">
                  <c:v>1.8160000000000001</c:v>
                </c:pt>
                <c:pt idx="1817">
                  <c:v>1.8169999999999999</c:v>
                </c:pt>
                <c:pt idx="1818">
                  <c:v>1.8180000000000001</c:v>
                </c:pt>
                <c:pt idx="1819">
                  <c:v>1.819</c:v>
                </c:pt>
                <c:pt idx="1820">
                  <c:v>1.82</c:v>
                </c:pt>
                <c:pt idx="1821">
                  <c:v>1.821</c:v>
                </c:pt>
                <c:pt idx="1822">
                  <c:v>1.8220000000000001</c:v>
                </c:pt>
                <c:pt idx="1823">
                  <c:v>1.823</c:v>
                </c:pt>
                <c:pt idx="1824">
                  <c:v>1.8240000000000001</c:v>
                </c:pt>
                <c:pt idx="1825">
                  <c:v>1.825</c:v>
                </c:pt>
                <c:pt idx="1826">
                  <c:v>1.8260000000000001</c:v>
                </c:pt>
                <c:pt idx="1827">
                  <c:v>1.827</c:v>
                </c:pt>
                <c:pt idx="1828">
                  <c:v>1.8280000000000001</c:v>
                </c:pt>
                <c:pt idx="1829">
                  <c:v>1.829</c:v>
                </c:pt>
                <c:pt idx="1830">
                  <c:v>1.83</c:v>
                </c:pt>
                <c:pt idx="1831">
                  <c:v>1.831</c:v>
                </c:pt>
                <c:pt idx="1832">
                  <c:v>1.8320000000000001</c:v>
                </c:pt>
                <c:pt idx="1833">
                  <c:v>1.833</c:v>
                </c:pt>
                <c:pt idx="1834">
                  <c:v>1.8340000000000001</c:v>
                </c:pt>
                <c:pt idx="1835">
                  <c:v>1.835</c:v>
                </c:pt>
                <c:pt idx="1836">
                  <c:v>1.8360000000000001</c:v>
                </c:pt>
                <c:pt idx="1837">
                  <c:v>1.837</c:v>
                </c:pt>
                <c:pt idx="1838">
                  <c:v>1.8380000000000001</c:v>
                </c:pt>
                <c:pt idx="1839">
                  <c:v>1.839</c:v>
                </c:pt>
                <c:pt idx="1840">
                  <c:v>1.84</c:v>
                </c:pt>
                <c:pt idx="1841">
                  <c:v>1.841</c:v>
                </c:pt>
                <c:pt idx="1842">
                  <c:v>1.8420000000000001</c:v>
                </c:pt>
                <c:pt idx="1843">
                  <c:v>1.843</c:v>
                </c:pt>
                <c:pt idx="1844">
                  <c:v>1.8440000000000001</c:v>
                </c:pt>
                <c:pt idx="1845">
                  <c:v>1.845</c:v>
                </c:pt>
                <c:pt idx="1846">
                  <c:v>1.8460000000000001</c:v>
                </c:pt>
                <c:pt idx="1847">
                  <c:v>1.847</c:v>
                </c:pt>
                <c:pt idx="1848">
                  <c:v>1.8480000000000001</c:v>
                </c:pt>
                <c:pt idx="1849">
                  <c:v>1.849</c:v>
                </c:pt>
                <c:pt idx="1850">
                  <c:v>1.85</c:v>
                </c:pt>
                <c:pt idx="1851">
                  <c:v>1.851</c:v>
                </c:pt>
                <c:pt idx="1852">
                  <c:v>1.8520000000000001</c:v>
                </c:pt>
                <c:pt idx="1853">
                  <c:v>1.853</c:v>
                </c:pt>
                <c:pt idx="1854">
                  <c:v>1.8540000000000001</c:v>
                </c:pt>
                <c:pt idx="1855">
                  <c:v>1.855</c:v>
                </c:pt>
                <c:pt idx="1856">
                  <c:v>1.8560000000000001</c:v>
                </c:pt>
                <c:pt idx="1857">
                  <c:v>1.857</c:v>
                </c:pt>
                <c:pt idx="1858">
                  <c:v>1.8580000000000001</c:v>
                </c:pt>
                <c:pt idx="1859">
                  <c:v>1.859</c:v>
                </c:pt>
                <c:pt idx="1860">
                  <c:v>1.86</c:v>
                </c:pt>
                <c:pt idx="1861">
                  <c:v>1.861</c:v>
                </c:pt>
                <c:pt idx="1862">
                  <c:v>1.8620000000000001</c:v>
                </c:pt>
                <c:pt idx="1863">
                  <c:v>1.863</c:v>
                </c:pt>
                <c:pt idx="1864">
                  <c:v>1.8640000000000001</c:v>
                </c:pt>
                <c:pt idx="1865">
                  <c:v>1.865</c:v>
                </c:pt>
                <c:pt idx="1866">
                  <c:v>1.8660000000000001</c:v>
                </c:pt>
                <c:pt idx="1867">
                  <c:v>1.867</c:v>
                </c:pt>
                <c:pt idx="1868">
                  <c:v>1.8680000000000001</c:v>
                </c:pt>
                <c:pt idx="1869">
                  <c:v>1.869</c:v>
                </c:pt>
                <c:pt idx="1870">
                  <c:v>1.87</c:v>
                </c:pt>
                <c:pt idx="1871">
                  <c:v>1.871</c:v>
                </c:pt>
                <c:pt idx="1872">
                  <c:v>1.8720000000000001</c:v>
                </c:pt>
                <c:pt idx="1873">
                  <c:v>1.873</c:v>
                </c:pt>
                <c:pt idx="1874">
                  <c:v>1.8740000000000001</c:v>
                </c:pt>
                <c:pt idx="1875">
                  <c:v>1.875</c:v>
                </c:pt>
                <c:pt idx="1876">
                  <c:v>1.8759999999999999</c:v>
                </c:pt>
                <c:pt idx="1877">
                  <c:v>1.877</c:v>
                </c:pt>
                <c:pt idx="1878">
                  <c:v>1.8779999999999999</c:v>
                </c:pt>
                <c:pt idx="1879">
                  <c:v>1.879</c:v>
                </c:pt>
                <c:pt idx="1880">
                  <c:v>1.88</c:v>
                </c:pt>
                <c:pt idx="1881">
                  <c:v>1.881</c:v>
                </c:pt>
                <c:pt idx="1882">
                  <c:v>1.8819999999999999</c:v>
                </c:pt>
                <c:pt idx="1883">
                  <c:v>1.883</c:v>
                </c:pt>
                <c:pt idx="1884">
                  <c:v>1.8839999999999999</c:v>
                </c:pt>
                <c:pt idx="1885">
                  <c:v>1.885</c:v>
                </c:pt>
                <c:pt idx="1886">
                  <c:v>1.8859999999999999</c:v>
                </c:pt>
                <c:pt idx="1887">
                  <c:v>1.887</c:v>
                </c:pt>
                <c:pt idx="1888">
                  <c:v>1.8879999999999999</c:v>
                </c:pt>
                <c:pt idx="1889">
                  <c:v>1.889</c:v>
                </c:pt>
                <c:pt idx="1890">
                  <c:v>1.89</c:v>
                </c:pt>
                <c:pt idx="1891">
                  <c:v>1.891</c:v>
                </c:pt>
                <c:pt idx="1892">
                  <c:v>1.8919999999999999</c:v>
                </c:pt>
                <c:pt idx="1893">
                  <c:v>1.893</c:v>
                </c:pt>
                <c:pt idx="1894">
                  <c:v>1.8939999999999999</c:v>
                </c:pt>
                <c:pt idx="1895">
                  <c:v>1.895</c:v>
                </c:pt>
                <c:pt idx="1896">
                  <c:v>1.8959999999999999</c:v>
                </c:pt>
                <c:pt idx="1897">
                  <c:v>1.897</c:v>
                </c:pt>
                <c:pt idx="1898">
                  <c:v>1.8979999999999999</c:v>
                </c:pt>
                <c:pt idx="1899">
                  <c:v>1.899</c:v>
                </c:pt>
                <c:pt idx="1900">
                  <c:v>1.9</c:v>
                </c:pt>
                <c:pt idx="1901">
                  <c:v>1.901</c:v>
                </c:pt>
                <c:pt idx="1902">
                  <c:v>1.9019999999999999</c:v>
                </c:pt>
                <c:pt idx="1903">
                  <c:v>1.903</c:v>
                </c:pt>
                <c:pt idx="1904">
                  <c:v>1.9039999999999999</c:v>
                </c:pt>
                <c:pt idx="1905">
                  <c:v>1.905</c:v>
                </c:pt>
                <c:pt idx="1906">
                  <c:v>1.9059999999999999</c:v>
                </c:pt>
                <c:pt idx="1907">
                  <c:v>1.907</c:v>
                </c:pt>
                <c:pt idx="1908">
                  <c:v>1.9079999999999999</c:v>
                </c:pt>
                <c:pt idx="1909">
                  <c:v>1.909</c:v>
                </c:pt>
                <c:pt idx="1910">
                  <c:v>1.91</c:v>
                </c:pt>
                <c:pt idx="1911">
                  <c:v>1.911</c:v>
                </c:pt>
                <c:pt idx="1912">
                  <c:v>1.9119999999999999</c:v>
                </c:pt>
                <c:pt idx="1913">
                  <c:v>1.913</c:v>
                </c:pt>
                <c:pt idx="1914">
                  <c:v>1.9139999999999999</c:v>
                </c:pt>
                <c:pt idx="1915">
                  <c:v>1.915</c:v>
                </c:pt>
                <c:pt idx="1916">
                  <c:v>1.9159999999999999</c:v>
                </c:pt>
                <c:pt idx="1917">
                  <c:v>1.917</c:v>
                </c:pt>
                <c:pt idx="1918">
                  <c:v>1.9179999999999999</c:v>
                </c:pt>
                <c:pt idx="1919">
                  <c:v>1.919</c:v>
                </c:pt>
                <c:pt idx="1920">
                  <c:v>1.92</c:v>
                </c:pt>
                <c:pt idx="1921">
                  <c:v>1.921</c:v>
                </c:pt>
                <c:pt idx="1922">
                  <c:v>1.9219999999999999</c:v>
                </c:pt>
                <c:pt idx="1923">
                  <c:v>1.923</c:v>
                </c:pt>
                <c:pt idx="1924">
                  <c:v>1.9239999999999999</c:v>
                </c:pt>
                <c:pt idx="1925">
                  <c:v>1.925</c:v>
                </c:pt>
                <c:pt idx="1926">
                  <c:v>1.9259999999999999</c:v>
                </c:pt>
                <c:pt idx="1927">
                  <c:v>1.927</c:v>
                </c:pt>
                <c:pt idx="1928">
                  <c:v>1.9279999999999999</c:v>
                </c:pt>
                <c:pt idx="1929">
                  <c:v>1.929</c:v>
                </c:pt>
                <c:pt idx="1930">
                  <c:v>1.93</c:v>
                </c:pt>
                <c:pt idx="1931">
                  <c:v>1.931</c:v>
                </c:pt>
                <c:pt idx="1932">
                  <c:v>1.9319999999999999</c:v>
                </c:pt>
                <c:pt idx="1933">
                  <c:v>1.9330000000000001</c:v>
                </c:pt>
                <c:pt idx="1934">
                  <c:v>1.9339999999999999</c:v>
                </c:pt>
                <c:pt idx="1935">
                  <c:v>1.9350000000000001</c:v>
                </c:pt>
                <c:pt idx="1936">
                  <c:v>1.9359999999999999</c:v>
                </c:pt>
                <c:pt idx="1937">
                  <c:v>1.9370000000000001</c:v>
                </c:pt>
                <c:pt idx="1938">
                  <c:v>1.9379999999999999</c:v>
                </c:pt>
                <c:pt idx="1939">
                  <c:v>1.9390000000000001</c:v>
                </c:pt>
                <c:pt idx="1940">
                  <c:v>1.94</c:v>
                </c:pt>
                <c:pt idx="1941">
                  <c:v>1.9410000000000001</c:v>
                </c:pt>
                <c:pt idx="1942">
                  <c:v>1.9419999999999999</c:v>
                </c:pt>
                <c:pt idx="1943">
                  <c:v>1.9430000000000001</c:v>
                </c:pt>
                <c:pt idx="1944">
                  <c:v>1.944</c:v>
                </c:pt>
                <c:pt idx="1945">
                  <c:v>1.9450000000000001</c:v>
                </c:pt>
                <c:pt idx="1946">
                  <c:v>1.946</c:v>
                </c:pt>
                <c:pt idx="1947">
                  <c:v>1.9470000000000001</c:v>
                </c:pt>
                <c:pt idx="1948">
                  <c:v>1.948</c:v>
                </c:pt>
                <c:pt idx="1949">
                  <c:v>1.9490000000000001</c:v>
                </c:pt>
                <c:pt idx="1950">
                  <c:v>1.95</c:v>
                </c:pt>
                <c:pt idx="1951">
                  <c:v>1.9510000000000001</c:v>
                </c:pt>
                <c:pt idx="1952">
                  <c:v>1.952</c:v>
                </c:pt>
                <c:pt idx="1953">
                  <c:v>1.9530000000000001</c:v>
                </c:pt>
                <c:pt idx="1954">
                  <c:v>1.954</c:v>
                </c:pt>
                <c:pt idx="1955">
                  <c:v>1.9550000000000001</c:v>
                </c:pt>
                <c:pt idx="1956">
                  <c:v>1.956</c:v>
                </c:pt>
                <c:pt idx="1957">
                  <c:v>1.9570000000000001</c:v>
                </c:pt>
                <c:pt idx="1958">
                  <c:v>1.958</c:v>
                </c:pt>
                <c:pt idx="1959">
                  <c:v>1.9590000000000001</c:v>
                </c:pt>
                <c:pt idx="1960">
                  <c:v>1.96</c:v>
                </c:pt>
                <c:pt idx="1961">
                  <c:v>1.9610000000000001</c:v>
                </c:pt>
                <c:pt idx="1962">
                  <c:v>1.962</c:v>
                </c:pt>
                <c:pt idx="1963">
                  <c:v>1.9630000000000001</c:v>
                </c:pt>
                <c:pt idx="1964">
                  <c:v>1.964</c:v>
                </c:pt>
                <c:pt idx="1965">
                  <c:v>1.9650000000000001</c:v>
                </c:pt>
                <c:pt idx="1966">
                  <c:v>1.966</c:v>
                </c:pt>
                <c:pt idx="1967">
                  <c:v>1.9670000000000001</c:v>
                </c:pt>
                <c:pt idx="1968">
                  <c:v>1.968</c:v>
                </c:pt>
                <c:pt idx="1969">
                  <c:v>1.9690000000000001</c:v>
                </c:pt>
                <c:pt idx="1970">
                  <c:v>1.97</c:v>
                </c:pt>
                <c:pt idx="1971">
                  <c:v>1.9710000000000001</c:v>
                </c:pt>
                <c:pt idx="1972">
                  <c:v>1.972</c:v>
                </c:pt>
                <c:pt idx="1973">
                  <c:v>1.9730000000000001</c:v>
                </c:pt>
                <c:pt idx="1974">
                  <c:v>1.974</c:v>
                </c:pt>
                <c:pt idx="1975">
                  <c:v>1.9750000000000001</c:v>
                </c:pt>
                <c:pt idx="1976">
                  <c:v>1.976</c:v>
                </c:pt>
                <c:pt idx="1977">
                  <c:v>1.9770000000000001</c:v>
                </c:pt>
                <c:pt idx="1978">
                  <c:v>1.978</c:v>
                </c:pt>
                <c:pt idx="1979">
                  <c:v>1.9790000000000001</c:v>
                </c:pt>
                <c:pt idx="1980">
                  <c:v>1.98</c:v>
                </c:pt>
                <c:pt idx="1981">
                  <c:v>1.9810000000000001</c:v>
                </c:pt>
                <c:pt idx="1982">
                  <c:v>1.982</c:v>
                </c:pt>
                <c:pt idx="1983">
                  <c:v>1.9830000000000001</c:v>
                </c:pt>
                <c:pt idx="1984">
                  <c:v>1.984</c:v>
                </c:pt>
                <c:pt idx="1985">
                  <c:v>1.9850000000000001</c:v>
                </c:pt>
                <c:pt idx="1986">
                  <c:v>1.986</c:v>
                </c:pt>
                <c:pt idx="1987">
                  <c:v>1.9870000000000001</c:v>
                </c:pt>
                <c:pt idx="1988">
                  <c:v>1.988</c:v>
                </c:pt>
                <c:pt idx="1989">
                  <c:v>1.9890000000000001</c:v>
                </c:pt>
                <c:pt idx="1990">
                  <c:v>1.99</c:v>
                </c:pt>
                <c:pt idx="1991">
                  <c:v>1.9910000000000001</c:v>
                </c:pt>
                <c:pt idx="1992">
                  <c:v>1.992</c:v>
                </c:pt>
                <c:pt idx="1993">
                  <c:v>1.9930000000000001</c:v>
                </c:pt>
                <c:pt idx="1994">
                  <c:v>1.994</c:v>
                </c:pt>
                <c:pt idx="1995">
                  <c:v>1.9950000000000001</c:v>
                </c:pt>
                <c:pt idx="1996">
                  <c:v>1.996</c:v>
                </c:pt>
                <c:pt idx="1997">
                  <c:v>1.9970000000000001</c:v>
                </c:pt>
                <c:pt idx="1998">
                  <c:v>1.998</c:v>
                </c:pt>
                <c:pt idx="1999">
                  <c:v>1.9990000000000001</c:v>
                </c:pt>
                <c:pt idx="2000">
                  <c:v>2</c:v>
                </c:pt>
                <c:pt idx="2001">
                  <c:v>2.0009999999999999</c:v>
                </c:pt>
                <c:pt idx="2002">
                  <c:v>2.0019999999999998</c:v>
                </c:pt>
                <c:pt idx="2003">
                  <c:v>2.0030000000000001</c:v>
                </c:pt>
                <c:pt idx="2004">
                  <c:v>2.004</c:v>
                </c:pt>
                <c:pt idx="2005">
                  <c:v>2.0049999999999999</c:v>
                </c:pt>
                <c:pt idx="2006">
                  <c:v>2.0059999999999998</c:v>
                </c:pt>
                <c:pt idx="2007">
                  <c:v>2.0070000000000001</c:v>
                </c:pt>
                <c:pt idx="2008">
                  <c:v>2.008</c:v>
                </c:pt>
                <c:pt idx="2009">
                  <c:v>2.0089999999999999</c:v>
                </c:pt>
                <c:pt idx="2010">
                  <c:v>2.0099999999999998</c:v>
                </c:pt>
                <c:pt idx="2011">
                  <c:v>2.0110000000000001</c:v>
                </c:pt>
                <c:pt idx="2012">
                  <c:v>2.012</c:v>
                </c:pt>
                <c:pt idx="2013">
                  <c:v>2.0129999999999999</c:v>
                </c:pt>
                <c:pt idx="2014">
                  <c:v>2.0139999999999998</c:v>
                </c:pt>
                <c:pt idx="2015">
                  <c:v>2.0150000000000001</c:v>
                </c:pt>
                <c:pt idx="2016">
                  <c:v>2.016</c:v>
                </c:pt>
                <c:pt idx="2017">
                  <c:v>2.0169999999999999</c:v>
                </c:pt>
                <c:pt idx="2018">
                  <c:v>2.0179999999999998</c:v>
                </c:pt>
                <c:pt idx="2019">
                  <c:v>2.0190000000000001</c:v>
                </c:pt>
                <c:pt idx="2020">
                  <c:v>2.02</c:v>
                </c:pt>
                <c:pt idx="2021">
                  <c:v>2.0209999999999999</c:v>
                </c:pt>
                <c:pt idx="2022">
                  <c:v>2.0219999999999998</c:v>
                </c:pt>
                <c:pt idx="2023">
                  <c:v>2.0230000000000001</c:v>
                </c:pt>
                <c:pt idx="2024">
                  <c:v>2.024</c:v>
                </c:pt>
                <c:pt idx="2025">
                  <c:v>2.0249999999999999</c:v>
                </c:pt>
                <c:pt idx="2026">
                  <c:v>2.0259999999999998</c:v>
                </c:pt>
                <c:pt idx="2027">
                  <c:v>2.0270000000000001</c:v>
                </c:pt>
                <c:pt idx="2028">
                  <c:v>2.028</c:v>
                </c:pt>
                <c:pt idx="2029">
                  <c:v>2.0289999999999999</c:v>
                </c:pt>
                <c:pt idx="2030">
                  <c:v>2.0299999999999998</c:v>
                </c:pt>
                <c:pt idx="2031">
                  <c:v>2.0310000000000001</c:v>
                </c:pt>
                <c:pt idx="2032">
                  <c:v>2.032</c:v>
                </c:pt>
                <c:pt idx="2033">
                  <c:v>2.0329999999999999</c:v>
                </c:pt>
                <c:pt idx="2034">
                  <c:v>2.0339999999999998</c:v>
                </c:pt>
                <c:pt idx="2035">
                  <c:v>2.0350000000000001</c:v>
                </c:pt>
                <c:pt idx="2036">
                  <c:v>2.036</c:v>
                </c:pt>
                <c:pt idx="2037">
                  <c:v>2.0369999999999999</c:v>
                </c:pt>
                <c:pt idx="2038">
                  <c:v>2.0379999999999998</c:v>
                </c:pt>
                <c:pt idx="2039">
                  <c:v>2.0390000000000001</c:v>
                </c:pt>
                <c:pt idx="2040">
                  <c:v>2.04</c:v>
                </c:pt>
                <c:pt idx="2041">
                  <c:v>2.0409999999999999</c:v>
                </c:pt>
                <c:pt idx="2042">
                  <c:v>2.0419999999999998</c:v>
                </c:pt>
                <c:pt idx="2043">
                  <c:v>2.0430000000000001</c:v>
                </c:pt>
                <c:pt idx="2044">
                  <c:v>2.044</c:v>
                </c:pt>
                <c:pt idx="2045">
                  <c:v>2.0449999999999999</c:v>
                </c:pt>
                <c:pt idx="2046">
                  <c:v>2.0459999999999998</c:v>
                </c:pt>
                <c:pt idx="2047">
                  <c:v>2.0470000000000002</c:v>
                </c:pt>
                <c:pt idx="2048">
                  <c:v>2.048</c:v>
                </c:pt>
                <c:pt idx="2049">
                  <c:v>2.0489999999999999</c:v>
                </c:pt>
                <c:pt idx="2050">
                  <c:v>2.0499999999999998</c:v>
                </c:pt>
                <c:pt idx="2051">
                  <c:v>2.0510000000000002</c:v>
                </c:pt>
                <c:pt idx="2052">
                  <c:v>2.052</c:v>
                </c:pt>
                <c:pt idx="2053">
                  <c:v>2.0529999999999999</c:v>
                </c:pt>
                <c:pt idx="2054">
                  <c:v>2.0539999999999998</c:v>
                </c:pt>
                <c:pt idx="2055">
                  <c:v>2.0550000000000002</c:v>
                </c:pt>
                <c:pt idx="2056">
                  <c:v>2.056</c:v>
                </c:pt>
                <c:pt idx="2057">
                  <c:v>2.0569999999999999</c:v>
                </c:pt>
                <c:pt idx="2058">
                  <c:v>2.0579999999999998</c:v>
                </c:pt>
                <c:pt idx="2059">
                  <c:v>2.0590000000000002</c:v>
                </c:pt>
                <c:pt idx="2060">
                  <c:v>2.06</c:v>
                </c:pt>
                <c:pt idx="2061">
                  <c:v>2.0609999999999999</c:v>
                </c:pt>
                <c:pt idx="2062">
                  <c:v>2.0619999999999998</c:v>
                </c:pt>
                <c:pt idx="2063">
                  <c:v>2.0630000000000002</c:v>
                </c:pt>
                <c:pt idx="2064">
                  <c:v>2.0640000000000001</c:v>
                </c:pt>
                <c:pt idx="2065">
                  <c:v>2.0649999999999999</c:v>
                </c:pt>
                <c:pt idx="2066">
                  <c:v>2.0659999999999998</c:v>
                </c:pt>
                <c:pt idx="2067">
                  <c:v>2.0670000000000002</c:v>
                </c:pt>
                <c:pt idx="2068">
                  <c:v>2.0680000000000001</c:v>
                </c:pt>
                <c:pt idx="2069">
                  <c:v>2.069</c:v>
                </c:pt>
                <c:pt idx="2070">
                  <c:v>2.0699999999999998</c:v>
                </c:pt>
                <c:pt idx="2071">
                  <c:v>2.0710000000000002</c:v>
                </c:pt>
                <c:pt idx="2072">
                  <c:v>2.0720000000000001</c:v>
                </c:pt>
                <c:pt idx="2073">
                  <c:v>2.073</c:v>
                </c:pt>
                <c:pt idx="2074">
                  <c:v>2.0739999999999998</c:v>
                </c:pt>
                <c:pt idx="2075">
                  <c:v>2.0750000000000002</c:v>
                </c:pt>
                <c:pt idx="2076">
                  <c:v>2.0760000000000001</c:v>
                </c:pt>
                <c:pt idx="2077">
                  <c:v>2.077</c:v>
                </c:pt>
                <c:pt idx="2078">
                  <c:v>2.0779999999999998</c:v>
                </c:pt>
                <c:pt idx="2079">
                  <c:v>2.0790000000000002</c:v>
                </c:pt>
                <c:pt idx="2080">
                  <c:v>2.08</c:v>
                </c:pt>
                <c:pt idx="2081">
                  <c:v>2.081</c:v>
                </c:pt>
                <c:pt idx="2082">
                  <c:v>2.0819999999999999</c:v>
                </c:pt>
                <c:pt idx="2083">
                  <c:v>2.0830000000000002</c:v>
                </c:pt>
                <c:pt idx="2084">
                  <c:v>2.0840000000000001</c:v>
                </c:pt>
                <c:pt idx="2085">
                  <c:v>2.085</c:v>
                </c:pt>
                <c:pt idx="2086">
                  <c:v>2.0859999999999999</c:v>
                </c:pt>
                <c:pt idx="2087">
                  <c:v>2.0870000000000002</c:v>
                </c:pt>
                <c:pt idx="2088">
                  <c:v>2.0880000000000001</c:v>
                </c:pt>
                <c:pt idx="2089">
                  <c:v>2.089</c:v>
                </c:pt>
                <c:pt idx="2090">
                  <c:v>2.09</c:v>
                </c:pt>
                <c:pt idx="2091">
                  <c:v>2.0910000000000002</c:v>
                </c:pt>
                <c:pt idx="2092">
                  <c:v>2.0920000000000001</c:v>
                </c:pt>
                <c:pt idx="2093">
                  <c:v>2.093</c:v>
                </c:pt>
                <c:pt idx="2094">
                  <c:v>2.0939999999999999</c:v>
                </c:pt>
                <c:pt idx="2095">
                  <c:v>2.0950000000000002</c:v>
                </c:pt>
                <c:pt idx="2096">
                  <c:v>2.0960000000000001</c:v>
                </c:pt>
                <c:pt idx="2097">
                  <c:v>2.097</c:v>
                </c:pt>
                <c:pt idx="2098">
                  <c:v>2.0979999999999999</c:v>
                </c:pt>
                <c:pt idx="2099">
                  <c:v>2.0990000000000002</c:v>
                </c:pt>
                <c:pt idx="2100">
                  <c:v>2.1</c:v>
                </c:pt>
                <c:pt idx="2101">
                  <c:v>2.101</c:v>
                </c:pt>
                <c:pt idx="2102">
                  <c:v>2.1019999999999999</c:v>
                </c:pt>
                <c:pt idx="2103">
                  <c:v>2.1030000000000002</c:v>
                </c:pt>
                <c:pt idx="2104">
                  <c:v>2.1040000000000001</c:v>
                </c:pt>
                <c:pt idx="2105">
                  <c:v>2.105</c:v>
                </c:pt>
                <c:pt idx="2106">
                  <c:v>2.1059999999999999</c:v>
                </c:pt>
                <c:pt idx="2107">
                  <c:v>2.1070000000000002</c:v>
                </c:pt>
                <c:pt idx="2108">
                  <c:v>2.1080000000000001</c:v>
                </c:pt>
                <c:pt idx="2109">
                  <c:v>2.109</c:v>
                </c:pt>
                <c:pt idx="2110">
                  <c:v>2.11</c:v>
                </c:pt>
                <c:pt idx="2111">
                  <c:v>2.1110000000000002</c:v>
                </c:pt>
                <c:pt idx="2112">
                  <c:v>2.1120000000000001</c:v>
                </c:pt>
                <c:pt idx="2113">
                  <c:v>2.113</c:v>
                </c:pt>
                <c:pt idx="2114">
                  <c:v>2.1139999999999999</c:v>
                </c:pt>
                <c:pt idx="2115">
                  <c:v>2.1150000000000002</c:v>
                </c:pt>
                <c:pt idx="2116">
                  <c:v>2.1160000000000001</c:v>
                </c:pt>
                <c:pt idx="2117">
                  <c:v>2.117</c:v>
                </c:pt>
                <c:pt idx="2118">
                  <c:v>2.1179999999999999</c:v>
                </c:pt>
                <c:pt idx="2119">
                  <c:v>2.1190000000000002</c:v>
                </c:pt>
                <c:pt idx="2120">
                  <c:v>2.12</c:v>
                </c:pt>
                <c:pt idx="2121">
                  <c:v>2.121</c:v>
                </c:pt>
                <c:pt idx="2122">
                  <c:v>2.1219999999999999</c:v>
                </c:pt>
                <c:pt idx="2123">
                  <c:v>2.1230000000000002</c:v>
                </c:pt>
                <c:pt idx="2124">
                  <c:v>2.1240000000000001</c:v>
                </c:pt>
                <c:pt idx="2125">
                  <c:v>2.125</c:v>
                </c:pt>
                <c:pt idx="2126">
                  <c:v>2.1259999999999999</c:v>
                </c:pt>
                <c:pt idx="2127">
                  <c:v>2.1269999999999998</c:v>
                </c:pt>
                <c:pt idx="2128">
                  <c:v>2.1280000000000001</c:v>
                </c:pt>
                <c:pt idx="2129">
                  <c:v>2.129</c:v>
                </c:pt>
                <c:pt idx="2130">
                  <c:v>2.13</c:v>
                </c:pt>
                <c:pt idx="2131">
                  <c:v>2.1309999999999998</c:v>
                </c:pt>
                <c:pt idx="2132">
                  <c:v>2.1320000000000001</c:v>
                </c:pt>
                <c:pt idx="2133">
                  <c:v>2.133</c:v>
                </c:pt>
                <c:pt idx="2134">
                  <c:v>2.1339999999999999</c:v>
                </c:pt>
                <c:pt idx="2135">
                  <c:v>2.1349999999999998</c:v>
                </c:pt>
                <c:pt idx="2136">
                  <c:v>2.1360000000000001</c:v>
                </c:pt>
                <c:pt idx="2137">
                  <c:v>2.137</c:v>
                </c:pt>
                <c:pt idx="2138">
                  <c:v>2.1379999999999999</c:v>
                </c:pt>
                <c:pt idx="2139">
                  <c:v>2.1389999999999998</c:v>
                </c:pt>
                <c:pt idx="2140">
                  <c:v>2.14</c:v>
                </c:pt>
                <c:pt idx="2141">
                  <c:v>2.141</c:v>
                </c:pt>
                <c:pt idx="2142">
                  <c:v>2.1419999999999999</c:v>
                </c:pt>
                <c:pt idx="2143">
                  <c:v>2.1429999999999998</c:v>
                </c:pt>
                <c:pt idx="2144">
                  <c:v>2.1440000000000001</c:v>
                </c:pt>
                <c:pt idx="2145">
                  <c:v>2.145</c:v>
                </c:pt>
                <c:pt idx="2146">
                  <c:v>2.1459999999999999</c:v>
                </c:pt>
                <c:pt idx="2147">
                  <c:v>2.1469999999999998</c:v>
                </c:pt>
                <c:pt idx="2148">
                  <c:v>2.1480000000000001</c:v>
                </c:pt>
                <c:pt idx="2149">
                  <c:v>2.149</c:v>
                </c:pt>
                <c:pt idx="2150">
                  <c:v>2.15</c:v>
                </c:pt>
                <c:pt idx="2151">
                  <c:v>2.1509999999999998</c:v>
                </c:pt>
                <c:pt idx="2152">
                  <c:v>2.1520000000000001</c:v>
                </c:pt>
                <c:pt idx="2153">
                  <c:v>2.153</c:v>
                </c:pt>
                <c:pt idx="2154">
                  <c:v>2.1539999999999999</c:v>
                </c:pt>
                <c:pt idx="2155">
                  <c:v>2.1549999999999998</c:v>
                </c:pt>
                <c:pt idx="2156">
                  <c:v>2.1560000000000001</c:v>
                </c:pt>
                <c:pt idx="2157">
                  <c:v>2.157</c:v>
                </c:pt>
                <c:pt idx="2158">
                  <c:v>2.1579999999999999</c:v>
                </c:pt>
                <c:pt idx="2159">
                  <c:v>2.1589999999999998</c:v>
                </c:pt>
                <c:pt idx="2160">
                  <c:v>2.16</c:v>
                </c:pt>
                <c:pt idx="2161">
                  <c:v>2.161</c:v>
                </c:pt>
                <c:pt idx="2162">
                  <c:v>2.1619999999999999</c:v>
                </c:pt>
                <c:pt idx="2163">
                  <c:v>2.1629999999999998</c:v>
                </c:pt>
                <c:pt idx="2164">
                  <c:v>2.1640000000000001</c:v>
                </c:pt>
                <c:pt idx="2165">
                  <c:v>2.165</c:v>
                </c:pt>
                <c:pt idx="2166">
                  <c:v>2.1659999999999999</c:v>
                </c:pt>
                <c:pt idx="2167">
                  <c:v>2.1669999999999998</c:v>
                </c:pt>
                <c:pt idx="2168">
                  <c:v>2.1680000000000001</c:v>
                </c:pt>
                <c:pt idx="2169">
                  <c:v>2.169</c:v>
                </c:pt>
                <c:pt idx="2170">
                  <c:v>2.17</c:v>
                </c:pt>
                <c:pt idx="2171">
                  <c:v>2.1709999999999998</c:v>
                </c:pt>
                <c:pt idx="2172">
                  <c:v>2.1720000000000002</c:v>
                </c:pt>
                <c:pt idx="2173">
                  <c:v>2.173</c:v>
                </c:pt>
                <c:pt idx="2174">
                  <c:v>2.1739999999999999</c:v>
                </c:pt>
                <c:pt idx="2175">
                  <c:v>2.1749999999999998</c:v>
                </c:pt>
                <c:pt idx="2176">
                  <c:v>2.1760000000000002</c:v>
                </c:pt>
                <c:pt idx="2177">
                  <c:v>2.177</c:v>
                </c:pt>
                <c:pt idx="2178">
                  <c:v>2.1779999999999999</c:v>
                </c:pt>
                <c:pt idx="2179">
                  <c:v>2.1789999999999998</c:v>
                </c:pt>
                <c:pt idx="2180">
                  <c:v>2.1800000000000002</c:v>
                </c:pt>
                <c:pt idx="2181">
                  <c:v>2.181</c:v>
                </c:pt>
                <c:pt idx="2182">
                  <c:v>2.1819999999999999</c:v>
                </c:pt>
                <c:pt idx="2183">
                  <c:v>2.1829999999999998</c:v>
                </c:pt>
                <c:pt idx="2184">
                  <c:v>2.1840000000000002</c:v>
                </c:pt>
                <c:pt idx="2185">
                  <c:v>2.1850000000000001</c:v>
                </c:pt>
                <c:pt idx="2186">
                  <c:v>2.1859999999999999</c:v>
                </c:pt>
                <c:pt idx="2187">
                  <c:v>2.1869999999999998</c:v>
                </c:pt>
                <c:pt idx="2188">
                  <c:v>2.1880000000000002</c:v>
                </c:pt>
                <c:pt idx="2189">
                  <c:v>2.1890000000000001</c:v>
                </c:pt>
                <c:pt idx="2190">
                  <c:v>2.19</c:v>
                </c:pt>
                <c:pt idx="2191">
                  <c:v>2.1909999999999998</c:v>
                </c:pt>
                <c:pt idx="2192">
                  <c:v>2.1920000000000002</c:v>
                </c:pt>
                <c:pt idx="2193">
                  <c:v>2.1930000000000001</c:v>
                </c:pt>
                <c:pt idx="2194">
                  <c:v>2.194</c:v>
                </c:pt>
                <c:pt idx="2195">
                  <c:v>2.1949999999999998</c:v>
                </c:pt>
                <c:pt idx="2196">
                  <c:v>2.1960000000000002</c:v>
                </c:pt>
                <c:pt idx="2197">
                  <c:v>2.1970000000000001</c:v>
                </c:pt>
                <c:pt idx="2198">
                  <c:v>2.198</c:v>
                </c:pt>
                <c:pt idx="2199">
                  <c:v>2.1989999999999998</c:v>
                </c:pt>
                <c:pt idx="2200">
                  <c:v>2.2000000000000002</c:v>
                </c:pt>
                <c:pt idx="2201">
                  <c:v>2.2010000000000001</c:v>
                </c:pt>
                <c:pt idx="2202">
                  <c:v>2.202</c:v>
                </c:pt>
                <c:pt idx="2203">
                  <c:v>2.2029999999999998</c:v>
                </c:pt>
                <c:pt idx="2204">
                  <c:v>2.2040000000000002</c:v>
                </c:pt>
                <c:pt idx="2205">
                  <c:v>2.2050000000000001</c:v>
                </c:pt>
                <c:pt idx="2206">
                  <c:v>2.206</c:v>
                </c:pt>
                <c:pt idx="2207">
                  <c:v>2.2069999999999999</c:v>
                </c:pt>
                <c:pt idx="2208">
                  <c:v>2.2080000000000002</c:v>
                </c:pt>
                <c:pt idx="2209">
                  <c:v>2.2090000000000001</c:v>
                </c:pt>
                <c:pt idx="2210">
                  <c:v>2.21</c:v>
                </c:pt>
                <c:pt idx="2211">
                  <c:v>2.2109999999999999</c:v>
                </c:pt>
                <c:pt idx="2212">
                  <c:v>2.2120000000000002</c:v>
                </c:pt>
                <c:pt idx="2213">
                  <c:v>2.2130000000000001</c:v>
                </c:pt>
                <c:pt idx="2214">
                  <c:v>2.214</c:v>
                </c:pt>
                <c:pt idx="2215">
                  <c:v>2.2149999999999999</c:v>
                </c:pt>
                <c:pt idx="2216">
                  <c:v>2.2160000000000002</c:v>
                </c:pt>
                <c:pt idx="2217">
                  <c:v>2.2170000000000001</c:v>
                </c:pt>
                <c:pt idx="2218">
                  <c:v>2.218</c:v>
                </c:pt>
                <c:pt idx="2219">
                  <c:v>2.2189999999999999</c:v>
                </c:pt>
                <c:pt idx="2220">
                  <c:v>2.2200000000000002</c:v>
                </c:pt>
                <c:pt idx="2221">
                  <c:v>2.2210000000000001</c:v>
                </c:pt>
                <c:pt idx="2222">
                  <c:v>2.222</c:v>
                </c:pt>
                <c:pt idx="2223">
                  <c:v>2.2229999999999999</c:v>
                </c:pt>
                <c:pt idx="2224">
                  <c:v>2.2240000000000002</c:v>
                </c:pt>
                <c:pt idx="2225">
                  <c:v>2.2250000000000001</c:v>
                </c:pt>
                <c:pt idx="2226">
                  <c:v>2.226</c:v>
                </c:pt>
                <c:pt idx="2227">
                  <c:v>2.2269999999999999</c:v>
                </c:pt>
                <c:pt idx="2228">
                  <c:v>2.2280000000000002</c:v>
                </c:pt>
                <c:pt idx="2229">
                  <c:v>2.2290000000000001</c:v>
                </c:pt>
                <c:pt idx="2230">
                  <c:v>2.23</c:v>
                </c:pt>
                <c:pt idx="2231">
                  <c:v>2.2309999999999999</c:v>
                </c:pt>
                <c:pt idx="2232">
                  <c:v>2.2320000000000002</c:v>
                </c:pt>
                <c:pt idx="2233">
                  <c:v>2.2330000000000001</c:v>
                </c:pt>
                <c:pt idx="2234">
                  <c:v>2.234</c:v>
                </c:pt>
                <c:pt idx="2235">
                  <c:v>2.2349999999999999</c:v>
                </c:pt>
                <c:pt idx="2236">
                  <c:v>2.2360000000000002</c:v>
                </c:pt>
                <c:pt idx="2237">
                  <c:v>2.2370000000000001</c:v>
                </c:pt>
                <c:pt idx="2238">
                  <c:v>2.238</c:v>
                </c:pt>
                <c:pt idx="2239">
                  <c:v>2.2389999999999999</c:v>
                </c:pt>
                <c:pt idx="2240">
                  <c:v>2.2400000000000002</c:v>
                </c:pt>
                <c:pt idx="2241">
                  <c:v>2.2410000000000001</c:v>
                </c:pt>
                <c:pt idx="2242">
                  <c:v>2.242</c:v>
                </c:pt>
                <c:pt idx="2243">
                  <c:v>2.2429999999999999</c:v>
                </c:pt>
                <c:pt idx="2244">
                  <c:v>2.2440000000000002</c:v>
                </c:pt>
                <c:pt idx="2245">
                  <c:v>2.2450000000000001</c:v>
                </c:pt>
                <c:pt idx="2246">
                  <c:v>2.246</c:v>
                </c:pt>
                <c:pt idx="2247">
                  <c:v>2.2469999999999999</c:v>
                </c:pt>
                <c:pt idx="2248">
                  <c:v>2.2480000000000002</c:v>
                </c:pt>
                <c:pt idx="2249">
                  <c:v>2.2490000000000001</c:v>
                </c:pt>
                <c:pt idx="2250">
                  <c:v>2.25</c:v>
                </c:pt>
                <c:pt idx="2251">
                  <c:v>2.2509999999999999</c:v>
                </c:pt>
                <c:pt idx="2252">
                  <c:v>2.2519999999999998</c:v>
                </c:pt>
                <c:pt idx="2253">
                  <c:v>2.2530000000000001</c:v>
                </c:pt>
                <c:pt idx="2254">
                  <c:v>2.254</c:v>
                </c:pt>
                <c:pt idx="2255">
                  <c:v>2.2549999999999999</c:v>
                </c:pt>
                <c:pt idx="2256">
                  <c:v>2.2559999999999998</c:v>
                </c:pt>
                <c:pt idx="2257">
                  <c:v>2.2570000000000001</c:v>
                </c:pt>
                <c:pt idx="2258">
                  <c:v>2.258</c:v>
                </c:pt>
                <c:pt idx="2259">
                  <c:v>2.2589999999999999</c:v>
                </c:pt>
                <c:pt idx="2260">
                  <c:v>2.2599999999999998</c:v>
                </c:pt>
                <c:pt idx="2261">
                  <c:v>2.2610000000000001</c:v>
                </c:pt>
                <c:pt idx="2262">
                  <c:v>2.262</c:v>
                </c:pt>
                <c:pt idx="2263">
                  <c:v>2.2629999999999999</c:v>
                </c:pt>
                <c:pt idx="2264">
                  <c:v>2.2639999999999998</c:v>
                </c:pt>
                <c:pt idx="2265">
                  <c:v>2.2650000000000001</c:v>
                </c:pt>
                <c:pt idx="2266">
                  <c:v>2.266</c:v>
                </c:pt>
                <c:pt idx="2267">
                  <c:v>2.2669999999999999</c:v>
                </c:pt>
                <c:pt idx="2268">
                  <c:v>2.2679999999999998</c:v>
                </c:pt>
                <c:pt idx="2269">
                  <c:v>2.2690000000000001</c:v>
                </c:pt>
                <c:pt idx="2270">
                  <c:v>2.27</c:v>
                </c:pt>
                <c:pt idx="2271">
                  <c:v>2.2709999999999999</c:v>
                </c:pt>
                <c:pt idx="2272">
                  <c:v>2.2719999999999998</c:v>
                </c:pt>
                <c:pt idx="2273">
                  <c:v>2.2730000000000001</c:v>
                </c:pt>
                <c:pt idx="2274">
                  <c:v>2.274</c:v>
                </c:pt>
                <c:pt idx="2275">
                  <c:v>2.2749999999999999</c:v>
                </c:pt>
                <c:pt idx="2276">
                  <c:v>2.2759999999999998</c:v>
                </c:pt>
                <c:pt idx="2277">
                  <c:v>2.2770000000000001</c:v>
                </c:pt>
                <c:pt idx="2278">
                  <c:v>2.278</c:v>
                </c:pt>
                <c:pt idx="2279">
                  <c:v>2.2789999999999999</c:v>
                </c:pt>
                <c:pt idx="2280">
                  <c:v>2.2799999999999998</c:v>
                </c:pt>
                <c:pt idx="2281">
                  <c:v>2.2810000000000001</c:v>
                </c:pt>
                <c:pt idx="2282">
                  <c:v>2.282</c:v>
                </c:pt>
                <c:pt idx="2283">
                  <c:v>2.2829999999999999</c:v>
                </c:pt>
                <c:pt idx="2284">
                  <c:v>2.2839999999999998</c:v>
                </c:pt>
                <c:pt idx="2285">
                  <c:v>2.2850000000000001</c:v>
                </c:pt>
                <c:pt idx="2286">
                  <c:v>2.286</c:v>
                </c:pt>
                <c:pt idx="2287">
                  <c:v>2.2869999999999999</c:v>
                </c:pt>
                <c:pt idx="2288">
                  <c:v>2.2879999999999998</c:v>
                </c:pt>
                <c:pt idx="2289">
                  <c:v>2.2890000000000001</c:v>
                </c:pt>
                <c:pt idx="2290">
                  <c:v>2.29</c:v>
                </c:pt>
                <c:pt idx="2291">
                  <c:v>2.2909999999999999</c:v>
                </c:pt>
                <c:pt idx="2292">
                  <c:v>2.2919999999999998</c:v>
                </c:pt>
                <c:pt idx="2293">
                  <c:v>2.2930000000000001</c:v>
                </c:pt>
                <c:pt idx="2294">
                  <c:v>2.294</c:v>
                </c:pt>
                <c:pt idx="2295">
                  <c:v>2.2949999999999999</c:v>
                </c:pt>
                <c:pt idx="2296">
                  <c:v>2.2959999999999998</c:v>
                </c:pt>
                <c:pt idx="2297">
                  <c:v>2.2970000000000002</c:v>
                </c:pt>
                <c:pt idx="2298">
                  <c:v>2.298</c:v>
                </c:pt>
                <c:pt idx="2299">
                  <c:v>2.2989999999999999</c:v>
                </c:pt>
                <c:pt idx="2300">
                  <c:v>2.2999999999999998</c:v>
                </c:pt>
                <c:pt idx="2301">
                  <c:v>2.3010000000000002</c:v>
                </c:pt>
                <c:pt idx="2302">
                  <c:v>2.302</c:v>
                </c:pt>
                <c:pt idx="2303">
                  <c:v>2.3029999999999999</c:v>
                </c:pt>
                <c:pt idx="2304">
                  <c:v>2.3039999999999998</c:v>
                </c:pt>
                <c:pt idx="2305">
                  <c:v>2.3050000000000002</c:v>
                </c:pt>
                <c:pt idx="2306">
                  <c:v>2.306</c:v>
                </c:pt>
                <c:pt idx="2307">
                  <c:v>2.3069999999999999</c:v>
                </c:pt>
                <c:pt idx="2308">
                  <c:v>2.3079999999999998</c:v>
                </c:pt>
                <c:pt idx="2309">
                  <c:v>2.3090000000000002</c:v>
                </c:pt>
                <c:pt idx="2310">
                  <c:v>2.31</c:v>
                </c:pt>
                <c:pt idx="2311">
                  <c:v>2.3109999999999999</c:v>
                </c:pt>
                <c:pt idx="2312">
                  <c:v>2.3119999999999998</c:v>
                </c:pt>
                <c:pt idx="2313">
                  <c:v>2.3130000000000002</c:v>
                </c:pt>
                <c:pt idx="2314">
                  <c:v>2.3140000000000001</c:v>
                </c:pt>
                <c:pt idx="2315">
                  <c:v>2.3149999999999999</c:v>
                </c:pt>
                <c:pt idx="2316">
                  <c:v>2.3159999999999998</c:v>
                </c:pt>
                <c:pt idx="2317">
                  <c:v>2.3170000000000002</c:v>
                </c:pt>
                <c:pt idx="2318">
                  <c:v>2.3180000000000001</c:v>
                </c:pt>
                <c:pt idx="2319">
                  <c:v>2.319</c:v>
                </c:pt>
                <c:pt idx="2320">
                  <c:v>2.3199999999999998</c:v>
                </c:pt>
                <c:pt idx="2321">
                  <c:v>2.3210000000000002</c:v>
                </c:pt>
                <c:pt idx="2322">
                  <c:v>2.3220000000000001</c:v>
                </c:pt>
                <c:pt idx="2323">
                  <c:v>2.323</c:v>
                </c:pt>
                <c:pt idx="2324">
                  <c:v>2.3239999999999998</c:v>
                </c:pt>
                <c:pt idx="2325">
                  <c:v>2.3250000000000002</c:v>
                </c:pt>
                <c:pt idx="2326">
                  <c:v>2.3260000000000001</c:v>
                </c:pt>
                <c:pt idx="2327">
                  <c:v>2.327</c:v>
                </c:pt>
                <c:pt idx="2328">
                  <c:v>2.3279999999999998</c:v>
                </c:pt>
                <c:pt idx="2329">
                  <c:v>2.3290000000000002</c:v>
                </c:pt>
                <c:pt idx="2330">
                  <c:v>2.33</c:v>
                </c:pt>
                <c:pt idx="2331">
                  <c:v>2.331</c:v>
                </c:pt>
                <c:pt idx="2332">
                  <c:v>2.3319999999999999</c:v>
                </c:pt>
                <c:pt idx="2333">
                  <c:v>2.3330000000000002</c:v>
                </c:pt>
                <c:pt idx="2334">
                  <c:v>2.3340000000000001</c:v>
                </c:pt>
                <c:pt idx="2335">
                  <c:v>2.335</c:v>
                </c:pt>
                <c:pt idx="2336">
                  <c:v>2.3359999999999999</c:v>
                </c:pt>
                <c:pt idx="2337">
                  <c:v>2.3370000000000002</c:v>
                </c:pt>
                <c:pt idx="2338">
                  <c:v>2.3380000000000001</c:v>
                </c:pt>
                <c:pt idx="2339">
                  <c:v>2.339</c:v>
                </c:pt>
                <c:pt idx="2340">
                  <c:v>2.34</c:v>
                </c:pt>
                <c:pt idx="2341">
                  <c:v>2.3410000000000002</c:v>
                </c:pt>
                <c:pt idx="2342">
                  <c:v>2.3420000000000001</c:v>
                </c:pt>
                <c:pt idx="2343">
                  <c:v>2.343</c:v>
                </c:pt>
                <c:pt idx="2344">
                  <c:v>2.3439999999999999</c:v>
                </c:pt>
                <c:pt idx="2345">
                  <c:v>2.3450000000000002</c:v>
                </c:pt>
                <c:pt idx="2346">
                  <c:v>2.3460000000000001</c:v>
                </c:pt>
                <c:pt idx="2347">
                  <c:v>2.347</c:v>
                </c:pt>
                <c:pt idx="2348">
                  <c:v>2.3479999999999999</c:v>
                </c:pt>
                <c:pt idx="2349">
                  <c:v>2.3490000000000002</c:v>
                </c:pt>
                <c:pt idx="2350">
                  <c:v>2.35</c:v>
                </c:pt>
                <c:pt idx="2351">
                  <c:v>2.351</c:v>
                </c:pt>
                <c:pt idx="2352">
                  <c:v>2.3519999999999999</c:v>
                </c:pt>
                <c:pt idx="2353">
                  <c:v>2.3530000000000002</c:v>
                </c:pt>
                <c:pt idx="2354">
                  <c:v>2.3540000000000001</c:v>
                </c:pt>
                <c:pt idx="2355">
                  <c:v>2.355</c:v>
                </c:pt>
                <c:pt idx="2356">
                  <c:v>2.3559999999999999</c:v>
                </c:pt>
                <c:pt idx="2357">
                  <c:v>2.3570000000000002</c:v>
                </c:pt>
                <c:pt idx="2358">
                  <c:v>2.3580000000000001</c:v>
                </c:pt>
                <c:pt idx="2359">
                  <c:v>2.359</c:v>
                </c:pt>
                <c:pt idx="2360">
                  <c:v>2.36</c:v>
                </c:pt>
                <c:pt idx="2361">
                  <c:v>2.3610000000000002</c:v>
                </c:pt>
                <c:pt idx="2362">
                  <c:v>2.3620000000000001</c:v>
                </c:pt>
                <c:pt idx="2363">
                  <c:v>2.363</c:v>
                </c:pt>
                <c:pt idx="2364">
                  <c:v>2.3639999999999999</c:v>
                </c:pt>
                <c:pt idx="2365">
                  <c:v>2.3650000000000002</c:v>
                </c:pt>
                <c:pt idx="2366">
                  <c:v>2.3660000000000001</c:v>
                </c:pt>
                <c:pt idx="2367">
                  <c:v>2.367</c:v>
                </c:pt>
                <c:pt idx="2368">
                  <c:v>2.3679999999999999</c:v>
                </c:pt>
                <c:pt idx="2369">
                  <c:v>2.3690000000000002</c:v>
                </c:pt>
                <c:pt idx="2370">
                  <c:v>2.37</c:v>
                </c:pt>
                <c:pt idx="2371">
                  <c:v>2.371</c:v>
                </c:pt>
                <c:pt idx="2372">
                  <c:v>2.3719999999999999</c:v>
                </c:pt>
                <c:pt idx="2373">
                  <c:v>2.3730000000000002</c:v>
                </c:pt>
                <c:pt idx="2374">
                  <c:v>2.3740000000000001</c:v>
                </c:pt>
                <c:pt idx="2375">
                  <c:v>2.375</c:v>
                </c:pt>
                <c:pt idx="2376">
                  <c:v>2.3759999999999999</c:v>
                </c:pt>
                <c:pt idx="2377">
                  <c:v>2.3769999999999998</c:v>
                </c:pt>
                <c:pt idx="2378">
                  <c:v>2.3780000000000001</c:v>
                </c:pt>
                <c:pt idx="2379">
                  <c:v>2.379</c:v>
                </c:pt>
                <c:pt idx="2380">
                  <c:v>2.38</c:v>
                </c:pt>
                <c:pt idx="2381">
                  <c:v>2.3809999999999998</c:v>
                </c:pt>
                <c:pt idx="2382">
                  <c:v>2.3820000000000001</c:v>
                </c:pt>
                <c:pt idx="2383">
                  <c:v>2.383</c:v>
                </c:pt>
                <c:pt idx="2384">
                  <c:v>2.3839999999999999</c:v>
                </c:pt>
                <c:pt idx="2385">
                  <c:v>2.3849999999999998</c:v>
                </c:pt>
                <c:pt idx="2386">
                  <c:v>2.3860000000000001</c:v>
                </c:pt>
                <c:pt idx="2387">
                  <c:v>2.387</c:v>
                </c:pt>
                <c:pt idx="2388">
                  <c:v>2.3879999999999999</c:v>
                </c:pt>
                <c:pt idx="2389">
                  <c:v>2.3889999999999998</c:v>
                </c:pt>
                <c:pt idx="2390">
                  <c:v>2.39</c:v>
                </c:pt>
                <c:pt idx="2391">
                  <c:v>2.391</c:v>
                </c:pt>
                <c:pt idx="2392">
                  <c:v>2.3919999999999999</c:v>
                </c:pt>
                <c:pt idx="2393">
                  <c:v>2.3929999999999998</c:v>
                </c:pt>
                <c:pt idx="2394">
                  <c:v>2.3940000000000001</c:v>
                </c:pt>
                <c:pt idx="2395">
                  <c:v>2.395</c:v>
                </c:pt>
                <c:pt idx="2396">
                  <c:v>2.3959999999999999</c:v>
                </c:pt>
                <c:pt idx="2397">
                  <c:v>2.3969999999999998</c:v>
                </c:pt>
                <c:pt idx="2398">
                  <c:v>2.3980000000000001</c:v>
                </c:pt>
                <c:pt idx="2399">
                  <c:v>2.399</c:v>
                </c:pt>
                <c:pt idx="2400">
                  <c:v>2.4</c:v>
                </c:pt>
                <c:pt idx="2401">
                  <c:v>2.4009999999999998</c:v>
                </c:pt>
                <c:pt idx="2402">
                  <c:v>2.4020000000000001</c:v>
                </c:pt>
                <c:pt idx="2403">
                  <c:v>2.403</c:v>
                </c:pt>
                <c:pt idx="2404">
                  <c:v>2.4039999999999999</c:v>
                </c:pt>
                <c:pt idx="2405">
                  <c:v>2.4049999999999998</c:v>
                </c:pt>
                <c:pt idx="2406">
                  <c:v>2.4060000000000001</c:v>
                </c:pt>
                <c:pt idx="2407">
                  <c:v>2.407</c:v>
                </c:pt>
                <c:pt idx="2408">
                  <c:v>2.4079999999999999</c:v>
                </c:pt>
                <c:pt idx="2409">
                  <c:v>2.4089999999999998</c:v>
                </c:pt>
                <c:pt idx="2410">
                  <c:v>2.41</c:v>
                </c:pt>
                <c:pt idx="2411">
                  <c:v>2.411</c:v>
                </c:pt>
                <c:pt idx="2412">
                  <c:v>2.4119999999999999</c:v>
                </c:pt>
                <c:pt idx="2413">
                  <c:v>2.4129999999999998</c:v>
                </c:pt>
                <c:pt idx="2414">
                  <c:v>2.4140000000000001</c:v>
                </c:pt>
                <c:pt idx="2415">
                  <c:v>2.415</c:v>
                </c:pt>
                <c:pt idx="2416">
                  <c:v>2.4159999999999999</c:v>
                </c:pt>
                <c:pt idx="2417">
                  <c:v>2.4169999999999998</c:v>
                </c:pt>
                <c:pt idx="2418">
                  <c:v>2.4180000000000001</c:v>
                </c:pt>
                <c:pt idx="2419">
                  <c:v>2.419</c:v>
                </c:pt>
                <c:pt idx="2420">
                  <c:v>2.42</c:v>
                </c:pt>
                <c:pt idx="2421">
                  <c:v>2.4209999999999998</c:v>
                </c:pt>
                <c:pt idx="2422">
                  <c:v>2.4220000000000002</c:v>
                </c:pt>
                <c:pt idx="2423">
                  <c:v>2.423</c:v>
                </c:pt>
                <c:pt idx="2424">
                  <c:v>2.4239999999999999</c:v>
                </c:pt>
                <c:pt idx="2425">
                  <c:v>2.4249999999999998</c:v>
                </c:pt>
                <c:pt idx="2426">
                  <c:v>2.4260000000000002</c:v>
                </c:pt>
                <c:pt idx="2427">
                  <c:v>2.427</c:v>
                </c:pt>
                <c:pt idx="2428">
                  <c:v>2.4279999999999999</c:v>
                </c:pt>
                <c:pt idx="2429">
                  <c:v>2.4289999999999998</c:v>
                </c:pt>
                <c:pt idx="2430">
                  <c:v>2.4300000000000002</c:v>
                </c:pt>
                <c:pt idx="2431">
                  <c:v>2.431</c:v>
                </c:pt>
                <c:pt idx="2432">
                  <c:v>2.4319999999999999</c:v>
                </c:pt>
                <c:pt idx="2433">
                  <c:v>2.4329999999999998</c:v>
                </c:pt>
                <c:pt idx="2434">
                  <c:v>2.4340000000000002</c:v>
                </c:pt>
                <c:pt idx="2435">
                  <c:v>2.4350000000000001</c:v>
                </c:pt>
                <c:pt idx="2436">
                  <c:v>2.4359999999999999</c:v>
                </c:pt>
                <c:pt idx="2437">
                  <c:v>2.4369999999999998</c:v>
                </c:pt>
                <c:pt idx="2438">
                  <c:v>2.4380000000000002</c:v>
                </c:pt>
                <c:pt idx="2439">
                  <c:v>2.4390000000000001</c:v>
                </c:pt>
                <c:pt idx="2440">
                  <c:v>2.44</c:v>
                </c:pt>
                <c:pt idx="2441">
                  <c:v>2.4409999999999998</c:v>
                </c:pt>
                <c:pt idx="2442">
                  <c:v>2.4420000000000002</c:v>
                </c:pt>
                <c:pt idx="2443">
                  <c:v>2.4430000000000001</c:v>
                </c:pt>
                <c:pt idx="2444">
                  <c:v>2.444</c:v>
                </c:pt>
                <c:pt idx="2445">
                  <c:v>2.4449999999999998</c:v>
                </c:pt>
                <c:pt idx="2446">
                  <c:v>2.4460000000000002</c:v>
                </c:pt>
                <c:pt idx="2447">
                  <c:v>2.4470000000000001</c:v>
                </c:pt>
                <c:pt idx="2448">
                  <c:v>2.448</c:v>
                </c:pt>
                <c:pt idx="2449">
                  <c:v>2.4489999999999998</c:v>
                </c:pt>
                <c:pt idx="2450">
                  <c:v>2.4500000000000002</c:v>
                </c:pt>
                <c:pt idx="2451">
                  <c:v>2.4510000000000001</c:v>
                </c:pt>
                <c:pt idx="2452">
                  <c:v>2.452</c:v>
                </c:pt>
                <c:pt idx="2453">
                  <c:v>2.4529999999999998</c:v>
                </c:pt>
                <c:pt idx="2454">
                  <c:v>2.4540000000000002</c:v>
                </c:pt>
                <c:pt idx="2455">
                  <c:v>2.4550000000000001</c:v>
                </c:pt>
                <c:pt idx="2456">
                  <c:v>2.456</c:v>
                </c:pt>
                <c:pt idx="2457">
                  <c:v>2.4569999999999999</c:v>
                </c:pt>
                <c:pt idx="2458">
                  <c:v>2.4580000000000002</c:v>
                </c:pt>
                <c:pt idx="2459">
                  <c:v>2.4590000000000001</c:v>
                </c:pt>
                <c:pt idx="2460">
                  <c:v>2.46</c:v>
                </c:pt>
                <c:pt idx="2461">
                  <c:v>2.4609999999999999</c:v>
                </c:pt>
                <c:pt idx="2462">
                  <c:v>2.4620000000000002</c:v>
                </c:pt>
                <c:pt idx="2463">
                  <c:v>2.4630000000000001</c:v>
                </c:pt>
                <c:pt idx="2464">
                  <c:v>2.464</c:v>
                </c:pt>
                <c:pt idx="2465">
                  <c:v>2.4649999999999999</c:v>
                </c:pt>
                <c:pt idx="2466">
                  <c:v>2.4660000000000002</c:v>
                </c:pt>
                <c:pt idx="2467">
                  <c:v>2.4670000000000001</c:v>
                </c:pt>
                <c:pt idx="2468">
                  <c:v>2.468</c:v>
                </c:pt>
                <c:pt idx="2469">
                  <c:v>2.4689999999999999</c:v>
                </c:pt>
                <c:pt idx="2470">
                  <c:v>2.4700000000000002</c:v>
                </c:pt>
                <c:pt idx="2471">
                  <c:v>2.4710000000000001</c:v>
                </c:pt>
                <c:pt idx="2472">
                  <c:v>2.472</c:v>
                </c:pt>
                <c:pt idx="2473">
                  <c:v>2.4729999999999999</c:v>
                </c:pt>
                <c:pt idx="2474">
                  <c:v>2.4740000000000002</c:v>
                </c:pt>
                <c:pt idx="2475">
                  <c:v>2.4750000000000001</c:v>
                </c:pt>
                <c:pt idx="2476">
                  <c:v>2.476</c:v>
                </c:pt>
                <c:pt idx="2477">
                  <c:v>2.4769999999999999</c:v>
                </c:pt>
                <c:pt idx="2478">
                  <c:v>2.4780000000000002</c:v>
                </c:pt>
                <c:pt idx="2479">
                  <c:v>2.4790000000000001</c:v>
                </c:pt>
                <c:pt idx="2480">
                  <c:v>2.48</c:v>
                </c:pt>
                <c:pt idx="2481">
                  <c:v>2.4809999999999999</c:v>
                </c:pt>
                <c:pt idx="2482">
                  <c:v>2.4820000000000002</c:v>
                </c:pt>
                <c:pt idx="2483">
                  <c:v>2.4830000000000001</c:v>
                </c:pt>
                <c:pt idx="2484">
                  <c:v>2.484</c:v>
                </c:pt>
                <c:pt idx="2485">
                  <c:v>2.4849999999999999</c:v>
                </c:pt>
                <c:pt idx="2486">
                  <c:v>2.4860000000000002</c:v>
                </c:pt>
                <c:pt idx="2487">
                  <c:v>2.4870000000000001</c:v>
                </c:pt>
                <c:pt idx="2488">
                  <c:v>2.488</c:v>
                </c:pt>
                <c:pt idx="2489">
                  <c:v>2.4889999999999999</c:v>
                </c:pt>
                <c:pt idx="2490">
                  <c:v>2.4900000000000002</c:v>
                </c:pt>
                <c:pt idx="2491">
                  <c:v>2.4910000000000001</c:v>
                </c:pt>
                <c:pt idx="2492">
                  <c:v>2.492</c:v>
                </c:pt>
                <c:pt idx="2493">
                  <c:v>2.4929999999999999</c:v>
                </c:pt>
                <c:pt idx="2494">
                  <c:v>2.4940000000000002</c:v>
                </c:pt>
                <c:pt idx="2495">
                  <c:v>2.4950000000000001</c:v>
                </c:pt>
                <c:pt idx="2496">
                  <c:v>2.496</c:v>
                </c:pt>
                <c:pt idx="2497">
                  <c:v>2.4969999999999999</c:v>
                </c:pt>
                <c:pt idx="2498">
                  <c:v>2.4980000000000002</c:v>
                </c:pt>
                <c:pt idx="2499">
                  <c:v>2.4990000000000001</c:v>
                </c:pt>
                <c:pt idx="2500">
                  <c:v>2.5</c:v>
                </c:pt>
                <c:pt idx="2501">
                  <c:v>2.5009999999999999</c:v>
                </c:pt>
                <c:pt idx="2502">
                  <c:v>2.5019999999999998</c:v>
                </c:pt>
                <c:pt idx="2503">
                  <c:v>2.5030000000000001</c:v>
                </c:pt>
                <c:pt idx="2504">
                  <c:v>2.504</c:v>
                </c:pt>
                <c:pt idx="2505">
                  <c:v>2.5049999999999999</c:v>
                </c:pt>
                <c:pt idx="2506">
                  <c:v>2.5059999999999998</c:v>
                </c:pt>
                <c:pt idx="2507">
                  <c:v>2.5070000000000001</c:v>
                </c:pt>
                <c:pt idx="2508">
                  <c:v>2.508</c:v>
                </c:pt>
                <c:pt idx="2509">
                  <c:v>2.5089999999999999</c:v>
                </c:pt>
                <c:pt idx="2510">
                  <c:v>2.5099999999999998</c:v>
                </c:pt>
                <c:pt idx="2511">
                  <c:v>2.5110000000000001</c:v>
                </c:pt>
                <c:pt idx="2512">
                  <c:v>2.512</c:v>
                </c:pt>
                <c:pt idx="2513">
                  <c:v>2.5129999999999999</c:v>
                </c:pt>
                <c:pt idx="2514">
                  <c:v>2.5139999999999998</c:v>
                </c:pt>
                <c:pt idx="2515">
                  <c:v>2.5150000000000001</c:v>
                </c:pt>
                <c:pt idx="2516">
                  <c:v>2.516</c:v>
                </c:pt>
                <c:pt idx="2517">
                  <c:v>2.5169999999999999</c:v>
                </c:pt>
                <c:pt idx="2518">
                  <c:v>2.5179999999999998</c:v>
                </c:pt>
                <c:pt idx="2519">
                  <c:v>2.5190000000000001</c:v>
                </c:pt>
                <c:pt idx="2520">
                  <c:v>2.52</c:v>
                </c:pt>
                <c:pt idx="2521">
                  <c:v>2.5209999999999999</c:v>
                </c:pt>
                <c:pt idx="2522">
                  <c:v>2.5219999999999998</c:v>
                </c:pt>
                <c:pt idx="2523">
                  <c:v>2.5230000000000001</c:v>
                </c:pt>
                <c:pt idx="2524">
                  <c:v>2.524</c:v>
                </c:pt>
                <c:pt idx="2525">
                  <c:v>2.5249999999999999</c:v>
                </c:pt>
                <c:pt idx="2526">
                  <c:v>2.5259999999999998</c:v>
                </c:pt>
                <c:pt idx="2527">
                  <c:v>2.5270000000000001</c:v>
                </c:pt>
                <c:pt idx="2528">
                  <c:v>2.528</c:v>
                </c:pt>
                <c:pt idx="2529">
                  <c:v>2.5289999999999999</c:v>
                </c:pt>
                <c:pt idx="2530">
                  <c:v>2.5299999999999998</c:v>
                </c:pt>
                <c:pt idx="2531">
                  <c:v>2.5310000000000001</c:v>
                </c:pt>
                <c:pt idx="2532">
                  <c:v>2.532</c:v>
                </c:pt>
                <c:pt idx="2533">
                  <c:v>2.5329999999999999</c:v>
                </c:pt>
                <c:pt idx="2534">
                  <c:v>2.5339999999999998</c:v>
                </c:pt>
                <c:pt idx="2535">
                  <c:v>2.5350000000000001</c:v>
                </c:pt>
                <c:pt idx="2536">
                  <c:v>2.536</c:v>
                </c:pt>
                <c:pt idx="2537">
                  <c:v>2.5369999999999999</c:v>
                </c:pt>
                <c:pt idx="2538">
                  <c:v>2.5379999999999998</c:v>
                </c:pt>
                <c:pt idx="2539">
                  <c:v>2.5390000000000001</c:v>
                </c:pt>
                <c:pt idx="2540">
                  <c:v>2.54</c:v>
                </c:pt>
                <c:pt idx="2541">
                  <c:v>2.5409999999999999</c:v>
                </c:pt>
                <c:pt idx="2542">
                  <c:v>2.5419999999999998</c:v>
                </c:pt>
                <c:pt idx="2543">
                  <c:v>2.5430000000000001</c:v>
                </c:pt>
                <c:pt idx="2544">
                  <c:v>2.544</c:v>
                </c:pt>
                <c:pt idx="2545">
                  <c:v>2.5449999999999999</c:v>
                </c:pt>
                <c:pt idx="2546">
                  <c:v>2.5459999999999998</c:v>
                </c:pt>
                <c:pt idx="2547">
                  <c:v>2.5470000000000002</c:v>
                </c:pt>
                <c:pt idx="2548">
                  <c:v>2.548</c:v>
                </c:pt>
                <c:pt idx="2549">
                  <c:v>2.5489999999999999</c:v>
                </c:pt>
                <c:pt idx="2550">
                  <c:v>2.5499999999999998</c:v>
                </c:pt>
                <c:pt idx="2551">
                  <c:v>2.5510000000000002</c:v>
                </c:pt>
                <c:pt idx="2552">
                  <c:v>2.552</c:v>
                </c:pt>
                <c:pt idx="2553">
                  <c:v>2.5529999999999999</c:v>
                </c:pt>
                <c:pt idx="2554">
                  <c:v>2.5539999999999998</c:v>
                </c:pt>
                <c:pt idx="2555">
                  <c:v>2.5550000000000002</c:v>
                </c:pt>
                <c:pt idx="2556">
                  <c:v>2.556</c:v>
                </c:pt>
                <c:pt idx="2557">
                  <c:v>2.5569999999999999</c:v>
                </c:pt>
                <c:pt idx="2558">
                  <c:v>2.5579999999999998</c:v>
                </c:pt>
                <c:pt idx="2559">
                  <c:v>2.5590000000000002</c:v>
                </c:pt>
                <c:pt idx="2560">
                  <c:v>2.56</c:v>
                </c:pt>
                <c:pt idx="2561">
                  <c:v>2.5609999999999999</c:v>
                </c:pt>
                <c:pt idx="2562">
                  <c:v>2.5619999999999998</c:v>
                </c:pt>
                <c:pt idx="2563">
                  <c:v>2.5630000000000002</c:v>
                </c:pt>
                <c:pt idx="2564">
                  <c:v>2.5640000000000001</c:v>
                </c:pt>
                <c:pt idx="2565">
                  <c:v>2.5649999999999999</c:v>
                </c:pt>
                <c:pt idx="2566">
                  <c:v>2.5659999999999998</c:v>
                </c:pt>
                <c:pt idx="2567">
                  <c:v>2.5670000000000002</c:v>
                </c:pt>
                <c:pt idx="2568">
                  <c:v>2.5680000000000001</c:v>
                </c:pt>
                <c:pt idx="2569">
                  <c:v>2.569</c:v>
                </c:pt>
                <c:pt idx="2570">
                  <c:v>2.57</c:v>
                </c:pt>
                <c:pt idx="2571">
                  <c:v>2.5710000000000002</c:v>
                </c:pt>
                <c:pt idx="2572">
                  <c:v>2.5720000000000001</c:v>
                </c:pt>
                <c:pt idx="2573">
                  <c:v>2.573</c:v>
                </c:pt>
                <c:pt idx="2574">
                  <c:v>2.5739999999999998</c:v>
                </c:pt>
                <c:pt idx="2575">
                  <c:v>2.5750000000000002</c:v>
                </c:pt>
                <c:pt idx="2576">
                  <c:v>2.5760000000000001</c:v>
                </c:pt>
                <c:pt idx="2577">
                  <c:v>2.577</c:v>
                </c:pt>
                <c:pt idx="2578">
                  <c:v>2.5779999999999998</c:v>
                </c:pt>
                <c:pt idx="2579">
                  <c:v>2.5790000000000002</c:v>
                </c:pt>
                <c:pt idx="2580">
                  <c:v>2.58</c:v>
                </c:pt>
                <c:pt idx="2581">
                  <c:v>2.581</c:v>
                </c:pt>
                <c:pt idx="2582">
                  <c:v>2.5819999999999999</c:v>
                </c:pt>
                <c:pt idx="2583">
                  <c:v>2.5830000000000002</c:v>
                </c:pt>
                <c:pt idx="2584">
                  <c:v>2.5840000000000001</c:v>
                </c:pt>
                <c:pt idx="2585">
                  <c:v>2.585</c:v>
                </c:pt>
                <c:pt idx="2586">
                  <c:v>2.5859999999999999</c:v>
                </c:pt>
                <c:pt idx="2587">
                  <c:v>2.5870000000000002</c:v>
                </c:pt>
                <c:pt idx="2588">
                  <c:v>2.5880000000000001</c:v>
                </c:pt>
                <c:pt idx="2589">
                  <c:v>2.589</c:v>
                </c:pt>
                <c:pt idx="2590">
                  <c:v>2.59</c:v>
                </c:pt>
                <c:pt idx="2591">
                  <c:v>2.5910000000000002</c:v>
                </c:pt>
                <c:pt idx="2592">
                  <c:v>2.5920000000000001</c:v>
                </c:pt>
                <c:pt idx="2593">
                  <c:v>2.593</c:v>
                </c:pt>
                <c:pt idx="2594">
                  <c:v>2.5939999999999999</c:v>
                </c:pt>
                <c:pt idx="2595">
                  <c:v>2.5950000000000002</c:v>
                </c:pt>
                <c:pt idx="2596">
                  <c:v>2.5960000000000001</c:v>
                </c:pt>
                <c:pt idx="2597">
                  <c:v>2.597</c:v>
                </c:pt>
                <c:pt idx="2598">
                  <c:v>2.5979999999999999</c:v>
                </c:pt>
                <c:pt idx="2599">
                  <c:v>2.5990000000000002</c:v>
                </c:pt>
                <c:pt idx="2600">
                  <c:v>2.6</c:v>
                </c:pt>
                <c:pt idx="2601">
                  <c:v>2.601</c:v>
                </c:pt>
                <c:pt idx="2602">
                  <c:v>2.6019999999999999</c:v>
                </c:pt>
                <c:pt idx="2603">
                  <c:v>2.6030000000000002</c:v>
                </c:pt>
                <c:pt idx="2604">
                  <c:v>2.6040000000000001</c:v>
                </c:pt>
                <c:pt idx="2605">
                  <c:v>2.605</c:v>
                </c:pt>
                <c:pt idx="2606">
                  <c:v>2.6059999999999999</c:v>
                </c:pt>
                <c:pt idx="2607">
                  <c:v>2.6070000000000002</c:v>
                </c:pt>
                <c:pt idx="2608">
                  <c:v>2.6080000000000001</c:v>
                </c:pt>
                <c:pt idx="2609">
                  <c:v>2.609</c:v>
                </c:pt>
                <c:pt idx="2610">
                  <c:v>2.61</c:v>
                </c:pt>
                <c:pt idx="2611">
                  <c:v>2.6110000000000002</c:v>
                </c:pt>
                <c:pt idx="2612">
                  <c:v>2.6120000000000001</c:v>
                </c:pt>
                <c:pt idx="2613">
                  <c:v>2.613</c:v>
                </c:pt>
                <c:pt idx="2614">
                  <c:v>2.6139999999999999</c:v>
                </c:pt>
                <c:pt idx="2615">
                  <c:v>2.6150000000000002</c:v>
                </c:pt>
                <c:pt idx="2616">
                  <c:v>2.6160000000000001</c:v>
                </c:pt>
                <c:pt idx="2617">
                  <c:v>2.617</c:v>
                </c:pt>
                <c:pt idx="2618">
                  <c:v>2.6179999999999999</c:v>
                </c:pt>
                <c:pt idx="2619">
                  <c:v>2.6190000000000002</c:v>
                </c:pt>
                <c:pt idx="2620">
                  <c:v>2.62</c:v>
                </c:pt>
                <c:pt idx="2621">
                  <c:v>2.621</c:v>
                </c:pt>
                <c:pt idx="2622">
                  <c:v>2.6219999999999999</c:v>
                </c:pt>
                <c:pt idx="2623">
                  <c:v>2.6230000000000002</c:v>
                </c:pt>
                <c:pt idx="2624">
                  <c:v>2.6240000000000001</c:v>
                </c:pt>
                <c:pt idx="2625">
                  <c:v>2.625</c:v>
                </c:pt>
                <c:pt idx="2626">
                  <c:v>2.6259999999999999</c:v>
                </c:pt>
                <c:pt idx="2627">
                  <c:v>2.6269999999999998</c:v>
                </c:pt>
                <c:pt idx="2628">
                  <c:v>2.6280000000000001</c:v>
                </c:pt>
                <c:pt idx="2629">
                  <c:v>2.629</c:v>
                </c:pt>
                <c:pt idx="2630">
                  <c:v>2.63</c:v>
                </c:pt>
                <c:pt idx="2631">
                  <c:v>2.6309999999999998</c:v>
                </c:pt>
                <c:pt idx="2632">
                  <c:v>2.6320000000000001</c:v>
                </c:pt>
                <c:pt idx="2633">
                  <c:v>2.633</c:v>
                </c:pt>
                <c:pt idx="2634">
                  <c:v>2.6339999999999999</c:v>
                </c:pt>
                <c:pt idx="2635">
                  <c:v>2.6349999999999998</c:v>
                </c:pt>
                <c:pt idx="2636">
                  <c:v>2.6360000000000001</c:v>
                </c:pt>
                <c:pt idx="2637">
                  <c:v>2.637</c:v>
                </c:pt>
                <c:pt idx="2638">
                  <c:v>2.6379999999999999</c:v>
                </c:pt>
                <c:pt idx="2639">
                  <c:v>2.6389999999999998</c:v>
                </c:pt>
                <c:pt idx="2640">
                  <c:v>2.64</c:v>
                </c:pt>
                <c:pt idx="2641">
                  <c:v>2.641</c:v>
                </c:pt>
                <c:pt idx="2642">
                  <c:v>2.6419999999999999</c:v>
                </c:pt>
                <c:pt idx="2643">
                  <c:v>2.6429999999999998</c:v>
                </c:pt>
                <c:pt idx="2644">
                  <c:v>2.6440000000000001</c:v>
                </c:pt>
                <c:pt idx="2645">
                  <c:v>2.645</c:v>
                </c:pt>
                <c:pt idx="2646">
                  <c:v>2.6459999999999999</c:v>
                </c:pt>
                <c:pt idx="2647">
                  <c:v>2.6469999999999998</c:v>
                </c:pt>
                <c:pt idx="2648">
                  <c:v>2.6480000000000001</c:v>
                </c:pt>
                <c:pt idx="2649">
                  <c:v>2.649</c:v>
                </c:pt>
                <c:pt idx="2650">
                  <c:v>2.65</c:v>
                </c:pt>
                <c:pt idx="2651">
                  <c:v>2.6509999999999998</c:v>
                </c:pt>
                <c:pt idx="2652">
                  <c:v>2.6520000000000001</c:v>
                </c:pt>
                <c:pt idx="2653">
                  <c:v>2.653</c:v>
                </c:pt>
                <c:pt idx="2654">
                  <c:v>2.6539999999999999</c:v>
                </c:pt>
                <c:pt idx="2655">
                  <c:v>2.6549999999999998</c:v>
                </c:pt>
                <c:pt idx="2656">
                  <c:v>2.6560000000000001</c:v>
                </c:pt>
                <c:pt idx="2657">
                  <c:v>2.657</c:v>
                </c:pt>
                <c:pt idx="2658">
                  <c:v>2.6579999999999999</c:v>
                </c:pt>
                <c:pt idx="2659">
                  <c:v>2.6589999999999998</c:v>
                </c:pt>
                <c:pt idx="2660">
                  <c:v>2.66</c:v>
                </c:pt>
                <c:pt idx="2661">
                  <c:v>2.661</c:v>
                </c:pt>
                <c:pt idx="2662">
                  <c:v>2.6619999999999999</c:v>
                </c:pt>
                <c:pt idx="2663">
                  <c:v>2.6629999999999998</c:v>
                </c:pt>
                <c:pt idx="2664">
                  <c:v>2.6640000000000001</c:v>
                </c:pt>
                <c:pt idx="2665">
                  <c:v>2.665</c:v>
                </c:pt>
                <c:pt idx="2666">
                  <c:v>2.6659999999999999</c:v>
                </c:pt>
                <c:pt idx="2667">
                  <c:v>2.6669999999999998</c:v>
                </c:pt>
                <c:pt idx="2668">
                  <c:v>2.6680000000000001</c:v>
                </c:pt>
                <c:pt idx="2669">
                  <c:v>2.669</c:v>
                </c:pt>
                <c:pt idx="2670">
                  <c:v>2.67</c:v>
                </c:pt>
                <c:pt idx="2671">
                  <c:v>2.6709999999999998</c:v>
                </c:pt>
                <c:pt idx="2672">
                  <c:v>2.6720000000000002</c:v>
                </c:pt>
                <c:pt idx="2673">
                  <c:v>2.673</c:v>
                </c:pt>
                <c:pt idx="2674">
                  <c:v>2.6739999999999999</c:v>
                </c:pt>
                <c:pt idx="2675">
                  <c:v>2.6749999999999998</c:v>
                </c:pt>
                <c:pt idx="2676">
                  <c:v>2.6760000000000002</c:v>
                </c:pt>
                <c:pt idx="2677">
                  <c:v>2.677</c:v>
                </c:pt>
                <c:pt idx="2678">
                  <c:v>2.6779999999999999</c:v>
                </c:pt>
                <c:pt idx="2679">
                  <c:v>2.6789999999999998</c:v>
                </c:pt>
                <c:pt idx="2680">
                  <c:v>2.68</c:v>
                </c:pt>
                <c:pt idx="2681">
                  <c:v>2.681</c:v>
                </c:pt>
                <c:pt idx="2682">
                  <c:v>2.6819999999999999</c:v>
                </c:pt>
                <c:pt idx="2683">
                  <c:v>2.6829999999999998</c:v>
                </c:pt>
                <c:pt idx="2684">
                  <c:v>2.6840000000000002</c:v>
                </c:pt>
                <c:pt idx="2685">
                  <c:v>2.6850000000000001</c:v>
                </c:pt>
                <c:pt idx="2686">
                  <c:v>2.6859999999999999</c:v>
                </c:pt>
                <c:pt idx="2687">
                  <c:v>2.6869999999999998</c:v>
                </c:pt>
                <c:pt idx="2688">
                  <c:v>2.6880000000000002</c:v>
                </c:pt>
                <c:pt idx="2689">
                  <c:v>2.6890000000000001</c:v>
                </c:pt>
                <c:pt idx="2690">
                  <c:v>2.69</c:v>
                </c:pt>
                <c:pt idx="2691">
                  <c:v>2.6909999999999998</c:v>
                </c:pt>
                <c:pt idx="2692">
                  <c:v>2.6920000000000002</c:v>
                </c:pt>
                <c:pt idx="2693">
                  <c:v>2.6930000000000001</c:v>
                </c:pt>
                <c:pt idx="2694">
                  <c:v>2.694</c:v>
                </c:pt>
                <c:pt idx="2695">
                  <c:v>2.6949999999999998</c:v>
                </c:pt>
                <c:pt idx="2696">
                  <c:v>2.6960000000000002</c:v>
                </c:pt>
                <c:pt idx="2697">
                  <c:v>2.6970000000000001</c:v>
                </c:pt>
                <c:pt idx="2698">
                  <c:v>2.698</c:v>
                </c:pt>
                <c:pt idx="2699">
                  <c:v>2.6989999999999998</c:v>
                </c:pt>
                <c:pt idx="2700">
                  <c:v>2.7</c:v>
                </c:pt>
                <c:pt idx="2701">
                  <c:v>2.7010000000000001</c:v>
                </c:pt>
                <c:pt idx="2702">
                  <c:v>2.702</c:v>
                </c:pt>
                <c:pt idx="2703">
                  <c:v>2.7029999999999998</c:v>
                </c:pt>
                <c:pt idx="2704">
                  <c:v>2.7040000000000002</c:v>
                </c:pt>
                <c:pt idx="2705">
                  <c:v>2.7050000000000001</c:v>
                </c:pt>
                <c:pt idx="2706">
                  <c:v>2.706</c:v>
                </c:pt>
                <c:pt idx="2707">
                  <c:v>2.7069999999999999</c:v>
                </c:pt>
                <c:pt idx="2708">
                  <c:v>2.7080000000000002</c:v>
                </c:pt>
                <c:pt idx="2709">
                  <c:v>2.7090000000000001</c:v>
                </c:pt>
                <c:pt idx="2710">
                  <c:v>2.71</c:v>
                </c:pt>
                <c:pt idx="2711">
                  <c:v>2.7109999999999999</c:v>
                </c:pt>
                <c:pt idx="2712">
                  <c:v>2.7120000000000002</c:v>
                </c:pt>
                <c:pt idx="2713">
                  <c:v>2.7130000000000001</c:v>
                </c:pt>
                <c:pt idx="2714">
                  <c:v>2.714</c:v>
                </c:pt>
                <c:pt idx="2715">
                  <c:v>2.7149999999999999</c:v>
                </c:pt>
                <c:pt idx="2716">
                  <c:v>2.7160000000000002</c:v>
                </c:pt>
                <c:pt idx="2717">
                  <c:v>2.7170000000000001</c:v>
                </c:pt>
                <c:pt idx="2718">
                  <c:v>2.718</c:v>
                </c:pt>
                <c:pt idx="2719">
                  <c:v>2.7189999999999999</c:v>
                </c:pt>
                <c:pt idx="2720">
                  <c:v>2.72</c:v>
                </c:pt>
                <c:pt idx="2721">
                  <c:v>2.7210000000000001</c:v>
                </c:pt>
                <c:pt idx="2722">
                  <c:v>2.722</c:v>
                </c:pt>
                <c:pt idx="2723">
                  <c:v>2.7229999999999999</c:v>
                </c:pt>
                <c:pt idx="2724">
                  <c:v>2.7240000000000002</c:v>
                </c:pt>
                <c:pt idx="2725">
                  <c:v>2.7250000000000001</c:v>
                </c:pt>
                <c:pt idx="2726">
                  <c:v>2.726</c:v>
                </c:pt>
                <c:pt idx="2727">
                  <c:v>2.7269999999999999</c:v>
                </c:pt>
                <c:pt idx="2728">
                  <c:v>2.7280000000000002</c:v>
                </c:pt>
                <c:pt idx="2729">
                  <c:v>2.7290000000000001</c:v>
                </c:pt>
                <c:pt idx="2730">
                  <c:v>2.73</c:v>
                </c:pt>
                <c:pt idx="2731">
                  <c:v>2.7309999999999999</c:v>
                </c:pt>
                <c:pt idx="2732">
                  <c:v>2.7320000000000002</c:v>
                </c:pt>
                <c:pt idx="2733">
                  <c:v>2.7330000000000001</c:v>
                </c:pt>
                <c:pt idx="2734">
                  <c:v>2.734</c:v>
                </c:pt>
                <c:pt idx="2735">
                  <c:v>2.7349999999999999</c:v>
                </c:pt>
                <c:pt idx="2736">
                  <c:v>2.7360000000000002</c:v>
                </c:pt>
                <c:pt idx="2737">
                  <c:v>2.7370000000000001</c:v>
                </c:pt>
                <c:pt idx="2738">
                  <c:v>2.738</c:v>
                </c:pt>
                <c:pt idx="2739">
                  <c:v>2.7389999999999999</c:v>
                </c:pt>
                <c:pt idx="2740">
                  <c:v>2.74</c:v>
                </c:pt>
                <c:pt idx="2741">
                  <c:v>2.7410000000000001</c:v>
                </c:pt>
                <c:pt idx="2742">
                  <c:v>2.742</c:v>
                </c:pt>
                <c:pt idx="2743">
                  <c:v>2.7429999999999999</c:v>
                </c:pt>
                <c:pt idx="2744">
                  <c:v>2.7440000000000002</c:v>
                </c:pt>
                <c:pt idx="2745">
                  <c:v>2.7450000000000001</c:v>
                </c:pt>
                <c:pt idx="2746">
                  <c:v>2.746</c:v>
                </c:pt>
                <c:pt idx="2747">
                  <c:v>2.7469999999999999</c:v>
                </c:pt>
                <c:pt idx="2748">
                  <c:v>2.7480000000000002</c:v>
                </c:pt>
                <c:pt idx="2749">
                  <c:v>2.7490000000000001</c:v>
                </c:pt>
                <c:pt idx="2750">
                  <c:v>2.75</c:v>
                </c:pt>
                <c:pt idx="2751">
                  <c:v>2.7509999999999999</c:v>
                </c:pt>
                <c:pt idx="2752">
                  <c:v>2.7519999999999998</c:v>
                </c:pt>
                <c:pt idx="2753">
                  <c:v>2.7530000000000001</c:v>
                </c:pt>
                <c:pt idx="2754">
                  <c:v>2.754</c:v>
                </c:pt>
                <c:pt idx="2755">
                  <c:v>2.7549999999999999</c:v>
                </c:pt>
                <c:pt idx="2756">
                  <c:v>2.7559999999999998</c:v>
                </c:pt>
                <c:pt idx="2757">
                  <c:v>2.7570000000000001</c:v>
                </c:pt>
                <c:pt idx="2758">
                  <c:v>2.758</c:v>
                </c:pt>
                <c:pt idx="2759">
                  <c:v>2.7589999999999999</c:v>
                </c:pt>
                <c:pt idx="2760">
                  <c:v>2.76</c:v>
                </c:pt>
                <c:pt idx="2761">
                  <c:v>2.7610000000000001</c:v>
                </c:pt>
                <c:pt idx="2762">
                  <c:v>2.762</c:v>
                </c:pt>
                <c:pt idx="2763">
                  <c:v>2.7629999999999999</c:v>
                </c:pt>
                <c:pt idx="2764">
                  <c:v>2.7639999999999998</c:v>
                </c:pt>
                <c:pt idx="2765">
                  <c:v>2.7650000000000001</c:v>
                </c:pt>
                <c:pt idx="2766">
                  <c:v>2.766</c:v>
                </c:pt>
                <c:pt idx="2767">
                  <c:v>2.7669999999999999</c:v>
                </c:pt>
                <c:pt idx="2768">
                  <c:v>2.7679999999999998</c:v>
                </c:pt>
                <c:pt idx="2769">
                  <c:v>2.7690000000000001</c:v>
                </c:pt>
                <c:pt idx="2770">
                  <c:v>2.77</c:v>
                </c:pt>
                <c:pt idx="2771">
                  <c:v>2.7709999999999999</c:v>
                </c:pt>
                <c:pt idx="2772">
                  <c:v>2.7719999999999998</c:v>
                </c:pt>
                <c:pt idx="2773">
                  <c:v>2.7730000000000001</c:v>
                </c:pt>
                <c:pt idx="2774">
                  <c:v>2.774</c:v>
                </c:pt>
                <c:pt idx="2775">
                  <c:v>2.7749999999999999</c:v>
                </c:pt>
                <c:pt idx="2776">
                  <c:v>2.7759999999999998</c:v>
                </c:pt>
                <c:pt idx="2777">
                  <c:v>2.7770000000000001</c:v>
                </c:pt>
                <c:pt idx="2778">
                  <c:v>2.778</c:v>
                </c:pt>
                <c:pt idx="2779">
                  <c:v>2.7789999999999999</c:v>
                </c:pt>
                <c:pt idx="2780">
                  <c:v>2.78</c:v>
                </c:pt>
                <c:pt idx="2781">
                  <c:v>2.7810000000000001</c:v>
                </c:pt>
                <c:pt idx="2782">
                  <c:v>2.782</c:v>
                </c:pt>
                <c:pt idx="2783">
                  <c:v>2.7829999999999999</c:v>
                </c:pt>
                <c:pt idx="2784">
                  <c:v>2.7839999999999998</c:v>
                </c:pt>
                <c:pt idx="2785">
                  <c:v>2.7850000000000001</c:v>
                </c:pt>
                <c:pt idx="2786">
                  <c:v>2.786</c:v>
                </c:pt>
                <c:pt idx="2787">
                  <c:v>2.7869999999999999</c:v>
                </c:pt>
                <c:pt idx="2788">
                  <c:v>2.7879999999999998</c:v>
                </c:pt>
                <c:pt idx="2789">
                  <c:v>2.7890000000000001</c:v>
                </c:pt>
                <c:pt idx="2790">
                  <c:v>2.79</c:v>
                </c:pt>
                <c:pt idx="2791">
                  <c:v>2.7909999999999999</c:v>
                </c:pt>
                <c:pt idx="2792">
                  <c:v>2.7919999999999998</c:v>
                </c:pt>
                <c:pt idx="2793">
                  <c:v>2.7930000000000001</c:v>
                </c:pt>
                <c:pt idx="2794">
                  <c:v>2.794</c:v>
                </c:pt>
                <c:pt idx="2795">
                  <c:v>2.7949999999999999</c:v>
                </c:pt>
                <c:pt idx="2796">
                  <c:v>2.7959999999999998</c:v>
                </c:pt>
                <c:pt idx="2797">
                  <c:v>2.7970000000000002</c:v>
                </c:pt>
                <c:pt idx="2798">
                  <c:v>2.798</c:v>
                </c:pt>
                <c:pt idx="2799">
                  <c:v>2.7989999999999999</c:v>
                </c:pt>
                <c:pt idx="2800">
                  <c:v>2.8</c:v>
                </c:pt>
                <c:pt idx="2801">
                  <c:v>2.8010000000000002</c:v>
                </c:pt>
                <c:pt idx="2802">
                  <c:v>2.802</c:v>
                </c:pt>
                <c:pt idx="2803">
                  <c:v>2.8029999999999999</c:v>
                </c:pt>
                <c:pt idx="2804">
                  <c:v>2.8039999999999998</c:v>
                </c:pt>
                <c:pt idx="2805">
                  <c:v>2.8050000000000002</c:v>
                </c:pt>
                <c:pt idx="2806">
                  <c:v>2.806</c:v>
                </c:pt>
                <c:pt idx="2807">
                  <c:v>2.8069999999999999</c:v>
                </c:pt>
                <c:pt idx="2808">
                  <c:v>2.8079999999999998</c:v>
                </c:pt>
                <c:pt idx="2809">
                  <c:v>2.8090000000000002</c:v>
                </c:pt>
                <c:pt idx="2810">
                  <c:v>2.81</c:v>
                </c:pt>
                <c:pt idx="2811">
                  <c:v>2.8109999999999999</c:v>
                </c:pt>
                <c:pt idx="2812">
                  <c:v>2.8119999999999998</c:v>
                </c:pt>
                <c:pt idx="2813">
                  <c:v>2.8130000000000002</c:v>
                </c:pt>
                <c:pt idx="2814">
                  <c:v>2.8140000000000001</c:v>
                </c:pt>
                <c:pt idx="2815">
                  <c:v>2.8149999999999999</c:v>
                </c:pt>
                <c:pt idx="2816">
                  <c:v>2.8159999999999998</c:v>
                </c:pt>
                <c:pt idx="2817">
                  <c:v>2.8170000000000002</c:v>
                </c:pt>
                <c:pt idx="2818">
                  <c:v>2.8180000000000001</c:v>
                </c:pt>
                <c:pt idx="2819">
                  <c:v>2.819</c:v>
                </c:pt>
                <c:pt idx="2820">
                  <c:v>2.82</c:v>
                </c:pt>
                <c:pt idx="2821">
                  <c:v>2.8210000000000002</c:v>
                </c:pt>
                <c:pt idx="2822">
                  <c:v>2.8220000000000001</c:v>
                </c:pt>
                <c:pt idx="2823">
                  <c:v>2.823</c:v>
                </c:pt>
                <c:pt idx="2824">
                  <c:v>2.8239999999999998</c:v>
                </c:pt>
                <c:pt idx="2825">
                  <c:v>2.8250000000000002</c:v>
                </c:pt>
                <c:pt idx="2826">
                  <c:v>2.8260000000000001</c:v>
                </c:pt>
                <c:pt idx="2827">
                  <c:v>2.827</c:v>
                </c:pt>
                <c:pt idx="2828">
                  <c:v>2.8279999999999998</c:v>
                </c:pt>
                <c:pt idx="2829">
                  <c:v>2.8290000000000002</c:v>
                </c:pt>
                <c:pt idx="2830">
                  <c:v>2.83</c:v>
                </c:pt>
                <c:pt idx="2831">
                  <c:v>2.831</c:v>
                </c:pt>
                <c:pt idx="2832">
                  <c:v>2.8319999999999999</c:v>
                </c:pt>
                <c:pt idx="2833">
                  <c:v>2.8330000000000002</c:v>
                </c:pt>
                <c:pt idx="2834">
                  <c:v>2.8340000000000001</c:v>
                </c:pt>
                <c:pt idx="2835">
                  <c:v>2.835</c:v>
                </c:pt>
                <c:pt idx="2836">
                  <c:v>2.8359999999999999</c:v>
                </c:pt>
                <c:pt idx="2837">
                  <c:v>2.8370000000000002</c:v>
                </c:pt>
                <c:pt idx="2838">
                  <c:v>2.8380000000000001</c:v>
                </c:pt>
                <c:pt idx="2839">
                  <c:v>2.839</c:v>
                </c:pt>
                <c:pt idx="2840">
                  <c:v>2.84</c:v>
                </c:pt>
                <c:pt idx="2841">
                  <c:v>2.8410000000000002</c:v>
                </c:pt>
                <c:pt idx="2842">
                  <c:v>2.8420000000000001</c:v>
                </c:pt>
                <c:pt idx="2843">
                  <c:v>2.843</c:v>
                </c:pt>
                <c:pt idx="2844">
                  <c:v>2.8439999999999999</c:v>
                </c:pt>
                <c:pt idx="2845">
                  <c:v>2.8450000000000002</c:v>
                </c:pt>
                <c:pt idx="2846">
                  <c:v>2.8460000000000001</c:v>
                </c:pt>
                <c:pt idx="2847">
                  <c:v>2.847</c:v>
                </c:pt>
                <c:pt idx="2848">
                  <c:v>2.8479999999999999</c:v>
                </c:pt>
                <c:pt idx="2849">
                  <c:v>2.8490000000000002</c:v>
                </c:pt>
                <c:pt idx="2850">
                  <c:v>2.85</c:v>
                </c:pt>
                <c:pt idx="2851">
                  <c:v>2.851</c:v>
                </c:pt>
                <c:pt idx="2852">
                  <c:v>2.8519999999999999</c:v>
                </c:pt>
                <c:pt idx="2853">
                  <c:v>2.8530000000000002</c:v>
                </c:pt>
                <c:pt idx="2854">
                  <c:v>2.8540000000000001</c:v>
                </c:pt>
                <c:pt idx="2855">
                  <c:v>2.855</c:v>
                </c:pt>
                <c:pt idx="2856">
                  <c:v>2.8559999999999999</c:v>
                </c:pt>
                <c:pt idx="2857">
                  <c:v>2.8570000000000002</c:v>
                </c:pt>
                <c:pt idx="2858">
                  <c:v>2.8580000000000001</c:v>
                </c:pt>
                <c:pt idx="2859">
                  <c:v>2.859</c:v>
                </c:pt>
                <c:pt idx="2860">
                  <c:v>2.86</c:v>
                </c:pt>
                <c:pt idx="2861">
                  <c:v>2.8610000000000002</c:v>
                </c:pt>
                <c:pt idx="2862">
                  <c:v>2.8620000000000001</c:v>
                </c:pt>
                <c:pt idx="2863">
                  <c:v>2.863</c:v>
                </c:pt>
                <c:pt idx="2864">
                  <c:v>2.8639999999999999</c:v>
                </c:pt>
                <c:pt idx="2865">
                  <c:v>2.8650000000000002</c:v>
                </c:pt>
                <c:pt idx="2866">
                  <c:v>2.8660000000000001</c:v>
                </c:pt>
                <c:pt idx="2867">
                  <c:v>2.867</c:v>
                </c:pt>
                <c:pt idx="2868">
                  <c:v>2.8679999999999999</c:v>
                </c:pt>
                <c:pt idx="2869">
                  <c:v>2.8690000000000002</c:v>
                </c:pt>
                <c:pt idx="2870">
                  <c:v>2.87</c:v>
                </c:pt>
                <c:pt idx="2871">
                  <c:v>2.871</c:v>
                </c:pt>
                <c:pt idx="2872">
                  <c:v>2.8719999999999999</c:v>
                </c:pt>
                <c:pt idx="2873">
                  <c:v>2.8730000000000002</c:v>
                </c:pt>
                <c:pt idx="2874">
                  <c:v>2.8740000000000001</c:v>
                </c:pt>
                <c:pt idx="2875">
                  <c:v>2.875</c:v>
                </c:pt>
                <c:pt idx="2876">
                  <c:v>2.8759999999999999</c:v>
                </c:pt>
                <c:pt idx="2877">
                  <c:v>2.8769999999999998</c:v>
                </c:pt>
                <c:pt idx="2878">
                  <c:v>2.8780000000000001</c:v>
                </c:pt>
                <c:pt idx="2879">
                  <c:v>2.879</c:v>
                </c:pt>
                <c:pt idx="2880">
                  <c:v>2.88</c:v>
                </c:pt>
                <c:pt idx="2881">
                  <c:v>2.8809999999999998</c:v>
                </c:pt>
                <c:pt idx="2882">
                  <c:v>2.8820000000000001</c:v>
                </c:pt>
                <c:pt idx="2883">
                  <c:v>2.883</c:v>
                </c:pt>
                <c:pt idx="2884">
                  <c:v>2.8839999999999999</c:v>
                </c:pt>
                <c:pt idx="2885">
                  <c:v>2.8849999999999998</c:v>
                </c:pt>
                <c:pt idx="2886">
                  <c:v>2.8860000000000001</c:v>
                </c:pt>
                <c:pt idx="2887">
                  <c:v>2.887</c:v>
                </c:pt>
                <c:pt idx="2888">
                  <c:v>2.8879999999999999</c:v>
                </c:pt>
                <c:pt idx="2889">
                  <c:v>2.8889999999999998</c:v>
                </c:pt>
                <c:pt idx="2890">
                  <c:v>2.89</c:v>
                </c:pt>
                <c:pt idx="2891">
                  <c:v>2.891</c:v>
                </c:pt>
                <c:pt idx="2892">
                  <c:v>2.8919999999999999</c:v>
                </c:pt>
                <c:pt idx="2893">
                  <c:v>2.8929999999999998</c:v>
                </c:pt>
                <c:pt idx="2894">
                  <c:v>2.8940000000000001</c:v>
                </c:pt>
                <c:pt idx="2895">
                  <c:v>2.895</c:v>
                </c:pt>
                <c:pt idx="2896">
                  <c:v>2.8959999999999999</c:v>
                </c:pt>
                <c:pt idx="2897">
                  <c:v>2.8969999999999998</c:v>
                </c:pt>
                <c:pt idx="2898">
                  <c:v>2.8980000000000001</c:v>
                </c:pt>
                <c:pt idx="2899">
                  <c:v>2.899</c:v>
                </c:pt>
                <c:pt idx="2900">
                  <c:v>2.9</c:v>
                </c:pt>
                <c:pt idx="2901">
                  <c:v>2.9009999999999998</c:v>
                </c:pt>
                <c:pt idx="2902">
                  <c:v>2.9020000000000001</c:v>
                </c:pt>
                <c:pt idx="2903">
                  <c:v>2.903</c:v>
                </c:pt>
                <c:pt idx="2904">
                  <c:v>2.9039999999999999</c:v>
                </c:pt>
                <c:pt idx="2905">
                  <c:v>2.9049999999999998</c:v>
                </c:pt>
                <c:pt idx="2906">
                  <c:v>2.9060000000000001</c:v>
                </c:pt>
                <c:pt idx="2907">
                  <c:v>2.907</c:v>
                </c:pt>
                <c:pt idx="2908">
                  <c:v>2.9079999999999999</c:v>
                </c:pt>
                <c:pt idx="2909">
                  <c:v>2.9089999999999998</c:v>
                </c:pt>
                <c:pt idx="2910">
                  <c:v>2.91</c:v>
                </c:pt>
                <c:pt idx="2911">
                  <c:v>2.911</c:v>
                </c:pt>
                <c:pt idx="2912">
                  <c:v>2.9119999999999999</c:v>
                </c:pt>
                <c:pt idx="2913">
                  <c:v>2.9129999999999998</c:v>
                </c:pt>
                <c:pt idx="2914">
                  <c:v>2.9140000000000001</c:v>
                </c:pt>
                <c:pt idx="2915">
                  <c:v>2.915</c:v>
                </c:pt>
                <c:pt idx="2916">
                  <c:v>2.9159999999999999</c:v>
                </c:pt>
                <c:pt idx="2917">
                  <c:v>2.9169999999999998</c:v>
                </c:pt>
                <c:pt idx="2918">
                  <c:v>2.9180000000000001</c:v>
                </c:pt>
                <c:pt idx="2919">
                  <c:v>2.919</c:v>
                </c:pt>
                <c:pt idx="2920">
                  <c:v>2.92</c:v>
                </c:pt>
                <c:pt idx="2921">
                  <c:v>2.9209999999999998</c:v>
                </c:pt>
                <c:pt idx="2922">
                  <c:v>2.9220000000000002</c:v>
                </c:pt>
                <c:pt idx="2923">
                  <c:v>2.923</c:v>
                </c:pt>
                <c:pt idx="2924">
                  <c:v>2.9239999999999999</c:v>
                </c:pt>
                <c:pt idx="2925">
                  <c:v>2.9249999999999998</c:v>
                </c:pt>
                <c:pt idx="2926">
                  <c:v>2.9260000000000002</c:v>
                </c:pt>
                <c:pt idx="2927">
                  <c:v>2.927</c:v>
                </c:pt>
                <c:pt idx="2928">
                  <c:v>2.9279999999999999</c:v>
                </c:pt>
                <c:pt idx="2929">
                  <c:v>2.9289999999999998</c:v>
                </c:pt>
                <c:pt idx="2930">
                  <c:v>2.93</c:v>
                </c:pt>
                <c:pt idx="2931">
                  <c:v>2.931</c:v>
                </c:pt>
                <c:pt idx="2932">
                  <c:v>2.9319999999999999</c:v>
                </c:pt>
                <c:pt idx="2933">
                  <c:v>2.9329999999999998</c:v>
                </c:pt>
                <c:pt idx="2934">
                  <c:v>2.9340000000000002</c:v>
                </c:pt>
                <c:pt idx="2935">
                  <c:v>2.9350000000000001</c:v>
                </c:pt>
                <c:pt idx="2936">
                  <c:v>2.9359999999999999</c:v>
                </c:pt>
                <c:pt idx="2937">
                  <c:v>2.9369999999999998</c:v>
                </c:pt>
                <c:pt idx="2938">
                  <c:v>2.9380000000000002</c:v>
                </c:pt>
                <c:pt idx="2939">
                  <c:v>2.9390000000000001</c:v>
                </c:pt>
                <c:pt idx="2940">
                  <c:v>2.94</c:v>
                </c:pt>
                <c:pt idx="2941">
                  <c:v>2.9409999999999998</c:v>
                </c:pt>
                <c:pt idx="2942">
                  <c:v>2.9420000000000002</c:v>
                </c:pt>
                <c:pt idx="2943">
                  <c:v>2.9430000000000001</c:v>
                </c:pt>
                <c:pt idx="2944">
                  <c:v>2.944</c:v>
                </c:pt>
                <c:pt idx="2945">
                  <c:v>2.9449999999999998</c:v>
                </c:pt>
                <c:pt idx="2946">
                  <c:v>2.9460000000000002</c:v>
                </c:pt>
                <c:pt idx="2947">
                  <c:v>2.9470000000000001</c:v>
                </c:pt>
                <c:pt idx="2948">
                  <c:v>2.948</c:v>
                </c:pt>
                <c:pt idx="2949">
                  <c:v>2.9489999999999998</c:v>
                </c:pt>
                <c:pt idx="2950">
                  <c:v>2.95</c:v>
                </c:pt>
                <c:pt idx="2951">
                  <c:v>2.9510000000000001</c:v>
                </c:pt>
                <c:pt idx="2952">
                  <c:v>2.952</c:v>
                </c:pt>
                <c:pt idx="2953">
                  <c:v>2.9529999999999998</c:v>
                </c:pt>
                <c:pt idx="2954">
                  <c:v>2.9540000000000002</c:v>
                </c:pt>
                <c:pt idx="2955">
                  <c:v>2.9550000000000001</c:v>
                </c:pt>
                <c:pt idx="2956">
                  <c:v>2.956</c:v>
                </c:pt>
                <c:pt idx="2957">
                  <c:v>2.9569999999999999</c:v>
                </c:pt>
                <c:pt idx="2958">
                  <c:v>2.9580000000000002</c:v>
                </c:pt>
                <c:pt idx="2959">
                  <c:v>2.9590000000000001</c:v>
                </c:pt>
                <c:pt idx="2960">
                  <c:v>2.96</c:v>
                </c:pt>
                <c:pt idx="2961">
                  <c:v>2.9609999999999999</c:v>
                </c:pt>
                <c:pt idx="2962">
                  <c:v>2.9620000000000002</c:v>
                </c:pt>
                <c:pt idx="2963">
                  <c:v>2.9630000000000001</c:v>
                </c:pt>
                <c:pt idx="2964">
                  <c:v>2.964</c:v>
                </c:pt>
                <c:pt idx="2965">
                  <c:v>2.9649999999999999</c:v>
                </c:pt>
                <c:pt idx="2966">
                  <c:v>2.9660000000000002</c:v>
                </c:pt>
                <c:pt idx="2967">
                  <c:v>2.9670000000000001</c:v>
                </c:pt>
                <c:pt idx="2968">
                  <c:v>2.968</c:v>
                </c:pt>
                <c:pt idx="2969">
                  <c:v>2.9689999999999999</c:v>
                </c:pt>
                <c:pt idx="2970">
                  <c:v>2.97</c:v>
                </c:pt>
                <c:pt idx="2971">
                  <c:v>2.9710000000000001</c:v>
                </c:pt>
                <c:pt idx="2972">
                  <c:v>2.972</c:v>
                </c:pt>
                <c:pt idx="2973">
                  <c:v>2.9729999999999999</c:v>
                </c:pt>
                <c:pt idx="2974">
                  <c:v>2.9740000000000002</c:v>
                </c:pt>
                <c:pt idx="2975">
                  <c:v>2.9750000000000001</c:v>
                </c:pt>
                <c:pt idx="2976">
                  <c:v>2.976</c:v>
                </c:pt>
                <c:pt idx="2977">
                  <c:v>2.9769999999999999</c:v>
                </c:pt>
                <c:pt idx="2978">
                  <c:v>2.9780000000000002</c:v>
                </c:pt>
                <c:pt idx="2979">
                  <c:v>2.9790000000000001</c:v>
                </c:pt>
                <c:pt idx="2980">
                  <c:v>2.98</c:v>
                </c:pt>
                <c:pt idx="2981">
                  <c:v>2.9809999999999999</c:v>
                </c:pt>
                <c:pt idx="2982">
                  <c:v>2.9820000000000002</c:v>
                </c:pt>
                <c:pt idx="2983">
                  <c:v>2.9830000000000001</c:v>
                </c:pt>
                <c:pt idx="2984">
                  <c:v>2.984</c:v>
                </c:pt>
                <c:pt idx="2985">
                  <c:v>2.9849999999999999</c:v>
                </c:pt>
                <c:pt idx="2986">
                  <c:v>2.9860000000000002</c:v>
                </c:pt>
                <c:pt idx="2987">
                  <c:v>2.9870000000000001</c:v>
                </c:pt>
                <c:pt idx="2988">
                  <c:v>2.988</c:v>
                </c:pt>
                <c:pt idx="2989">
                  <c:v>2.9889999999999999</c:v>
                </c:pt>
                <c:pt idx="2990">
                  <c:v>2.99</c:v>
                </c:pt>
                <c:pt idx="2991">
                  <c:v>2.9910000000000001</c:v>
                </c:pt>
                <c:pt idx="2992">
                  <c:v>2.992</c:v>
                </c:pt>
                <c:pt idx="2993">
                  <c:v>2.9929999999999999</c:v>
                </c:pt>
                <c:pt idx="2994">
                  <c:v>2.9940000000000002</c:v>
                </c:pt>
                <c:pt idx="2995">
                  <c:v>2.9950000000000001</c:v>
                </c:pt>
                <c:pt idx="2996">
                  <c:v>2.996</c:v>
                </c:pt>
                <c:pt idx="2997">
                  <c:v>2.9969999999999999</c:v>
                </c:pt>
                <c:pt idx="2998">
                  <c:v>2.9980000000000002</c:v>
                </c:pt>
                <c:pt idx="2999">
                  <c:v>2.9990000000000001</c:v>
                </c:pt>
                <c:pt idx="3000">
                  <c:v>3</c:v>
                </c:pt>
                <c:pt idx="3001">
                  <c:v>3.0009999999999999</c:v>
                </c:pt>
                <c:pt idx="3002">
                  <c:v>3.0019999999999998</c:v>
                </c:pt>
                <c:pt idx="3003">
                  <c:v>3.0030000000000001</c:v>
                </c:pt>
                <c:pt idx="3004">
                  <c:v>3.004</c:v>
                </c:pt>
                <c:pt idx="3005">
                  <c:v>3.0049999999999999</c:v>
                </c:pt>
                <c:pt idx="3006">
                  <c:v>3.0059999999999998</c:v>
                </c:pt>
                <c:pt idx="3007">
                  <c:v>3.0070000000000001</c:v>
                </c:pt>
                <c:pt idx="3008">
                  <c:v>3.008</c:v>
                </c:pt>
                <c:pt idx="3009">
                  <c:v>3.0089999999999999</c:v>
                </c:pt>
                <c:pt idx="3010">
                  <c:v>3.01</c:v>
                </c:pt>
                <c:pt idx="3011">
                  <c:v>3.0110000000000001</c:v>
                </c:pt>
                <c:pt idx="3012">
                  <c:v>3.012</c:v>
                </c:pt>
                <c:pt idx="3013">
                  <c:v>3.0129999999999999</c:v>
                </c:pt>
                <c:pt idx="3014">
                  <c:v>3.0139999999999998</c:v>
                </c:pt>
                <c:pt idx="3015">
                  <c:v>3.0150000000000001</c:v>
                </c:pt>
                <c:pt idx="3016">
                  <c:v>3.016</c:v>
                </c:pt>
                <c:pt idx="3017">
                  <c:v>3.0169999999999999</c:v>
                </c:pt>
                <c:pt idx="3018">
                  <c:v>3.0179999999999998</c:v>
                </c:pt>
                <c:pt idx="3019">
                  <c:v>3.0190000000000001</c:v>
                </c:pt>
                <c:pt idx="3020">
                  <c:v>3.02</c:v>
                </c:pt>
                <c:pt idx="3021">
                  <c:v>3.0209999999999999</c:v>
                </c:pt>
                <c:pt idx="3022">
                  <c:v>3.0219999999999998</c:v>
                </c:pt>
                <c:pt idx="3023">
                  <c:v>3.0230000000000001</c:v>
                </c:pt>
                <c:pt idx="3024">
                  <c:v>3.024</c:v>
                </c:pt>
                <c:pt idx="3025">
                  <c:v>3.0249999999999999</c:v>
                </c:pt>
                <c:pt idx="3026">
                  <c:v>3.0259999999999998</c:v>
                </c:pt>
                <c:pt idx="3027">
                  <c:v>3.0270000000000001</c:v>
                </c:pt>
                <c:pt idx="3028">
                  <c:v>3.028</c:v>
                </c:pt>
                <c:pt idx="3029">
                  <c:v>3.0289999999999999</c:v>
                </c:pt>
                <c:pt idx="3030">
                  <c:v>3.03</c:v>
                </c:pt>
                <c:pt idx="3031">
                  <c:v>3.0310000000000001</c:v>
                </c:pt>
                <c:pt idx="3032">
                  <c:v>3.032</c:v>
                </c:pt>
                <c:pt idx="3033">
                  <c:v>3.0329999999999999</c:v>
                </c:pt>
                <c:pt idx="3034">
                  <c:v>3.0339999999999998</c:v>
                </c:pt>
                <c:pt idx="3035">
                  <c:v>3.0350000000000001</c:v>
                </c:pt>
                <c:pt idx="3036">
                  <c:v>3.036</c:v>
                </c:pt>
                <c:pt idx="3037">
                  <c:v>3.0369999999999999</c:v>
                </c:pt>
                <c:pt idx="3038">
                  <c:v>3.0379999999999998</c:v>
                </c:pt>
                <c:pt idx="3039">
                  <c:v>3.0390000000000001</c:v>
                </c:pt>
                <c:pt idx="3040">
                  <c:v>3.04</c:v>
                </c:pt>
                <c:pt idx="3041">
                  <c:v>3.0409999999999999</c:v>
                </c:pt>
                <c:pt idx="3042">
                  <c:v>3.0419999999999998</c:v>
                </c:pt>
                <c:pt idx="3043">
                  <c:v>3.0430000000000001</c:v>
                </c:pt>
                <c:pt idx="3044">
                  <c:v>3.044</c:v>
                </c:pt>
                <c:pt idx="3045">
                  <c:v>3.0449999999999999</c:v>
                </c:pt>
                <c:pt idx="3046">
                  <c:v>3.0459999999999998</c:v>
                </c:pt>
                <c:pt idx="3047">
                  <c:v>3.0470000000000002</c:v>
                </c:pt>
                <c:pt idx="3048">
                  <c:v>3.048</c:v>
                </c:pt>
                <c:pt idx="3049">
                  <c:v>3.0489999999999999</c:v>
                </c:pt>
                <c:pt idx="3050">
                  <c:v>3.05</c:v>
                </c:pt>
                <c:pt idx="3051">
                  <c:v>3.0510000000000002</c:v>
                </c:pt>
                <c:pt idx="3052">
                  <c:v>3.052</c:v>
                </c:pt>
                <c:pt idx="3053">
                  <c:v>3.0529999999999999</c:v>
                </c:pt>
                <c:pt idx="3054">
                  <c:v>3.0539999999999998</c:v>
                </c:pt>
                <c:pt idx="3055">
                  <c:v>3.0550000000000002</c:v>
                </c:pt>
                <c:pt idx="3056">
                  <c:v>3.056</c:v>
                </c:pt>
                <c:pt idx="3057">
                  <c:v>3.0569999999999999</c:v>
                </c:pt>
                <c:pt idx="3058">
                  <c:v>3.0579999999999998</c:v>
                </c:pt>
                <c:pt idx="3059">
                  <c:v>3.0590000000000002</c:v>
                </c:pt>
                <c:pt idx="3060">
                  <c:v>3.06</c:v>
                </c:pt>
                <c:pt idx="3061">
                  <c:v>3.0609999999999999</c:v>
                </c:pt>
                <c:pt idx="3062">
                  <c:v>3.0619999999999998</c:v>
                </c:pt>
                <c:pt idx="3063">
                  <c:v>3.0630000000000002</c:v>
                </c:pt>
                <c:pt idx="3064">
                  <c:v>3.0640000000000001</c:v>
                </c:pt>
                <c:pt idx="3065">
                  <c:v>3.0649999999999999</c:v>
                </c:pt>
                <c:pt idx="3066">
                  <c:v>3.0659999999999998</c:v>
                </c:pt>
                <c:pt idx="3067">
                  <c:v>3.0670000000000002</c:v>
                </c:pt>
                <c:pt idx="3068">
                  <c:v>3.0680000000000001</c:v>
                </c:pt>
                <c:pt idx="3069">
                  <c:v>3.069</c:v>
                </c:pt>
                <c:pt idx="3070">
                  <c:v>3.07</c:v>
                </c:pt>
                <c:pt idx="3071">
                  <c:v>3.0710000000000002</c:v>
                </c:pt>
                <c:pt idx="3072">
                  <c:v>3.0720000000000001</c:v>
                </c:pt>
                <c:pt idx="3073">
                  <c:v>3.073</c:v>
                </c:pt>
                <c:pt idx="3074">
                  <c:v>3.0739999999999998</c:v>
                </c:pt>
                <c:pt idx="3075">
                  <c:v>3.0750000000000002</c:v>
                </c:pt>
                <c:pt idx="3076">
                  <c:v>3.0760000000000001</c:v>
                </c:pt>
                <c:pt idx="3077">
                  <c:v>3.077</c:v>
                </c:pt>
                <c:pt idx="3078">
                  <c:v>3.0779999999999998</c:v>
                </c:pt>
                <c:pt idx="3079">
                  <c:v>3.0790000000000002</c:v>
                </c:pt>
                <c:pt idx="3080">
                  <c:v>3.08</c:v>
                </c:pt>
                <c:pt idx="3081">
                  <c:v>3.081</c:v>
                </c:pt>
                <c:pt idx="3082">
                  <c:v>3.0819999999999999</c:v>
                </c:pt>
                <c:pt idx="3083">
                  <c:v>3.0830000000000002</c:v>
                </c:pt>
                <c:pt idx="3084">
                  <c:v>3.0840000000000001</c:v>
                </c:pt>
                <c:pt idx="3085">
                  <c:v>3.085</c:v>
                </c:pt>
                <c:pt idx="3086">
                  <c:v>3.0859999999999999</c:v>
                </c:pt>
                <c:pt idx="3087">
                  <c:v>3.0870000000000002</c:v>
                </c:pt>
                <c:pt idx="3088">
                  <c:v>3.0880000000000001</c:v>
                </c:pt>
                <c:pt idx="3089">
                  <c:v>3.089</c:v>
                </c:pt>
                <c:pt idx="3090">
                  <c:v>3.09</c:v>
                </c:pt>
                <c:pt idx="3091">
                  <c:v>3.0910000000000002</c:v>
                </c:pt>
                <c:pt idx="3092">
                  <c:v>3.0920000000000001</c:v>
                </c:pt>
                <c:pt idx="3093">
                  <c:v>3.093</c:v>
                </c:pt>
                <c:pt idx="3094">
                  <c:v>3.0939999999999999</c:v>
                </c:pt>
                <c:pt idx="3095">
                  <c:v>3.0950000000000002</c:v>
                </c:pt>
                <c:pt idx="3096">
                  <c:v>3.0960000000000001</c:v>
                </c:pt>
                <c:pt idx="3097">
                  <c:v>3.097</c:v>
                </c:pt>
                <c:pt idx="3098">
                  <c:v>3.0979999999999999</c:v>
                </c:pt>
                <c:pt idx="3099">
                  <c:v>3.0990000000000002</c:v>
                </c:pt>
                <c:pt idx="3100">
                  <c:v>3.1</c:v>
                </c:pt>
                <c:pt idx="3101">
                  <c:v>3.101</c:v>
                </c:pt>
                <c:pt idx="3102">
                  <c:v>3.1019999999999999</c:v>
                </c:pt>
                <c:pt idx="3103">
                  <c:v>3.1030000000000002</c:v>
                </c:pt>
                <c:pt idx="3104">
                  <c:v>3.1040000000000001</c:v>
                </c:pt>
                <c:pt idx="3105">
                  <c:v>3.105</c:v>
                </c:pt>
                <c:pt idx="3106">
                  <c:v>3.1059999999999999</c:v>
                </c:pt>
                <c:pt idx="3107">
                  <c:v>3.1070000000000002</c:v>
                </c:pt>
                <c:pt idx="3108">
                  <c:v>3.1080000000000001</c:v>
                </c:pt>
                <c:pt idx="3109">
                  <c:v>3.109</c:v>
                </c:pt>
                <c:pt idx="3110">
                  <c:v>3.11</c:v>
                </c:pt>
                <c:pt idx="3111">
                  <c:v>3.1110000000000002</c:v>
                </c:pt>
                <c:pt idx="3112">
                  <c:v>3.1120000000000001</c:v>
                </c:pt>
                <c:pt idx="3113">
                  <c:v>3.113</c:v>
                </c:pt>
                <c:pt idx="3114">
                  <c:v>3.1139999999999999</c:v>
                </c:pt>
                <c:pt idx="3115">
                  <c:v>3.1150000000000002</c:v>
                </c:pt>
                <c:pt idx="3116">
                  <c:v>3.1160000000000001</c:v>
                </c:pt>
                <c:pt idx="3117">
                  <c:v>3.117</c:v>
                </c:pt>
                <c:pt idx="3118">
                  <c:v>3.1179999999999999</c:v>
                </c:pt>
                <c:pt idx="3119">
                  <c:v>3.1190000000000002</c:v>
                </c:pt>
                <c:pt idx="3120">
                  <c:v>3.12</c:v>
                </c:pt>
                <c:pt idx="3121">
                  <c:v>3.121</c:v>
                </c:pt>
                <c:pt idx="3122">
                  <c:v>3.1219999999999999</c:v>
                </c:pt>
                <c:pt idx="3123">
                  <c:v>3.1230000000000002</c:v>
                </c:pt>
                <c:pt idx="3124">
                  <c:v>3.1240000000000001</c:v>
                </c:pt>
                <c:pt idx="3125">
                  <c:v>3.125</c:v>
                </c:pt>
                <c:pt idx="3126">
                  <c:v>3.1259999999999999</c:v>
                </c:pt>
                <c:pt idx="3127">
                  <c:v>3.1269999999999998</c:v>
                </c:pt>
                <c:pt idx="3128">
                  <c:v>3.1280000000000001</c:v>
                </c:pt>
                <c:pt idx="3129">
                  <c:v>3.129</c:v>
                </c:pt>
                <c:pt idx="3130">
                  <c:v>3.13</c:v>
                </c:pt>
                <c:pt idx="3131">
                  <c:v>3.1309999999999998</c:v>
                </c:pt>
                <c:pt idx="3132">
                  <c:v>3.1320000000000001</c:v>
                </c:pt>
                <c:pt idx="3133">
                  <c:v>3.133</c:v>
                </c:pt>
                <c:pt idx="3134">
                  <c:v>3.1339999999999999</c:v>
                </c:pt>
                <c:pt idx="3135">
                  <c:v>3.1349999999999998</c:v>
                </c:pt>
                <c:pt idx="3136">
                  <c:v>3.1360000000000001</c:v>
                </c:pt>
                <c:pt idx="3137">
                  <c:v>3.137</c:v>
                </c:pt>
                <c:pt idx="3138">
                  <c:v>3.1379999999999999</c:v>
                </c:pt>
                <c:pt idx="3139">
                  <c:v>3.1389999999999998</c:v>
                </c:pt>
                <c:pt idx="3140">
                  <c:v>3.14</c:v>
                </c:pt>
                <c:pt idx="3141">
                  <c:v>3.141</c:v>
                </c:pt>
                <c:pt idx="3142">
                  <c:v>3.1419999999999999</c:v>
                </c:pt>
                <c:pt idx="3143">
                  <c:v>3.1429999999999998</c:v>
                </c:pt>
                <c:pt idx="3144">
                  <c:v>3.1440000000000001</c:v>
                </c:pt>
                <c:pt idx="3145">
                  <c:v>3.145</c:v>
                </c:pt>
                <c:pt idx="3146">
                  <c:v>3.1459999999999999</c:v>
                </c:pt>
                <c:pt idx="3147">
                  <c:v>3.1469999999999998</c:v>
                </c:pt>
                <c:pt idx="3148">
                  <c:v>3.1480000000000001</c:v>
                </c:pt>
                <c:pt idx="3149">
                  <c:v>3.149</c:v>
                </c:pt>
                <c:pt idx="3150">
                  <c:v>3.15</c:v>
                </c:pt>
                <c:pt idx="3151">
                  <c:v>3.1509999999999998</c:v>
                </c:pt>
                <c:pt idx="3152">
                  <c:v>3.1520000000000001</c:v>
                </c:pt>
                <c:pt idx="3153">
                  <c:v>3.153</c:v>
                </c:pt>
                <c:pt idx="3154">
                  <c:v>3.1539999999999999</c:v>
                </c:pt>
                <c:pt idx="3155">
                  <c:v>3.1549999999999998</c:v>
                </c:pt>
                <c:pt idx="3156">
                  <c:v>3.1560000000000001</c:v>
                </c:pt>
                <c:pt idx="3157">
                  <c:v>3.157</c:v>
                </c:pt>
                <c:pt idx="3158">
                  <c:v>3.1579999999999999</c:v>
                </c:pt>
                <c:pt idx="3159">
                  <c:v>3.1589999999999998</c:v>
                </c:pt>
                <c:pt idx="3160">
                  <c:v>3.16</c:v>
                </c:pt>
                <c:pt idx="3161">
                  <c:v>3.161</c:v>
                </c:pt>
                <c:pt idx="3162">
                  <c:v>3.1619999999999999</c:v>
                </c:pt>
                <c:pt idx="3163">
                  <c:v>3.1629999999999998</c:v>
                </c:pt>
                <c:pt idx="3164">
                  <c:v>3.1640000000000001</c:v>
                </c:pt>
                <c:pt idx="3165">
                  <c:v>3.165</c:v>
                </c:pt>
                <c:pt idx="3166">
                  <c:v>3.1659999999999999</c:v>
                </c:pt>
                <c:pt idx="3167">
                  <c:v>3.1669999999999998</c:v>
                </c:pt>
                <c:pt idx="3168">
                  <c:v>3.1680000000000001</c:v>
                </c:pt>
                <c:pt idx="3169">
                  <c:v>3.169</c:v>
                </c:pt>
                <c:pt idx="3170">
                  <c:v>3.17</c:v>
                </c:pt>
                <c:pt idx="3171">
                  <c:v>3.1709999999999998</c:v>
                </c:pt>
                <c:pt idx="3172">
                  <c:v>3.1720000000000002</c:v>
                </c:pt>
                <c:pt idx="3173">
                  <c:v>3.173</c:v>
                </c:pt>
                <c:pt idx="3174">
                  <c:v>3.1739999999999999</c:v>
                </c:pt>
                <c:pt idx="3175">
                  <c:v>3.1749999999999998</c:v>
                </c:pt>
                <c:pt idx="3176">
                  <c:v>3.1760000000000002</c:v>
                </c:pt>
                <c:pt idx="3177">
                  <c:v>3.177</c:v>
                </c:pt>
                <c:pt idx="3178">
                  <c:v>3.1779999999999999</c:v>
                </c:pt>
                <c:pt idx="3179">
                  <c:v>3.1789999999999998</c:v>
                </c:pt>
                <c:pt idx="3180">
                  <c:v>3.18</c:v>
                </c:pt>
                <c:pt idx="3181">
                  <c:v>3.181</c:v>
                </c:pt>
                <c:pt idx="3182">
                  <c:v>3.1819999999999999</c:v>
                </c:pt>
                <c:pt idx="3183">
                  <c:v>3.1829999999999998</c:v>
                </c:pt>
                <c:pt idx="3184">
                  <c:v>3.1840000000000002</c:v>
                </c:pt>
                <c:pt idx="3185">
                  <c:v>3.1850000000000001</c:v>
                </c:pt>
                <c:pt idx="3186">
                  <c:v>3.1859999999999999</c:v>
                </c:pt>
                <c:pt idx="3187">
                  <c:v>3.1869999999999998</c:v>
                </c:pt>
                <c:pt idx="3188">
                  <c:v>3.1880000000000002</c:v>
                </c:pt>
                <c:pt idx="3189">
                  <c:v>3.1890000000000001</c:v>
                </c:pt>
                <c:pt idx="3190">
                  <c:v>3.19</c:v>
                </c:pt>
                <c:pt idx="3191">
                  <c:v>3.1909999999999998</c:v>
                </c:pt>
                <c:pt idx="3192">
                  <c:v>3.1920000000000002</c:v>
                </c:pt>
                <c:pt idx="3193">
                  <c:v>3.1930000000000001</c:v>
                </c:pt>
                <c:pt idx="3194">
                  <c:v>3.194</c:v>
                </c:pt>
                <c:pt idx="3195">
                  <c:v>3.1949999999999998</c:v>
                </c:pt>
                <c:pt idx="3196">
                  <c:v>3.1960000000000002</c:v>
                </c:pt>
                <c:pt idx="3197">
                  <c:v>3.1970000000000001</c:v>
                </c:pt>
                <c:pt idx="3198">
                  <c:v>3.198</c:v>
                </c:pt>
                <c:pt idx="3199">
                  <c:v>3.1989999999999998</c:v>
                </c:pt>
                <c:pt idx="3200">
                  <c:v>3.2</c:v>
                </c:pt>
                <c:pt idx="3201">
                  <c:v>3.2010000000000001</c:v>
                </c:pt>
                <c:pt idx="3202">
                  <c:v>3.202</c:v>
                </c:pt>
                <c:pt idx="3203">
                  <c:v>3.2029999999999998</c:v>
                </c:pt>
                <c:pt idx="3204">
                  <c:v>3.2040000000000002</c:v>
                </c:pt>
                <c:pt idx="3205">
                  <c:v>3.2050000000000001</c:v>
                </c:pt>
                <c:pt idx="3206">
                  <c:v>3.206</c:v>
                </c:pt>
                <c:pt idx="3207">
                  <c:v>3.2069999999999999</c:v>
                </c:pt>
                <c:pt idx="3208">
                  <c:v>3.2080000000000002</c:v>
                </c:pt>
                <c:pt idx="3209">
                  <c:v>3.2090000000000001</c:v>
                </c:pt>
                <c:pt idx="3210">
                  <c:v>3.21</c:v>
                </c:pt>
                <c:pt idx="3211">
                  <c:v>3.2109999999999999</c:v>
                </c:pt>
                <c:pt idx="3212">
                  <c:v>3.2120000000000002</c:v>
                </c:pt>
                <c:pt idx="3213">
                  <c:v>3.2130000000000001</c:v>
                </c:pt>
                <c:pt idx="3214">
                  <c:v>3.214</c:v>
                </c:pt>
                <c:pt idx="3215">
                  <c:v>3.2149999999999999</c:v>
                </c:pt>
                <c:pt idx="3216">
                  <c:v>3.2160000000000002</c:v>
                </c:pt>
                <c:pt idx="3217">
                  <c:v>3.2170000000000001</c:v>
                </c:pt>
                <c:pt idx="3218">
                  <c:v>3.218</c:v>
                </c:pt>
                <c:pt idx="3219">
                  <c:v>3.2189999999999999</c:v>
                </c:pt>
                <c:pt idx="3220">
                  <c:v>3.22</c:v>
                </c:pt>
                <c:pt idx="3221">
                  <c:v>3.2210000000000001</c:v>
                </c:pt>
                <c:pt idx="3222">
                  <c:v>3.222</c:v>
                </c:pt>
                <c:pt idx="3223">
                  <c:v>3.2229999999999999</c:v>
                </c:pt>
                <c:pt idx="3224">
                  <c:v>3.2240000000000002</c:v>
                </c:pt>
                <c:pt idx="3225">
                  <c:v>3.2250000000000001</c:v>
                </c:pt>
                <c:pt idx="3226">
                  <c:v>3.226</c:v>
                </c:pt>
                <c:pt idx="3227">
                  <c:v>3.2269999999999999</c:v>
                </c:pt>
                <c:pt idx="3228">
                  <c:v>3.2280000000000002</c:v>
                </c:pt>
                <c:pt idx="3229">
                  <c:v>3.2290000000000001</c:v>
                </c:pt>
                <c:pt idx="3230">
                  <c:v>3.23</c:v>
                </c:pt>
                <c:pt idx="3231">
                  <c:v>3.2309999999999999</c:v>
                </c:pt>
                <c:pt idx="3232">
                  <c:v>3.2320000000000002</c:v>
                </c:pt>
                <c:pt idx="3233">
                  <c:v>3.2330000000000001</c:v>
                </c:pt>
                <c:pt idx="3234">
                  <c:v>3.234</c:v>
                </c:pt>
                <c:pt idx="3235">
                  <c:v>3.2349999999999999</c:v>
                </c:pt>
                <c:pt idx="3236">
                  <c:v>3.2360000000000002</c:v>
                </c:pt>
                <c:pt idx="3237">
                  <c:v>3.2370000000000001</c:v>
                </c:pt>
                <c:pt idx="3238">
                  <c:v>3.238</c:v>
                </c:pt>
                <c:pt idx="3239">
                  <c:v>3.2389999999999999</c:v>
                </c:pt>
                <c:pt idx="3240">
                  <c:v>3.24</c:v>
                </c:pt>
                <c:pt idx="3241">
                  <c:v>3.2410000000000001</c:v>
                </c:pt>
                <c:pt idx="3242">
                  <c:v>3.242</c:v>
                </c:pt>
                <c:pt idx="3243">
                  <c:v>3.2429999999999999</c:v>
                </c:pt>
                <c:pt idx="3244">
                  <c:v>3.2440000000000002</c:v>
                </c:pt>
                <c:pt idx="3245">
                  <c:v>3.2450000000000001</c:v>
                </c:pt>
                <c:pt idx="3246">
                  <c:v>3.246</c:v>
                </c:pt>
                <c:pt idx="3247">
                  <c:v>3.2469999999999999</c:v>
                </c:pt>
                <c:pt idx="3248">
                  <c:v>3.2480000000000002</c:v>
                </c:pt>
                <c:pt idx="3249">
                  <c:v>3.2490000000000001</c:v>
                </c:pt>
                <c:pt idx="3250">
                  <c:v>3.25</c:v>
                </c:pt>
                <c:pt idx="3251">
                  <c:v>3.2509999999999999</c:v>
                </c:pt>
                <c:pt idx="3252">
                  <c:v>3.2519999999999998</c:v>
                </c:pt>
                <c:pt idx="3253">
                  <c:v>3.2530000000000001</c:v>
                </c:pt>
                <c:pt idx="3254">
                  <c:v>3.254</c:v>
                </c:pt>
                <c:pt idx="3255">
                  <c:v>3.2549999999999999</c:v>
                </c:pt>
                <c:pt idx="3256">
                  <c:v>3.2559999999999998</c:v>
                </c:pt>
                <c:pt idx="3257">
                  <c:v>3.2570000000000001</c:v>
                </c:pt>
                <c:pt idx="3258">
                  <c:v>3.258</c:v>
                </c:pt>
                <c:pt idx="3259">
                  <c:v>3.2589999999999999</c:v>
                </c:pt>
                <c:pt idx="3260">
                  <c:v>3.26</c:v>
                </c:pt>
                <c:pt idx="3261">
                  <c:v>3.2610000000000001</c:v>
                </c:pt>
                <c:pt idx="3262">
                  <c:v>3.262</c:v>
                </c:pt>
                <c:pt idx="3263">
                  <c:v>3.2629999999999999</c:v>
                </c:pt>
                <c:pt idx="3264">
                  <c:v>3.2639999999999998</c:v>
                </c:pt>
                <c:pt idx="3265">
                  <c:v>3.2650000000000001</c:v>
                </c:pt>
                <c:pt idx="3266">
                  <c:v>3.266</c:v>
                </c:pt>
                <c:pt idx="3267">
                  <c:v>3.2669999999999999</c:v>
                </c:pt>
                <c:pt idx="3268">
                  <c:v>3.2679999999999998</c:v>
                </c:pt>
                <c:pt idx="3269">
                  <c:v>3.2690000000000001</c:v>
                </c:pt>
                <c:pt idx="3270">
                  <c:v>3.27</c:v>
                </c:pt>
                <c:pt idx="3271">
                  <c:v>3.2709999999999999</c:v>
                </c:pt>
                <c:pt idx="3272">
                  <c:v>3.2719999999999998</c:v>
                </c:pt>
                <c:pt idx="3273">
                  <c:v>3.2730000000000001</c:v>
                </c:pt>
                <c:pt idx="3274">
                  <c:v>3.274</c:v>
                </c:pt>
                <c:pt idx="3275">
                  <c:v>3.2749999999999999</c:v>
                </c:pt>
                <c:pt idx="3276">
                  <c:v>3.2759999999999998</c:v>
                </c:pt>
                <c:pt idx="3277">
                  <c:v>3.2770000000000001</c:v>
                </c:pt>
                <c:pt idx="3278">
                  <c:v>3.278</c:v>
                </c:pt>
                <c:pt idx="3279">
                  <c:v>3.2789999999999999</c:v>
                </c:pt>
                <c:pt idx="3280">
                  <c:v>3.28</c:v>
                </c:pt>
                <c:pt idx="3281">
                  <c:v>3.2810000000000001</c:v>
                </c:pt>
                <c:pt idx="3282">
                  <c:v>3.282</c:v>
                </c:pt>
                <c:pt idx="3283">
                  <c:v>3.2829999999999999</c:v>
                </c:pt>
                <c:pt idx="3284">
                  <c:v>3.2839999999999998</c:v>
                </c:pt>
                <c:pt idx="3285">
                  <c:v>3.2850000000000001</c:v>
                </c:pt>
                <c:pt idx="3286">
                  <c:v>3.286</c:v>
                </c:pt>
                <c:pt idx="3287">
                  <c:v>3.2869999999999999</c:v>
                </c:pt>
                <c:pt idx="3288">
                  <c:v>3.2879999999999998</c:v>
                </c:pt>
                <c:pt idx="3289">
                  <c:v>3.2890000000000001</c:v>
                </c:pt>
                <c:pt idx="3290">
                  <c:v>3.29</c:v>
                </c:pt>
                <c:pt idx="3291">
                  <c:v>3.2909999999999999</c:v>
                </c:pt>
                <c:pt idx="3292">
                  <c:v>3.2919999999999998</c:v>
                </c:pt>
                <c:pt idx="3293">
                  <c:v>3.2930000000000001</c:v>
                </c:pt>
                <c:pt idx="3294">
                  <c:v>3.294</c:v>
                </c:pt>
                <c:pt idx="3295">
                  <c:v>3.2949999999999999</c:v>
                </c:pt>
                <c:pt idx="3296">
                  <c:v>3.2959999999999998</c:v>
                </c:pt>
                <c:pt idx="3297">
                  <c:v>3.2970000000000002</c:v>
                </c:pt>
                <c:pt idx="3298">
                  <c:v>3.298</c:v>
                </c:pt>
                <c:pt idx="3299">
                  <c:v>3.2989999999999999</c:v>
                </c:pt>
                <c:pt idx="3300">
                  <c:v>3.3</c:v>
                </c:pt>
                <c:pt idx="3301">
                  <c:v>3.3010000000000002</c:v>
                </c:pt>
                <c:pt idx="3302">
                  <c:v>3.302</c:v>
                </c:pt>
                <c:pt idx="3303">
                  <c:v>3.3029999999999999</c:v>
                </c:pt>
                <c:pt idx="3304">
                  <c:v>3.3039999999999998</c:v>
                </c:pt>
                <c:pt idx="3305">
                  <c:v>3.3050000000000002</c:v>
                </c:pt>
                <c:pt idx="3306">
                  <c:v>3.306</c:v>
                </c:pt>
                <c:pt idx="3307">
                  <c:v>3.3069999999999999</c:v>
                </c:pt>
                <c:pt idx="3308">
                  <c:v>3.3079999999999998</c:v>
                </c:pt>
                <c:pt idx="3309">
                  <c:v>3.3090000000000002</c:v>
                </c:pt>
                <c:pt idx="3310">
                  <c:v>3.31</c:v>
                </c:pt>
                <c:pt idx="3311">
                  <c:v>3.3109999999999999</c:v>
                </c:pt>
                <c:pt idx="3312">
                  <c:v>3.3119999999999998</c:v>
                </c:pt>
                <c:pt idx="3313">
                  <c:v>3.3130000000000002</c:v>
                </c:pt>
                <c:pt idx="3314">
                  <c:v>3.3140000000000001</c:v>
                </c:pt>
                <c:pt idx="3315">
                  <c:v>3.3149999999999999</c:v>
                </c:pt>
                <c:pt idx="3316">
                  <c:v>3.3159999999999998</c:v>
                </c:pt>
                <c:pt idx="3317">
                  <c:v>3.3170000000000002</c:v>
                </c:pt>
                <c:pt idx="3318">
                  <c:v>3.3180000000000001</c:v>
                </c:pt>
                <c:pt idx="3319">
                  <c:v>3.319</c:v>
                </c:pt>
                <c:pt idx="3320">
                  <c:v>3.32</c:v>
                </c:pt>
                <c:pt idx="3321">
                  <c:v>3.3210000000000002</c:v>
                </c:pt>
                <c:pt idx="3322">
                  <c:v>3.3220000000000001</c:v>
                </c:pt>
                <c:pt idx="3323">
                  <c:v>3.323</c:v>
                </c:pt>
                <c:pt idx="3324">
                  <c:v>3.3239999999999998</c:v>
                </c:pt>
                <c:pt idx="3325">
                  <c:v>3.3250000000000002</c:v>
                </c:pt>
                <c:pt idx="3326">
                  <c:v>3.3260000000000001</c:v>
                </c:pt>
                <c:pt idx="3327">
                  <c:v>3.327</c:v>
                </c:pt>
                <c:pt idx="3328">
                  <c:v>3.3279999999999998</c:v>
                </c:pt>
                <c:pt idx="3329">
                  <c:v>3.3290000000000002</c:v>
                </c:pt>
                <c:pt idx="3330">
                  <c:v>3.33</c:v>
                </c:pt>
                <c:pt idx="3331">
                  <c:v>3.331</c:v>
                </c:pt>
                <c:pt idx="3332">
                  <c:v>3.3319999999999999</c:v>
                </c:pt>
                <c:pt idx="3333">
                  <c:v>3.3330000000000002</c:v>
                </c:pt>
                <c:pt idx="3334">
                  <c:v>3.3340000000000001</c:v>
                </c:pt>
                <c:pt idx="3335">
                  <c:v>3.335</c:v>
                </c:pt>
                <c:pt idx="3336">
                  <c:v>3.3359999999999999</c:v>
                </c:pt>
                <c:pt idx="3337">
                  <c:v>3.3370000000000002</c:v>
                </c:pt>
                <c:pt idx="3338">
                  <c:v>3.3380000000000001</c:v>
                </c:pt>
                <c:pt idx="3339">
                  <c:v>3.339</c:v>
                </c:pt>
                <c:pt idx="3340">
                  <c:v>3.34</c:v>
                </c:pt>
                <c:pt idx="3341">
                  <c:v>3.3410000000000002</c:v>
                </c:pt>
                <c:pt idx="3342">
                  <c:v>3.3420000000000001</c:v>
                </c:pt>
                <c:pt idx="3343">
                  <c:v>3.343</c:v>
                </c:pt>
                <c:pt idx="3344">
                  <c:v>3.3439999999999999</c:v>
                </c:pt>
                <c:pt idx="3345">
                  <c:v>3.3450000000000002</c:v>
                </c:pt>
                <c:pt idx="3346">
                  <c:v>3.3460000000000001</c:v>
                </c:pt>
                <c:pt idx="3347">
                  <c:v>3.347</c:v>
                </c:pt>
                <c:pt idx="3348">
                  <c:v>3.3479999999999999</c:v>
                </c:pt>
                <c:pt idx="3349">
                  <c:v>3.3490000000000002</c:v>
                </c:pt>
                <c:pt idx="3350">
                  <c:v>3.35</c:v>
                </c:pt>
                <c:pt idx="3351">
                  <c:v>3.351</c:v>
                </c:pt>
                <c:pt idx="3352">
                  <c:v>3.3519999999999999</c:v>
                </c:pt>
                <c:pt idx="3353">
                  <c:v>3.3530000000000002</c:v>
                </c:pt>
                <c:pt idx="3354">
                  <c:v>3.3540000000000001</c:v>
                </c:pt>
                <c:pt idx="3355">
                  <c:v>3.355</c:v>
                </c:pt>
                <c:pt idx="3356">
                  <c:v>3.3559999999999999</c:v>
                </c:pt>
                <c:pt idx="3357">
                  <c:v>3.3570000000000002</c:v>
                </c:pt>
                <c:pt idx="3358">
                  <c:v>3.3580000000000001</c:v>
                </c:pt>
                <c:pt idx="3359">
                  <c:v>3.359</c:v>
                </c:pt>
                <c:pt idx="3360">
                  <c:v>3.36</c:v>
                </c:pt>
                <c:pt idx="3361">
                  <c:v>3.3610000000000002</c:v>
                </c:pt>
                <c:pt idx="3362">
                  <c:v>3.3620000000000001</c:v>
                </c:pt>
                <c:pt idx="3363">
                  <c:v>3.363</c:v>
                </c:pt>
                <c:pt idx="3364">
                  <c:v>3.3639999999999999</c:v>
                </c:pt>
                <c:pt idx="3365">
                  <c:v>3.3650000000000002</c:v>
                </c:pt>
                <c:pt idx="3366">
                  <c:v>3.3660000000000001</c:v>
                </c:pt>
                <c:pt idx="3367">
                  <c:v>3.367</c:v>
                </c:pt>
                <c:pt idx="3368">
                  <c:v>3.3679999999999999</c:v>
                </c:pt>
                <c:pt idx="3369">
                  <c:v>3.3690000000000002</c:v>
                </c:pt>
                <c:pt idx="3370">
                  <c:v>3.37</c:v>
                </c:pt>
                <c:pt idx="3371">
                  <c:v>3.371</c:v>
                </c:pt>
                <c:pt idx="3372">
                  <c:v>3.3719999999999999</c:v>
                </c:pt>
                <c:pt idx="3373">
                  <c:v>3.3730000000000002</c:v>
                </c:pt>
                <c:pt idx="3374">
                  <c:v>3.3740000000000001</c:v>
                </c:pt>
                <c:pt idx="3375">
                  <c:v>3.375</c:v>
                </c:pt>
                <c:pt idx="3376">
                  <c:v>3.3759999999999999</c:v>
                </c:pt>
                <c:pt idx="3377">
                  <c:v>3.3769999999999998</c:v>
                </c:pt>
                <c:pt idx="3378">
                  <c:v>3.3780000000000001</c:v>
                </c:pt>
                <c:pt idx="3379">
                  <c:v>3.379</c:v>
                </c:pt>
                <c:pt idx="3380">
                  <c:v>3.38</c:v>
                </c:pt>
                <c:pt idx="3381">
                  <c:v>3.3809999999999998</c:v>
                </c:pt>
                <c:pt idx="3382">
                  <c:v>3.3820000000000001</c:v>
                </c:pt>
                <c:pt idx="3383">
                  <c:v>3.383</c:v>
                </c:pt>
                <c:pt idx="3384">
                  <c:v>3.3839999999999999</c:v>
                </c:pt>
                <c:pt idx="3385">
                  <c:v>3.3849999999999998</c:v>
                </c:pt>
                <c:pt idx="3386">
                  <c:v>3.3860000000000001</c:v>
                </c:pt>
                <c:pt idx="3387">
                  <c:v>3.387</c:v>
                </c:pt>
                <c:pt idx="3388">
                  <c:v>3.3879999999999999</c:v>
                </c:pt>
                <c:pt idx="3389">
                  <c:v>3.3889999999999998</c:v>
                </c:pt>
                <c:pt idx="3390">
                  <c:v>3.39</c:v>
                </c:pt>
                <c:pt idx="3391">
                  <c:v>3.391</c:v>
                </c:pt>
                <c:pt idx="3392">
                  <c:v>3.3919999999999999</c:v>
                </c:pt>
                <c:pt idx="3393">
                  <c:v>3.3929999999999998</c:v>
                </c:pt>
                <c:pt idx="3394">
                  <c:v>3.3940000000000001</c:v>
                </c:pt>
                <c:pt idx="3395">
                  <c:v>3.395</c:v>
                </c:pt>
                <c:pt idx="3396">
                  <c:v>3.3959999999999999</c:v>
                </c:pt>
                <c:pt idx="3397">
                  <c:v>3.3969999999999998</c:v>
                </c:pt>
                <c:pt idx="3398">
                  <c:v>3.3980000000000001</c:v>
                </c:pt>
                <c:pt idx="3399">
                  <c:v>3.399</c:v>
                </c:pt>
                <c:pt idx="3400">
                  <c:v>3.4</c:v>
                </c:pt>
                <c:pt idx="3401">
                  <c:v>3.4009999999999998</c:v>
                </c:pt>
                <c:pt idx="3402">
                  <c:v>3.4020000000000001</c:v>
                </c:pt>
                <c:pt idx="3403">
                  <c:v>3.403</c:v>
                </c:pt>
                <c:pt idx="3404">
                  <c:v>3.4039999999999999</c:v>
                </c:pt>
                <c:pt idx="3405">
                  <c:v>3.4049999999999998</c:v>
                </c:pt>
                <c:pt idx="3406">
                  <c:v>3.4060000000000001</c:v>
                </c:pt>
                <c:pt idx="3407">
                  <c:v>3.407</c:v>
                </c:pt>
                <c:pt idx="3408">
                  <c:v>3.4079999999999999</c:v>
                </c:pt>
                <c:pt idx="3409">
                  <c:v>3.4089999999999998</c:v>
                </c:pt>
                <c:pt idx="3410">
                  <c:v>3.41</c:v>
                </c:pt>
                <c:pt idx="3411">
                  <c:v>3.411</c:v>
                </c:pt>
                <c:pt idx="3412">
                  <c:v>3.4119999999999999</c:v>
                </c:pt>
                <c:pt idx="3413">
                  <c:v>3.4129999999999998</c:v>
                </c:pt>
                <c:pt idx="3414">
                  <c:v>3.4140000000000001</c:v>
                </c:pt>
                <c:pt idx="3415">
                  <c:v>3.415</c:v>
                </c:pt>
                <c:pt idx="3416">
                  <c:v>3.4159999999999999</c:v>
                </c:pt>
                <c:pt idx="3417">
                  <c:v>3.4169999999999998</c:v>
                </c:pt>
                <c:pt idx="3418">
                  <c:v>3.4180000000000001</c:v>
                </c:pt>
                <c:pt idx="3419">
                  <c:v>3.419</c:v>
                </c:pt>
                <c:pt idx="3420">
                  <c:v>3.42</c:v>
                </c:pt>
                <c:pt idx="3421">
                  <c:v>3.4209999999999998</c:v>
                </c:pt>
                <c:pt idx="3422">
                  <c:v>3.4220000000000002</c:v>
                </c:pt>
                <c:pt idx="3423">
                  <c:v>3.423</c:v>
                </c:pt>
                <c:pt idx="3424">
                  <c:v>3.4239999999999999</c:v>
                </c:pt>
                <c:pt idx="3425">
                  <c:v>3.4249999999999998</c:v>
                </c:pt>
                <c:pt idx="3426">
                  <c:v>3.4260000000000002</c:v>
                </c:pt>
                <c:pt idx="3427">
                  <c:v>3.427</c:v>
                </c:pt>
                <c:pt idx="3428">
                  <c:v>3.4279999999999999</c:v>
                </c:pt>
                <c:pt idx="3429">
                  <c:v>3.4289999999999998</c:v>
                </c:pt>
                <c:pt idx="3430">
                  <c:v>3.43</c:v>
                </c:pt>
                <c:pt idx="3431">
                  <c:v>3.431</c:v>
                </c:pt>
                <c:pt idx="3432">
                  <c:v>3.4319999999999999</c:v>
                </c:pt>
                <c:pt idx="3433">
                  <c:v>3.4329999999999998</c:v>
                </c:pt>
                <c:pt idx="3434">
                  <c:v>3.4340000000000002</c:v>
                </c:pt>
                <c:pt idx="3435">
                  <c:v>3.4350000000000001</c:v>
                </c:pt>
                <c:pt idx="3436">
                  <c:v>3.4359999999999999</c:v>
                </c:pt>
                <c:pt idx="3437">
                  <c:v>3.4369999999999998</c:v>
                </c:pt>
                <c:pt idx="3438">
                  <c:v>3.4380000000000002</c:v>
                </c:pt>
                <c:pt idx="3439">
                  <c:v>3.4390000000000001</c:v>
                </c:pt>
                <c:pt idx="3440">
                  <c:v>3.44</c:v>
                </c:pt>
                <c:pt idx="3441">
                  <c:v>3.4409999999999998</c:v>
                </c:pt>
                <c:pt idx="3442">
                  <c:v>3.4420000000000002</c:v>
                </c:pt>
                <c:pt idx="3443">
                  <c:v>3.4430000000000001</c:v>
                </c:pt>
                <c:pt idx="3444">
                  <c:v>3.444</c:v>
                </c:pt>
                <c:pt idx="3445">
                  <c:v>3.4449999999999998</c:v>
                </c:pt>
                <c:pt idx="3446">
                  <c:v>3.4460000000000002</c:v>
                </c:pt>
                <c:pt idx="3447">
                  <c:v>3.4470000000000001</c:v>
                </c:pt>
                <c:pt idx="3448">
                  <c:v>3.448</c:v>
                </c:pt>
                <c:pt idx="3449">
                  <c:v>3.4489999999999998</c:v>
                </c:pt>
                <c:pt idx="3450">
                  <c:v>3.45</c:v>
                </c:pt>
                <c:pt idx="3451">
                  <c:v>3.4510000000000001</c:v>
                </c:pt>
                <c:pt idx="3452">
                  <c:v>3.452</c:v>
                </c:pt>
                <c:pt idx="3453">
                  <c:v>3.4529999999999998</c:v>
                </c:pt>
                <c:pt idx="3454">
                  <c:v>3.4540000000000002</c:v>
                </c:pt>
                <c:pt idx="3455">
                  <c:v>3.4550000000000001</c:v>
                </c:pt>
                <c:pt idx="3456">
                  <c:v>3.456</c:v>
                </c:pt>
                <c:pt idx="3457">
                  <c:v>3.4569999999999999</c:v>
                </c:pt>
                <c:pt idx="3458">
                  <c:v>3.4580000000000002</c:v>
                </c:pt>
                <c:pt idx="3459">
                  <c:v>3.4590000000000001</c:v>
                </c:pt>
                <c:pt idx="3460">
                  <c:v>3.46</c:v>
                </c:pt>
                <c:pt idx="3461">
                  <c:v>3.4609999999999999</c:v>
                </c:pt>
                <c:pt idx="3462">
                  <c:v>3.4620000000000002</c:v>
                </c:pt>
                <c:pt idx="3463">
                  <c:v>3.4630000000000001</c:v>
                </c:pt>
                <c:pt idx="3464">
                  <c:v>3.464</c:v>
                </c:pt>
                <c:pt idx="3465">
                  <c:v>3.4649999999999999</c:v>
                </c:pt>
                <c:pt idx="3466">
                  <c:v>3.4660000000000002</c:v>
                </c:pt>
                <c:pt idx="3467">
                  <c:v>3.4670000000000001</c:v>
                </c:pt>
                <c:pt idx="3468">
                  <c:v>3.468</c:v>
                </c:pt>
                <c:pt idx="3469">
                  <c:v>3.4689999999999999</c:v>
                </c:pt>
                <c:pt idx="3470">
                  <c:v>3.47</c:v>
                </c:pt>
                <c:pt idx="3471">
                  <c:v>3.4710000000000001</c:v>
                </c:pt>
                <c:pt idx="3472">
                  <c:v>3.472</c:v>
                </c:pt>
                <c:pt idx="3473">
                  <c:v>3.4729999999999999</c:v>
                </c:pt>
                <c:pt idx="3474">
                  <c:v>3.4740000000000002</c:v>
                </c:pt>
                <c:pt idx="3475">
                  <c:v>3.4750000000000001</c:v>
                </c:pt>
                <c:pt idx="3476">
                  <c:v>3.476</c:v>
                </c:pt>
                <c:pt idx="3477">
                  <c:v>3.4769999999999999</c:v>
                </c:pt>
                <c:pt idx="3478">
                  <c:v>3.4780000000000002</c:v>
                </c:pt>
                <c:pt idx="3479">
                  <c:v>3.4790000000000001</c:v>
                </c:pt>
                <c:pt idx="3480">
                  <c:v>3.48</c:v>
                </c:pt>
                <c:pt idx="3481">
                  <c:v>3.4809999999999999</c:v>
                </c:pt>
                <c:pt idx="3482">
                  <c:v>3.4820000000000002</c:v>
                </c:pt>
                <c:pt idx="3483">
                  <c:v>3.4830000000000001</c:v>
                </c:pt>
                <c:pt idx="3484">
                  <c:v>3.484</c:v>
                </c:pt>
                <c:pt idx="3485">
                  <c:v>3.4849999999999999</c:v>
                </c:pt>
                <c:pt idx="3486">
                  <c:v>3.4860000000000002</c:v>
                </c:pt>
                <c:pt idx="3487">
                  <c:v>3.4870000000000001</c:v>
                </c:pt>
                <c:pt idx="3488">
                  <c:v>3.488</c:v>
                </c:pt>
                <c:pt idx="3489">
                  <c:v>3.4889999999999999</c:v>
                </c:pt>
                <c:pt idx="3490">
                  <c:v>3.49</c:v>
                </c:pt>
                <c:pt idx="3491">
                  <c:v>3.4910000000000001</c:v>
                </c:pt>
                <c:pt idx="3492">
                  <c:v>3.492</c:v>
                </c:pt>
                <c:pt idx="3493">
                  <c:v>3.4929999999999999</c:v>
                </c:pt>
                <c:pt idx="3494">
                  <c:v>3.4940000000000002</c:v>
                </c:pt>
                <c:pt idx="3495">
                  <c:v>3.4950000000000001</c:v>
                </c:pt>
                <c:pt idx="3496">
                  <c:v>3.496</c:v>
                </c:pt>
                <c:pt idx="3497">
                  <c:v>3.4969999999999999</c:v>
                </c:pt>
                <c:pt idx="3498">
                  <c:v>3.4980000000000002</c:v>
                </c:pt>
                <c:pt idx="3499">
                  <c:v>3.4990000000000001</c:v>
                </c:pt>
                <c:pt idx="3500">
                  <c:v>3.5</c:v>
                </c:pt>
                <c:pt idx="3501">
                  <c:v>3.5009999999999999</c:v>
                </c:pt>
                <c:pt idx="3502">
                  <c:v>3.5019999999999998</c:v>
                </c:pt>
                <c:pt idx="3503">
                  <c:v>3.5030000000000001</c:v>
                </c:pt>
                <c:pt idx="3504">
                  <c:v>3.504</c:v>
                </c:pt>
                <c:pt idx="3505">
                  <c:v>3.5049999999999999</c:v>
                </c:pt>
                <c:pt idx="3506">
                  <c:v>3.5059999999999998</c:v>
                </c:pt>
                <c:pt idx="3507">
                  <c:v>3.5070000000000001</c:v>
                </c:pt>
                <c:pt idx="3508">
                  <c:v>3.508</c:v>
                </c:pt>
                <c:pt idx="3509">
                  <c:v>3.5089999999999999</c:v>
                </c:pt>
                <c:pt idx="3510">
                  <c:v>3.51</c:v>
                </c:pt>
                <c:pt idx="3511">
                  <c:v>3.5110000000000001</c:v>
                </c:pt>
                <c:pt idx="3512">
                  <c:v>3.512</c:v>
                </c:pt>
                <c:pt idx="3513">
                  <c:v>3.5129999999999999</c:v>
                </c:pt>
                <c:pt idx="3514">
                  <c:v>3.5139999999999998</c:v>
                </c:pt>
                <c:pt idx="3515">
                  <c:v>3.5150000000000001</c:v>
                </c:pt>
                <c:pt idx="3516">
                  <c:v>3.516</c:v>
                </c:pt>
                <c:pt idx="3517">
                  <c:v>3.5169999999999999</c:v>
                </c:pt>
                <c:pt idx="3518">
                  <c:v>3.5179999999999998</c:v>
                </c:pt>
                <c:pt idx="3519">
                  <c:v>3.5190000000000001</c:v>
                </c:pt>
                <c:pt idx="3520">
                  <c:v>3.52</c:v>
                </c:pt>
                <c:pt idx="3521">
                  <c:v>3.5209999999999999</c:v>
                </c:pt>
                <c:pt idx="3522">
                  <c:v>3.5219999999999998</c:v>
                </c:pt>
                <c:pt idx="3523">
                  <c:v>3.5230000000000001</c:v>
                </c:pt>
                <c:pt idx="3524">
                  <c:v>3.524</c:v>
                </c:pt>
                <c:pt idx="3525">
                  <c:v>3.5249999999999999</c:v>
                </c:pt>
                <c:pt idx="3526">
                  <c:v>3.5259999999999998</c:v>
                </c:pt>
                <c:pt idx="3527">
                  <c:v>3.5270000000000001</c:v>
                </c:pt>
                <c:pt idx="3528">
                  <c:v>3.528</c:v>
                </c:pt>
                <c:pt idx="3529">
                  <c:v>3.5289999999999999</c:v>
                </c:pt>
                <c:pt idx="3530">
                  <c:v>3.53</c:v>
                </c:pt>
                <c:pt idx="3531">
                  <c:v>3.5310000000000001</c:v>
                </c:pt>
                <c:pt idx="3532">
                  <c:v>3.532</c:v>
                </c:pt>
                <c:pt idx="3533">
                  <c:v>3.5329999999999999</c:v>
                </c:pt>
                <c:pt idx="3534">
                  <c:v>3.5339999999999998</c:v>
                </c:pt>
                <c:pt idx="3535">
                  <c:v>3.5350000000000001</c:v>
                </c:pt>
                <c:pt idx="3536">
                  <c:v>3.536</c:v>
                </c:pt>
                <c:pt idx="3537">
                  <c:v>3.5369999999999999</c:v>
                </c:pt>
                <c:pt idx="3538">
                  <c:v>3.5379999999999998</c:v>
                </c:pt>
                <c:pt idx="3539">
                  <c:v>3.5390000000000001</c:v>
                </c:pt>
                <c:pt idx="3540">
                  <c:v>3.54</c:v>
                </c:pt>
                <c:pt idx="3541">
                  <c:v>3.5409999999999999</c:v>
                </c:pt>
                <c:pt idx="3542">
                  <c:v>3.5419999999999998</c:v>
                </c:pt>
                <c:pt idx="3543">
                  <c:v>3.5430000000000001</c:v>
                </c:pt>
                <c:pt idx="3544">
                  <c:v>3.544</c:v>
                </c:pt>
                <c:pt idx="3545">
                  <c:v>3.5449999999999999</c:v>
                </c:pt>
                <c:pt idx="3546">
                  <c:v>3.5459999999999998</c:v>
                </c:pt>
                <c:pt idx="3547">
                  <c:v>3.5470000000000002</c:v>
                </c:pt>
                <c:pt idx="3548">
                  <c:v>3.548</c:v>
                </c:pt>
                <c:pt idx="3549">
                  <c:v>3.5489999999999999</c:v>
                </c:pt>
                <c:pt idx="3550">
                  <c:v>3.55</c:v>
                </c:pt>
                <c:pt idx="3551">
                  <c:v>3.5510000000000002</c:v>
                </c:pt>
                <c:pt idx="3552">
                  <c:v>3.552</c:v>
                </c:pt>
                <c:pt idx="3553">
                  <c:v>3.5529999999999999</c:v>
                </c:pt>
                <c:pt idx="3554">
                  <c:v>3.5539999999999998</c:v>
                </c:pt>
                <c:pt idx="3555">
                  <c:v>3.5550000000000002</c:v>
                </c:pt>
                <c:pt idx="3556">
                  <c:v>3.556</c:v>
                </c:pt>
                <c:pt idx="3557">
                  <c:v>3.5569999999999999</c:v>
                </c:pt>
                <c:pt idx="3558">
                  <c:v>3.5579999999999998</c:v>
                </c:pt>
                <c:pt idx="3559">
                  <c:v>3.5590000000000002</c:v>
                </c:pt>
                <c:pt idx="3560">
                  <c:v>3.56</c:v>
                </c:pt>
                <c:pt idx="3561">
                  <c:v>3.5609999999999999</c:v>
                </c:pt>
                <c:pt idx="3562">
                  <c:v>3.5619999999999998</c:v>
                </c:pt>
                <c:pt idx="3563">
                  <c:v>3.5630000000000002</c:v>
                </c:pt>
                <c:pt idx="3564">
                  <c:v>3.5640000000000001</c:v>
                </c:pt>
                <c:pt idx="3565">
                  <c:v>3.5649999999999999</c:v>
                </c:pt>
                <c:pt idx="3566">
                  <c:v>3.5659999999999998</c:v>
                </c:pt>
                <c:pt idx="3567">
                  <c:v>3.5670000000000002</c:v>
                </c:pt>
                <c:pt idx="3568">
                  <c:v>3.5680000000000001</c:v>
                </c:pt>
                <c:pt idx="3569">
                  <c:v>3.569</c:v>
                </c:pt>
                <c:pt idx="3570">
                  <c:v>3.57</c:v>
                </c:pt>
                <c:pt idx="3571">
                  <c:v>3.5710000000000002</c:v>
                </c:pt>
                <c:pt idx="3572">
                  <c:v>3.5720000000000001</c:v>
                </c:pt>
                <c:pt idx="3573">
                  <c:v>3.573</c:v>
                </c:pt>
                <c:pt idx="3574">
                  <c:v>3.5739999999999998</c:v>
                </c:pt>
                <c:pt idx="3575">
                  <c:v>3.5750000000000002</c:v>
                </c:pt>
                <c:pt idx="3576">
                  <c:v>3.5760000000000001</c:v>
                </c:pt>
                <c:pt idx="3577">
                  <c:v>3.577</c:v>
                </c:pt>
                <c:pt idx="3578">
                  <c:v>3.5779999999999998</c:v>
                </c:pt>
                <c:pt idx="3579">
                  <c:v>3.5790000000000002</c:v>
                </c:pt>
                <c:pt idx="3580">
                  <c:v>3.58</c:v>
                </c:pt>
                <c:pt idx="3581">
                  <c:v>3.581</c:v>
                </c:pt>
                <c:pt idx="3582">
                  <c:v>3.5819999999999999</c:v>
                </c:pt>
                <c:pt idx="3583">
                  <c:v>3.5830000000000002</c:v>
                </c:pt>
                <c:pt idx="3584">
                  <c:v>3.5840000000000001</c:v>
                </c:pt>
                <c:pt idx="3585">
                  <c:v>3.585</c:v>
                </c:pt>
                <c:pt idx="3586">
                  <c:v>3.5859999999999999</c:v>
                </c:pt>
                <c:pt idx="3587">
                  <c:v>3.5870000000000002</c:v>
                </c:pt>
                <c:pt idx="3588">
                  <c:v>3.5880000000000001</c:v>
                </c:pt>
                <c:pt idx="3589">
                  <c:v>3.589</c:v>
                </c:pt>
                <c:pt idx="3590">
                  <c:v>3.59</c:v>
                </c:pt>
                <c:pt idx="3591">
                  <c:v>3.5910000000000002</c:v>
                </c:pt>
                <c:pt idx="3592">
                  <c:v>3.5920000000000001</c:v>
                </c:pt>
                <c:pt idx="3593">
                  <c:v>3.593</c:v>
                </c:pt>
                <c:pt idx="3594">
                  <c:v>3.5939999999999999</c:v>
                </c:pt>
                <c:pt idx="3595">
                  <c:v>3.5950000000000002</c:v>
                </c:pt>
                <c:pt idx="3596">
                  <c:v>3.5960000000000001</c:v>
                </c:pt>
                <c:pt idx="3597">
                  <c:v>3.597</c:v>
                </c:pt>
                <c:pt idx="3598">
                  <c:v>3.5979999999999999</c:v>
                </c:pt>
                <c:pt idx="3599">
                  <c:v>3.5990000000000002</c:v>
                </c:pt>
                <c:pt idx="3600">
                  <c:v>3.6</c:v>
                </c:pt>
                <c:pt idx="3601">
                  <c:v>3.601</c:v>
                </c:pt>
                <c:pt idx="3602">
                  <c:v>3.6019999999999999</c:v>
                </c:pt>
                <c:pt idx="3603">
                  <c:v>3.6030000000000002</c:v>
                </c:pt>
                <c:pt idx="3604">
                  <c:v>3.6040000000000001</c:v>
                </c:pt>
                <c:pt idx="3605">
                  <c:v>3.605</c:v>
                </c:pt>
                <c:pt idx="3606">
                  <c:v>3.6059999999999999</c:v>
                </c:pt>
                <c:pt idx="3607">
                  <c:v>3.6070000000000002</c:v>
                </c:pt>
                <c:pt idx="3608">
                  <c:v>3.6080000000000001</c:v>
                </c:pt>
                <c:pt idx="3609">
                  <c:v>3.609</c:v>
                </c:pt>
                <c:pt idx="3610">
                  <c:v>3.61</c:v>
                </c:pt>
                <c:pt idx="3611">
                  <c:v>3.6110000000000002</c:v>
                </c:pt>
                <c:pt idx="3612">
                  <c:v>3.6120000000000001</c:v>
                </c:pt>
                <c:pt idx="3613">
                  <c:v>3.613</c:v>
                </c:pt>
                <c:pt idx="3614">
                  <c:v>3.6139999999999999</c:v>
                </c:pt>
                <c:pt idx="3615">
                  <c:v>3.6150000000000002</c:v>
                </c:pt>
                <c:pt idx="3616">
                  <c:v>3.6160000000000001</c:v>
                </c:pt>
                <c:pt idx="3617">
                  <c:v>3.617</c:v>
                </c:pt>
                <c:pt idx="3618">
                  <c:v>3.6179999999999999</c:v>
                </c:pt>
                <c:pt idx="3619">
                  <c:v>3.6190000000000002</c:v>
                </c:pt>
                <c:pt idx="3620">
                  <c:v>3.62</c:v>
                </c:pt>
                <c:pt idx="3621">
                  <c:v>3.621</c:v>
                </c:pt>
                <c:pt idx="3622">
                  <c:v>3.6219999999999999</c:v>
                </c:pt>
                <c:pt idx="3623">
                  <c:v>3.6230000000000002</c:v>
                </c:pt>
                <c:pt idx="3624">
                  <c:v>3.6240000000000001</c:v>
                </c:pt>
                <c:pt idx="3625">
                  <c:v>3.625</c:v>
                </c:pt>
                <c:pt idx="3626">
                  <c:v>3.6259999999999999</c:v>
                </c:pt>
                <c:pt idx="3627">
                  <c:v>3.6269999999999998</c:v>
                </c:pt>
                <c:pt idx="3628">
                  <c:v>3.6280000000000001</c:v>
                </c:pt>
                <c:pt idx="3629">
                  <c:v>3.629</c:v>
                </c:pt>
                <c:pt idx="3630">
                  <c:v>3.63</c:v>
                </c:pt>
                <c:pt idx="3631">
                  <c:v>3.6309999999999998</c:v>
                </c:pt>
                <c:pt idx="3632">
                  <c:v>3.6320000000000001</c:v>
                </c:pt>
                <c:pt idx="3633">
                  <c:v>3.633</c:v>
                </c:pt>
                <c:pt idx="3634">
                  <c:v>3.6339999999999999</c:v>
                </c:pt>
                <c:pt idx="3635">
                  <c:v>3.6349999999999998</c:v>
                </c:pt>
                <c:pt idx="3636">
                  <c:v>3.6360000000000001</c:v>
                </c:pt>
                <c:pt idx="3637">
                  <c:v>3.637</c:v>
                </c:pt>
                <c:pt idx="3638">
                  <c:v>3.6379999999999999</c:v>
                </c:pt>
                <c:pt idx="3639">
                  <c:v>3.6389999999999998</c:v>
                </c:pt>
                <c:pt idx="3640">
                  <c:v>3.64</c:v>
                </c:pt>
                <c:pt idx="3641">
                  <c:v>3.641</c:v>
                </c:pt>
                <c:pt idx="3642">
                  <c:v>3.6419999999999999</c:v>
                </c:pt>
                <c:pt idx="3643">
                  <c:v>3.6429999999999998</c:v>
                </c:pt>
                <c:pt idx="3644">
                  <c:v>3.6440000000000001</c:v>
                </c:pt>
                <c:pt idx="3645">
                  <c:v>3.645</c:v>
                </c:pt>
                <c:pt idx="3646">
                  <c:v>3.6459999999999999</c:v>
                </c:pt>
                <c:pt idx="3647">
                  <c:v>3.6469999999999998</c:v>
                </c:pt>
                <c:pt idx="3648">
                  <c:v>3.6480000000000001</c:v>
                </c:pt>
                <c:pt idx="3649">
                  <c:v>3.649</c:v>
                </c:pt>
                <c:pt idx="3650">
                  <c:v>3.65</c:v>
                </c:pt>
                <c:pt idx="3651">
                  <c:v>3.6509999999999998</c:v>
                </c:pt>
                <c:pt idx="3652">
                  <c:v>3.6520000000000001</c:v>
                </c:pt>
                <c:pt idx="3653">
                  <c:v>3.653</c:v>
                </c:pt>
                <c:pt idx="3654">
                  <c:v>3.6539999999999999</c:v>
                </c:pt>
                <c:pt idx="3655">
                  <c:v>3.6549999999999998</c:v>
                </c:pt>
                <c:pt idx="3656">
                  <c:v>3.6560000000000001</c:v>
                </c:pt>
                <c:pt idx="3657">
                  <c:v>3.657</c:v>
                </c:pt>
                <c:pt idx="3658">
                  <c:v>3.6579999999999999</c:v>
                </c:pt>
                <c:pt idx="3659">
                  <c:v>3.6589999999999998</c:v>
                </c:pt>
                <c:pt idx="3660">
                  <c:v>3.66</c:v>
                </c:pt>
                <c:pt idx="3661">
                  <c:v>3.661</c:v>
                </c:pt>
                <c:pt idx="3662">
                  <c:v>3.6619999999999999</c:v>
                </c:pt>
                <c:pt idx="3663">
                  <c:v>3.6629999999999998</c:v>
                </c:pt>
                <c:pt idx="3664">
                  <c:v>3.6640000000000001</c:v>
                </c:pt>
                <c:pt idx="3665">
                  <c:v>3.665</c:v>
                </c:pt>
                <c:pt idx="3666">
                  <c:v>3.6659999999999999</c:v>
                </c:pt>
                <c:pt idx="3667">
                  <c:v>3.6669999999999998</c:v>
                </c:pt>
                <c:pt idx="3668">
                  <c:v>3.6680000000000001</c:v>
                </c:pt>
                <c:pt idx="3669">
                  <c:v>3.669</c:v>
                </c:pt>
                <c:pt idx="3670">
                  <c:v>3.67</c:v>
                </c:pt>
                <c:pt idx="3671">
                  <c:v>3.6709999999999998</c:v>
                </c:pt>
                <c:pt idx="3672">
                  <c:v>3.6720000000000002</c:v>
                </c:pt>
                <c:pt idx="3673">
                  <c:v>3.673</c:v>
                </c:pt>
                <c:pt idx="3674">
                  <c:v>3.6739999999999999</c:v>
                </c:pt>
                <c:pt idx="3675">
                  <c:v>3.6749999999999998</c:v>
                </c:pt>
                <c:pt idx="3676">
                  <c:v>3.6760000000000002</c:v>
                </c:pt>
                <c:pt idx="3677">
                  <c:v>3.677</c:v>
                </c:pt>
                <c:pt idx="3678">
                  <c:v>3.6779999999999999</c:v>
                </c:pt>
                <c:pt idx="3679">
                  <c:v>3.6789999999999998</c:v>
                </c:pt>
                <c:pt idx="3680">
                  <c:v>3.68</c:v>
                </c:pt>
                <c:pt idx="3681">
                  <c:v>3.681</c:v>
                </c:pt>
                <c:pt idx="3682">
                  <c:v>3.6819999999999999</c:v>
                </c:pt>
                <c:pt idx="3683">
                  <c:v>3.6829999999999998</c:v>
                </c:pt>
                <c:pt idx="3684">
                  <c:v>3.6840000000000002</c:v>
                </c:pt>
                <c:pt idx="3685">
                  <c:v>3.6850000000000001</c:v>
                </c:pt>
                <c:pt idx="3686">
                  <c:v>3.6859999999999999</c:v>
                </c:pt>
                <c:pt idx="3687">
                  <c:v>3.6869999999999998</c:v>
                </c:pt>
                <c:pt idx="3688">
                  <c:v>3.6880000000000002</c:v>
                </c:pt>
                <c:pt idx="3689">
                  <c:v>3.6890000000000001</c:v>
                </c:pt>
                <c:pt idx="3690">
                  <c:v>3.69</c:v>
                </c:pt>
                <c:pt idx="3691">
                  <c:v>3.6909999999999998</c:v>
                </c:pt>
                <c:pt idx="3692">
                  <c:v>3.6920000000000002</c:v>
                </c:pt>
                <c:pt idx="3693">
                  <c:v>3.6930000000000001</c:v>
                </c:pt>
                <c:pt idx="3694">
                  <c:v>3.694</c:v>
                </c:pt>
                <c:pt idx="3695">
                  <c:v>3.6949999999999998</c:v>
                </c:pt>
                <c:pt idx="3696">
                  <c:v>3.6960000000000002</c:v>
                </c:pt>
                <c:pt idx="3697">
                  <c:v>3.6970000000000001</c:v>
                </c:pt>
                <c:pt idx="3698">
                  <c:v>3.698</c:v>
                </c:pt>
                <c:pt idx="3699">
                  <c:v>3.6989999999999998</c:v>
                </c:pt>
                <c:pt idx="3700">
                  <c:v>3.7</c:v>
                </c:pt>
                <c:pt idx="3701">
                  <c:v>3.7010000000000001</c:v>
                </c:pt>
                <c:pt idx="3702">
                  <c:v>3.702</c:v>
                </c:pt>
                <c:pt idx="3703">
                  <c:v>3.7029999999999998</c:v>
                </c:pt>
                <c:pt idx="3704">
                  <c:v>3.7040000000000002</c:v>
                </c:pt>
                <c:pt idx="3705">
                  <c:v>3.7050000000000001</c:v>
                </c:pt>
                <c:pt idx="3706">
                  <c:v>3.706</c:v>
                </c:pt>
                <c:pt idx="3707">
                  <c:v>3.7069999999999999</c:v>
                </c:pt>
                <c:pt idx="3708">
                  <c:v>3.7080000000000002</c:v>
                </c:pt>
                <c:pt idx="3709">
                  <c:v>3.7090000000000001</c:v>
                </c:pt>
                <c:pt idx="3710">
                  <c:v>3.71</c:v>
                </c:pt>
                <c:pt idx="3711">
                  <c:v>3.7109999999999999</c:v>
                </c:pt>
                <c:pt idx="3712">
                  <c:v>3.7120000000000002</c:v>
                </c:pt>
                <c:pt idx="3713">
                  <c:v>3.7130000000000001</c:v>
                </c:pt>
                <c:pt idx="3714">
                  <c:v>3.714</c:v>
                </c:pt>
                <c:pt idx="3715">
                  <c:v>3.7149999999999999</c:v>
                </c:pt>
                <c:pt idx="3716">
                  <c:v>3.7160000000000002</c:v>
                </c:pt>
                <c:pt idx="3717">
                  <c:v>3.7170000000000001</c:v>
                </c:pt>
                <c:pt idx="3718">
                  <c:v>3.718</c:v>
                </c:pt>
                <c:pt idx="3719">
                  <c:v>3.7189999999999999</c:v>
                </c:pt>
                <c:pt idx="3720">
                  <c:v>3.72</c:v>
                </c:pt>
                <c:pt idx="3721">
                  <c:v>3.7210000000000001</c:v>
                </c:pt>
                <c:pt idx="3722">
                  <c:v>3.722</c:v>
                </c:pt>
                <c:pt idx="3723">
                  <c:v>3.7229999999999999</c:v>
                </c:pt>
                <c:pt idx="3724">
                  <c:v>3.7240000000000002</c:v>
                </c:pt>
                <c:pt idx="3725">
                  <c:v>3.7250000000000001</c:v>
                </c:pt>
                <c:pt idx="3726">
                  <c:v>3.726</c:v>
                </c:pt>
                <c:pt idx="3727">
                  <c:v>3.7269999999999999</c:v>
                </c:pt>
                <c:pt idx="3728">
                  <c:v>3.7280000000000002</c:v>
                </c:pt>
                <c:pt idx="3729">
                  <c:v>3.7290000000000001</c:v>
                </c:pt>
                <c:pt idx="3730">
                  <c:v>3.73</c:v>
                </c:pt>
                <c:pt idx="3731">
                  <c:v>3.7309999999999999</c:v>
                </c:pt>
                <c:pt idx="3732">
                  <c:v>3.7320000000000002</c:v>
                </c:pt>
                <c:pt idx="3733">
                  <c:v>3.7330000000000001</c:v>
                </c:pt>
                <c:pt idx="3734">
                  <c:v>3.734</c:v>
                </c:pt>
                <c:pt idx="3735">
                  <c:v>3.7349999999999999</c:v>
                </c:pt>
                <c:pt idx="3736">
                  <c:v>3.7360000000000002</c:v>
                </c:pt>
                <c:pt idx="3737">
                  <c:v>3.7370000000000001</c:v>
                </c:pt>
                <c:pt idx="3738">
                  <c:v>3.738</c:v>
                </c:pt>
                <c:pt idx="3739">
                  <c:v>3.7389999999999999</c:v>
                </c:pt>
                <c:pt idx="3740">
                  <c:v>3.74</c:v>
                </c:pt>
                <c:pt idx="3741">
                  <c:v>3.7410000000000001</c:v>
                </c:pt>
                <c:pt idx="3742">
                  <c:v>3.742</c:v>
                </c:pt>
                <c:pt idx="3743">
                  <c:v>3.7429999999999999</c:v>
                </c:pt>
                <c:pt idx="3744">
                  <c:v>3.7440000000000002</c:v>
                </c:pt>
                <c:pt idx="3745">
                  <c:v>3.7450000000000001</c:v>
                </c:pt>
                <c:pt idx="3746">
                  <c:v>3.746</c:v>
                </c:pt>
                <c:pt idx="3747">
                  <c:v>3.7469999999999999</c:v>
                </c:pt>
                <c:pt idx="3748">
                  <c:v>3.7480000000000002</c:v>
                </c:pt>
                <c:pt idx="3749">
                  <c:v>3.7490000000000001</c:v>
                </c:pt>
                <c:pt idx="3750">
                  <c:v>3.75</c:v>
                </c:pt>
                <c:pt idx="3751">
                  <c:v>3.7509999999999999</c:v>
                </c:pt>
                <c:pt idx="3752">
                  <c:v>3.7519999999999998</c:v>
                </c:pt>
                <c:pt idx="3753">
                  <c:v>3.7530000000000001</c:v>
                </c:pt>
                <c:pt idx="3754">
                  <c:v>3.754</c:v>
                </c:pt>
                <c:pt idx="3755">
                  <c:v>3.7549999999999999</c:v>
                </c:pt>
                <c:pt idx="3756">
                  <c:v>3.7559999999999998</c:v>
                </c:pt>
                <c:pt idx="3757">
                  <c:v>3.7570000000000001</c:v>
                </c:pt>
                <c:pt idx="3758">
                  <c:v>3.758</c:v>
                </c:pt>
                <c:pt idx="3759">
                  <c:v>3.7589999999999999</c:v>
                </c:pt>
                <c:pt idx="3760">
                  <c:v>3.76</c:v>
                </c:pt>
                <c:pt idx="3761">
                  <c:v>3.7610000000000001</c:v>
                </c:pt>
                <c:pt idx="3762">
                  <c:v>3.762</c:v>
                </c:pt>
                <c:pt idx="3763">
                  <c:v>3.7629999999999999</c:v>
                </c:pt>
                <c:pt idx="3764">
                  <c:v>3.7639999999999998</c:v>
                </c:pt>
                <c:pt idx="3765">
                  <c:v>3.7650000000000001</c:v>
                </c:pt>
                <c:pt idx="3766">
                  <c:v>3.766</c:v>
                </c:pt>
                <c:pt idx="3767">
                  <c:v>3.7669999999999999</c:v>
                </c:pt>
                <c:pt idx="3768">
                  <c:v>3.7679999999999998</c:v>
                </c:pt>
                <c:pt idx="3769">
                  <c:v>3.7690000000000001</c:v>
                </c:pt>
                <c:pt idx="3770">
                  <c:v>3.77</c:v>
                </c:pt>
                <c:pt idx="3771">
                  <c:v>3.7709999999999999</c:v>
                </c:pt>
                <c:pt idx="3772">
                  <c:v>3.7719999999999998</c:v>
                </c:pt>
                <c:pt idx="3773">
                  <c:v>3.7730000000000001</c:v>
                </c:pt>
                <c:pt idx="3774">
                  <c:v>3.774</c:v>
                </c:pt>
                <c:pt idx="3775">
                  <c:v>3.7749999999999999</c:v>
                </c:pt>
                <c:pt idx="3776">
                  <c:v>3.7759999999999998</c:v>
                </c:pt>
                <c:pt idx="3777">
                  <c:v>3.7770000000000001</c:v>
                </c:pt>
                <c:pt idx="3778">
                  <c:v>3.778</c:v>
                </c:pt>
                <c:pt idx="3779">
                  <c:v>3.7789999999999999</c:v>
                </c:pt>
                <c:pt idx="3780">
                  <c:v>3.78</c:v>
                </c:pt>
                <c:pt idx="3781">
                  <c:v>3.7810000000000001</c:v>
                </c:pt>
                <c:pt idx="3782">
                  <c:v>3.782</c:v>
                </c:pt>
                <c:pt idx="3783">
                  <c:v>3.7829999999999999</c:v>
                </c:pt>
                <c:pt idx="3784">
                  <c:v>3.7839999999999998</c:v>
                </c:pt>
                <c:pt idx="3785">
                  <c:v>3.7850000000000001</c:v>
                </c:pt>
                <c:pt idx="3786">
                  <c:v>3.786</c:v>
                </c:pt>
                <c:pt idx="3787">
                  <c:v>3.7869999999999999</c:v>
                </c:pt>
                <c:pt idx="3788">
                  <c:v>3.7879999999999998</c:v>
                </c:pt>
                <c:pt idx="3789">
                  <c:v>3.7890000000000001</c:v>
                </c:pt>
                <c:pt idx="3790">
                  <c:v>3.79</c:v>
                </c:pt>
                <c:pt idx="3791">
                  <c:v>3.7909999999999999</c:v>
                </c:pt>
                <c:pt idx="3792">
                  <c:v>3.7919999999999998</c:v>
                </c:pt>
                <c:pt idx="3793">
                  <c:v>3.7930000000000001</c:v>
                </c:pt>
                <c:pt idx="3794">
                  <c:v>3.794</c:v>
                </c:pt>
                <c:pt idx="3795">
                  <c:v>3.7949999999999999</c:v>
                </c:pt>
                <c:pt idx="3796">
                  <c:v>3.7959999999999998</c:v>
                </c:pt>
                <c:pt idx="3797">
                  <c:v>3.7970000000000002</c:v>
                </c:pt>
                <c:pt idx="3798">
                  <c:v>3.798</c:v>
                </c:pt>
                <c:pt idx="3799">
                  <c:v>3.7989999999999999</c:v>
                </c:pt>
                <c:pt idx="3800">
                  <c:v>3.8</c:v>
                </c:pt>
                <c:pt idx="3801">
                  <c:v>3.8010000000000002</c:v>
                </c:pt>
                <c:pt idx="3802">
                  <c:v>3.802</c:v>
                </c:pt>
                <c:pt idx="3803">
                  <c:v>3.8029999999999999</c:v>
                </c:pt>
                <c:pt idx="3804">
                  <c:v>3.8039999999999998</c:v>
                </c:pt>
                <c:pt idx="3805">
                  <c:v>3.8050000000000002</c:v>
                </c:pt>
                <c:pt idx="3806">
                  <c:v>3.806</c:v>
                </c:pt>
                <c:pt idx="3807">
                  <c:v>3.8069999999999999</c:v>
                </c:pt>
                <c:pt idx="3808">
                  <c:v>3.8079999999999998</c:v>
                </c:pt>
                <c:pt idx="3809">
                  <c:v>3.8090000000000002</c:v>
                </c:pt>
                <c:pt idx="3810">
                  <c:v>3.81</c:v>
                </c:pt>
                <c:pt idx="3811">
                  <c:v>3.8109999999999999</c:v>
                </c:pt>
                <c:pt idx="3812">
                  <c:v>3.8119999999999998</c:v>
                </c:pt>
                <c:pt idx="3813">
                  <c:v>3.8130000000000002</c:v>
                </c:pt>
                <c:pt idx="3814">
                  <c:v>3.8140000000000001</c:v>
                </c:pt>
                <c:pt idx="3815">
                  <c:v>3.8149999999999999</c:v>
                </c:pt>
                <c:pt idx="3816">
                  <c:v>3.8159999999999998</c:v>
                </c:pt>
                <c:pt idx="3817">
                  <c:v>3.8170000000000002</c:v>
                </c:pt>
                <c:pt idx="3818">
                  <c:v>3.8180000000000001</c:v>
                </c:pt>
                <c:pt idx="3819">
                  <c:v>3.819</c:v>
                </c:pt>
                <c:pt idx="3820">
                  <c:v>3.82</c:v>
                </c:pt>
                <c:pt idx="3821">
                  <c:v>3.8210000000000002</c:v>
                </c:pt>
                <c:pt idx="3822">
                  <c:v>3.8220000000000001</c:v>
                </c:pt>
                <c:pt idx="3823">
                  <c:v>3.823</c:v>
                </c:pt>
                <c:pt idx="3824">
                  <c:v>3.8239999999999998</c:v>
                </c:pt>
                <c:pt idx="3825">
                  <c:v>3.8250000000000002</c:v>
                </c:pt>
                <c:pt idx="3826">
                  <c:v>3.8260000000000001</c:v>
                </c:pt>
                <c:pt idx="3827">
                  <c:v>3.827</c:v>
                </c:pt>
                <c:pt idx="3828">
                  <c:v>3.8279999999999998</c:v>
                </c:pt>
                <c:pt idx="3829">
                  <c:v>3.8290000000000002</c:v>
                </c:pt>
                <c:pt idx="3830">
                  <c:v>3.83</c:v>
                </c:pt>
                <c:pt idx="3831">
                  <c:v>3.831</c:v>
                </c:pt>
                <c:pt idx="3832">
                  <c:v>3.8319999999999999</c:v>
                </c:pt>
                <c:pt idx="3833">
                  <c:v>3.8330000000000002</c:v>
                </c:pt>
                <c:pt idx="3834">
                  <c:v>3.8340000000000001</c:v>
                </c:pt>
                <c:pt idx="3835">
                  <c:v>3.835</c:v>
                </c:pt>
                <c:pt idx="3836">
                  <c:v>3.8359999999999999</c:v>
                </c:pt>
                <c:pt idx="3837">
                  <c:v>3.8370000000000002</c:v>
                </c:pt>
                <c:pt idx="3838">
                  <c:v>3.8380000000000001</c:v>
                </c:pt>
                <c:pt idx="3839">
                  <c:v>3.839</c:v>
                </c:pt>
                <c:pt idx="3840">
                  <c:v>3.84</c:v>
                </c:pt>
                <c:pt idx="3841">
                  <c:v>3.8410000000000002</c:v>
                </c:pt>
                <c:pt idx="3842">
                  <c:v>3.8420000000000001</c:v>
                </c:pt>
                <c:pt idx="3843">
                  <c:v>3.843</c:v>
                </c:pt>
                <c:pt idx="3844">
                  <c:v>3.8439999999999999</c:v>
                </c:pt>
                <c:pt idx="3845">
                  <c:v>3.8450000000000002</c:v>
                </c:pt>
                <c:pt idx="3846">
                  <c:v>3.8460000000000001</c:v>
                </c:pt>
                <c:pt idx="3847">
                  <c:v>3.847</c:v>
                </c:pt>
                <c:pt idx="3848">
                  <c:v>3.8479999999999999</c:v>
                </c:pt>
                <c:pt idx="3849">
                  <c:v>3.8490000000000002</c:v>
                </c:pt>
                <c:pt idx="3850">
                  <c:v>3.85</c:v>
                </c:pt>
                <c:pt idx="3851">
                  <c:v>3.851</c:v>
                </c:pt>
                <c:pt idx="3852">
                  <c:v>3.8519999999999999</c:v>
                </c:pt>
                <c:pt idx="3853">
                  <c:v>3.8530000000000002</c:v>
                </c:pt>
                <c:pt idx="3854">
                  <c:v>3.8540000000000001</c:v>
                </c:pt>
                <c:pt idx="3855">
                  <c:v>3.855</c:v>
                </c:pt>
                <c:pt idx="3856">
                  <c:v>3.8559999999999999</c:v>
                </c:pt>
                <c:pt idx="3857">
                  <c:v>3.8570000000000002</c:v>
                </c:pt>
                <c:pt idx="3858">
                  <c:v>3.8580000000000001</c:v>
                </c:pt>
                <c:pt idx="3859">
                  <c:v>3.859</c:v>
                </c:pt>
                <c:pt idx="3860">
                  <c:v>3.86</c:v>
                </c:pt>
                <c:pt idx="3861">
                  <c:v>3.8610000000000002</c:v>
                </c:pt>
                <c:pt idx="3862">
                  <c:v>3.8620000000000001</c:v>
                </c:pt>
                <c:pt idx="3863">
                  <c:v>3.863</c:v>
                </c:pt>
                <c:pt idx="3864">
                  <c:v>3.8639999999999999</c:v>
                </c:pt>
                <c:pt idx="3865">
                  <c:v>3.8650000000000002</c:v>
                </c:pt>
                <c:pt idx="3866">
                  <c:v>3.8660000000000001</c:v>
                </c:pt>
                <c:pt idx="3867">
                  <c:v>3.867</c:v>
                </c:pt>
                <c:pt idx="3868">
                  <c:v>3.8679999999999999</c:v>
                </c:pt>
                <c:pt idx="3869">
                  <c:v>3.8690000000000002</c:v>
                </c:pt>
                <c:pt idx="3870">
                  <c:v>3.87</c:v>
                </c:pt>
                <c:pt idx="3871">
                  <c:v>3.871</c:v>
                </c:pt>
                <c:pt idx="3872">
                  <c:v>3.8719999999999999</c:v>
                </c:pt>
                <c:pt idx="3873">
                  <c:v>3.8730000000000002</c:v>
                </c:pt>
                <c:pt idx="3874">
                  <c:v>3.8740000000000001</c:v>
                </c:pt>
                <c:pt idx="3875">
                  <c:v>3.875</c:v>
                </c:pt>
                <c:pt idx="3876">
                  <c:v>3.8759999999999999</c:v>
                </c:pt>
                <c:pt idx="3877">
                  <c:v>3.8769999999999998</c:v>
                </c:pt>
                <c:pt idx="3878">
                  <c:v>3.8780000000000001</c:v>
                </c:pt>
                <c:pt idx="3879">
                  <c:v>3.879</c:v>
                </c:pt>
                <c:pt idx="3880">
                  <c:v>3.88</c:v>
                </c:pt>
                <c:pt idx="3881">
                  <c:v>3.8809999999999998</c:v>
                </c:pt>
                <c:pt idx="3882">
                  <c:v>3.8820000000000001</c:v>
                </c:pt>
                <c:pt idx="3883">
                  <c:v>3.883</c:v>
                </c:pt>
                <c:pt idx="3884">
                  <c:v>3.8839999999999999</c:v>
                </c:pt>
                <c:pt idx="3885">
                  <c:v>3.8849999999999998</c:v>
                </c:pt>
                <c:pt idx="3886">
                  <c:v>3.8860000000000001</c:v>
                </c:pt>
                <c:pt idx="3887">
                  <c:v>3.887</c:v>
                </c:pt>
                <c:pt idx="3888">
                  <c:v>3.8879999999999999</c:v>
                </c:pt>
                <c:pt idx="3889">
                  <c:v>3.8889999999999998</c:v>
                </c:pt>
                <c:pt idx="3890">
                  <c:v>3.89</c:v>
                </c:pt>
                <c:pt idx="3891">
                  <c:v>3.891</c:v>
                </c:pt>
                <c:pt idx="3892">
                  <c:v>3.8919999999999999</c:v>
                </c:pt>
                <c:pt idx="3893">
                  <c:v>3.8929999999999998</c:v>
                </c:pt>
                <c:pt idx="3894">
                  <c:v>3.8940000000000001</c:v>
                </c:pt>
                <c:pt idx="3895">
                  <c:v>3.895</c:v>
                </c:pt>
                <c:pt idx="3896">
                  <c:v>3.8959999999999999</c:v>
                </c:pt>
                <c:pt idx="3897">
                  <c:v>3.8969999999999998</c:v>
                </c:pt>
                <c:pt idx="3898">
                  <c:v>3.8980000000000001</c:v>
                </c:pt>
                <c:pt idx="3899">
                  <c:v>3.899</c:v>
                </c:pt>
                <c:pt idx="3900">
                  <c:v>3.9</c:v>
                </c:pt>
                <c:pt idx="3901">
                  <c:v>3.9009999999999998</c:v>
                </c:pt>
                <c:pt idx="3902">
                  <c:v>3.9020000000000001</c:v>
                </c:pt>
                <c:pt idx="3903">
                  <c:v>3.903</c:v>
                </c:pt>
                <c:pt idx="3904">
                  <c:v>3.9039999999999999</c:v>
                </c:pt>
                <c:pt idx="3905">
                  <c:v>3.9049999999999998</c:v>
                </c:pt>
                <c:pt idx="3906">
                  <c:v>3.9060000000000001</c:v>
                </c:pt>
                <c:pt idx="3907">
                  <c:v>3.907</c:v>
                </c:pt>
                <c:pt idx="3908">
                  <c:v>3.9079999999999999</c:v>
                </c:pt>
                <c:pt idx="3909">
                  <c:v>3.9089999999999998</c:v>
                </c:pt>
                <c:pt idx="3910">
                  <c:v>3.91</c:v>
                </c:pt>
                <c:pt idx="3911">
                  <c:v>3.911</c:v>
                </c:pt>
                <c:pt idx="3912">
                  <c:v>3.9119999999999999</c:v>
                </c:pt>
                <c:pt idx="3913">
                  <c:v>3.9129999999999998</c:v>
                </c:pt>
                <c:pt idx="3914">
                  <c:v>3.9140000000000001</c:v>
                </c:pt>
                <c:pt idx="3915">
                  <c:v>3.915</c:v>
                </c:pt>
                <c:pt idx="3916">
                  <c:v>3.9159999999999999</c:v>
                </c:pt>
                <c:pt idx="3917">
                  <c:v>3.9169999999999998</c:v>
                </c:pt>
                <c:pt idx="3918">
                  <c:v>3.9180000000000001</c:v>
                </c:pt>
                <c:pt idx="3919">
                  <c:v>3.919</c:v>
                </c:pt>
                <c:pt idx="3920">
                  <c:v>3.92</c:v>
                </c:pt>
                <c:pt idx="3921">
                  <c:v>3.9209999999999998</c:v>
                </c:pt>
                <c:pt idx="3922">
                  <c:v>3.9220000000000002</c:v>
                </c:pt>
                <c:pt idx="3923">
                  <c:v>3.923</c:v>
                </c:pt>
                <c:pt idx="3924">
                  <c:v>3.9239999999999999</c:v>
                </c:pt>
                <c:pt idx="3925">
                  <c:v>3.9249999999999998</c:v>
                </c:pt>
                <c:pt idx="3926">
                  <c:v>3.9260000000000002</c:v>
                </c:pt>
                <c:pt idx="3927">
                  <c:v>3.927</c:v>
                </c:pt>
                <c:pt idx="3928">
                  <c:v>3.9279999999999999</c:v>
                </c:pt>
                <c:pt idx="3929">
                  <c:v>3.9289999999999998</c:v>
                </c:pt>
                <c:pt idx="3930">
                  <c:v>3.93</c:v>
                </c:pt>
                <c:pt idx="3931">
                  <c:v>3.931</c:v>
                </c:pt>
                <c:pt idx="3932">
                  <c:v>3.9319999999999999</c:v>
                </c:pt>
                <c:pt idx="3933">
                  <c:v>3.9329999999999998</c:v>
                </c:pt>
                <c:pt idx="3934">
                  <c:v>3.9340000000000002</c:v>
                </c:pt>
                <c:pt idx="3935">
                  <c:v>3.9350000000000001</c:v>
                </c:pt>
                <c:pt idx="3936">
                  <c:v>3.9359999999999999</c:v>
                </c:pt>
                <c:pt idx="3937">
                  <c:v>3.9369999999999998</c:v>
                </c:pt>
                <c:pt idx="3938">
                  <c:v>3.9380000000000002</c:v>
                </c:pt>
                <c:pt idx="3939">
                  <c:v>3.9390000000000001</c:v>
                </c:pt>
                <c:pt idx="3940">
                  <c:v>3.94</c:v>
                </c:pt>
                <c:pt idx="3941">
                  <c:v>3.9409999999999998</c:v>
                </c:pt>
                <c:pt idx="3942">
                  <c:v>3.9420000000000002</c:v>
                </c:pt>
                <c:pt idx="3943">
                  <c:v>3.9430000000000001</c:v>
                </c:pt>
                <c:pt idx="3944">
                  <c:v>3.944</c:v>
                </c:pt>
                <c:pt idx="3945">
                  <c:v>3.9449999999999998</c:v>
                </c:pt>
                <c:pt idx="3946">
                  <c:v>3.9460000000000002</c:v>
                </c:pt>
                <c:pt idx="3947">
                  <c:v>3.9470000000000001</c:v>
                </c:pt>
                <c:pt idx="3948">
                  <c:v>3.948</c:v>
                </c:pt>
                <c:pt idx="3949">
                  <c:v>3.9489999999999998</c:v>
                </c:pt>
                <c:pt idx="3950">
                  <c:v>3.95</c:v>
                </c:pt>
                <c:pt idx="3951">
                  <c:v>3.9510000000000001</c:v>
                </c:pt>
                <c:pt idx="3952">
                  <c:v>3.952</c:v>
                </c:pt>
                <c:pt idx="3953">
                  <c:v>3.9529999999999998</c:v>
                </c:pt>
                <c:pt idx="3954">
                  <c:v>3.9540000000000002</c:v>
                </c:pt>
                <c:pt idx="3955">
                  <c:v>3.9550000000000001</c:v>
                </c:pt>
                <c:pt idx="3956">
                  <c:v>3.956</c:v>
                </c:pt>
                <c:pt idx="3957">
                  <c:v>3.9569999999999999</c:v>
                </c:pt>
                <c:pt idx="3958">
                  <c:v>3.9580000000000002</c:v>
                </c:pt>
                <c:pt idx="3959">
                  <c:v>3.9590000000000001</c:v>
                </c:pt>
                <c:pt idx="3960">
                  <c:v>3.96</c:v>
                </c:pt>
                <c:pt idx="3961">
                  <c:v>3.9609999999999999</c:v>
                </c:pt>
                <c:pt idx="3962">
                  <c:v>3.9620000000000002</c:v>
                </c:pt>
                <c:pt idx="3963">
                  <c:v>3.9630000000000001</c:v>
                </c:pt>
                <c:pt idx="3964">
                  <c:v>3.964</c:v>
                </c:pt>
                <c:pt idx="3965">
                  <c:v>3.9649999999999999</c:v>
                </c:pt>
                <c:pt idx="3966">
                  <c:v>3.9660000000000002</c:v>
                </c:pt>
                <c:pt idx="3967">
                  <c:v>3.9670000000000001</c:v>
                </c:pt>
                <c:pt idx="3968">
                  <c:v>3.968</c:v>
                </c:pt>
                <c:pt idx="3969">
                  <c:v>3.9689999999999999</c:v>
                </c:pt>
                <c:pt idx="3970">
                  <c:v>3.97</c:v>
                </c:pt>
                <c:pt idx="3971">
                  <c:v>3.9710000000000001</c:v>
                </c:pt>
                <c:pt idx="3972">
                  <c:v>3.972</c:v>
                </c:pt>
                <c:pt idx="3973">
                  <c:v>3.9729999999999999</c:v>
                </c:pt>
                <c:pt idx="3974">
                  <c:v>3.9740000000000002</c:v>
                </c:pt>
                <c:pt idx="3975">
                  <c:v>3.9750000000000001</c:v>
                </c:pt>
                <c:pt idx="3976">
                  <c:v>3.976</c:v>
                </c:pt>
                <c:pt idx="3977">
                  <c:v>3.9769999999999999</c:v>
                </c:pt>
                <c:pt idx="3978">
                  <c:v>3.9780000000000002</c:v>
                </c:pt>
                <c:pt idx="3979">
                  <c:v>3.9790000000000001</c:v>
                </c:pt>
                <c:pt idx="3980">
                  <c:v>3.98</c:v>
                </c:pt>
                <c:pt idx="3981">
                  <c:v>3.9809999999999999</c:v>
                </c:pt>
                <c:pt idx="3982">
                  <c:v>3.9820000000000002</c:v>
                </c:pt>
                <c:pt idx="3983">
                  <c:v>3.9830000000000001</c:v>
                </c:pt>
                <c:pt idx="3984">
                  <c:v>3.984</c:v>
                </c:pt>
                <c:pt idx="3985">
                  <c:v>3.9849999999999999</c:v>
                </c:pt>
                <c:pt idx="3986">
                  <c:v>3.9860000000000002</c:v>
                </c:pt>
                <c:pt idx="3987">
                  <c:v>3.9870000000000001</c:v>
                </c:pt>
                <c:pt idx="3988">
                  <c:v>3.988</c:v>
                </c:pt>
                <c:pt idx="3989">
                  <c:v>3.9889999999999999</c:v>
                </c:pt>
                <c:pt idx="3990">
                  <c:v>3.99</c:v>
                </c:pt>
                <c:pt idx="3991">
                  <c:v>3.9910000000000001</c:v>
                </c:pt>
                <c:pt idx="3992">
                  <c:v>3.992</c:v>
                </c:pt>
                <c:pt idx="3993">
                  <c:v>3.9929999999999999</c:v>
                </c:pt>
                <c:pt idx="3994">
                  <c:v>3.9940000000000002</c:v>
                </c:pt>
                <c:pt idx="3995">
                  <c:v>3.9950000000000001</c:v>
                </c:pt>
                <c:pt idx="3996">
                  <c:v>3.996</c:v>
                </c:pt>
                <c:pt idx="3997">
                  <c:v>3.9969999999999999</c:v>
                </c:pt>
                <c:pt idx="3998">
                  <c:v>3.9980000000000002</c:v>
                </c:pt>
                <c:pt idx="3999">
                  <c:v>3.9990000000000001</c:v>
                </c:pt>
                <c:pt idx="4000">
                  <c:v>4</c:v>
                </c:pt>
                <c:pt idx="4001">
                  <c:v>4.0010000000000003</c:v>
                </c:pt>
                <c:pt idx="4002">
                  <c:v>4.0019999999999998</c:v>
                </c:pt>
                <c:pt idx="4003">
                  <c:v>4.0030000000000001</c:v>
                </c:pt>
                <c:pt idx="4004">
                  <c:v>4.0039999999999996</c:v>
                </c:pt>
                <c:pt idx="4005">
                  <c:v>4.0049999999999999</c:v>
                </c:pt>
                <c:pt idx="4006">
                  <c:v>4.0060000000000002</c:v>
                </c:pt>
                <c:pt idx="4007">
                  <c:v>4.0069999999999997</c:v>
                </c:pt>
                <c:pt idx="4008">
                  <c:v>4.008</c:v>
                </c:pt>
                <c:pt idx="4009">
                  <c:v>4.0090000000000003</c:v>
                </c:pt>
                <c:pt idx="4010">
                  <c:v>4.01</c:v>
                </c:pt>
                <c:pt idx="4011">
                  <c:v>4.0110000000000001</c:v>
                </c:pt>
                <c:pt idx="4012">
                  <c:v>4.0119999999999996</c:v>
                </c:pt>
                <c:pt idx="4013">
                  <c:v>4.0129999999999999</c:v>
                </c:pt>
                <c:pt idx="4014">
                  <c:v>4.0140000000000002</c:v>
                </c:pt>
                <c:pt idx="4015">
                  <c:v>4.0149999999999997</c:v>
                </c:pt>
                <c:pt idx="4016">
                  <c:v>4.016</c:v>
                </c:pt>
                <c:pt idx="4017">
                  <c:v>4.0170000000000003</c:v>
                </c:pt>
                <c:pt idx="4018">
                  <c:v>4.0179999999999998</c:v>
                </c:pt>
                <c:pt idx="4019">
                  <c:v>4.0190000000000001</c:v>
                </c:pt>
                <c:pt idx="4020">
                  <c:v>4.0199999999999996</c:v>
                </c:pt>
                <c:pt idx="4021">
                  <c:v>4.0209999999999999</c:v>
                </c:pt>
                <c:pt idx="4022">
                  <c:v>4.0220000000000002</c:v>
                </c:pt>
                <c:pt idx="4023">
                  <c:v>4.0229999999999997</c:v>
                </c:pt>
                <c:pt idx="4024">
                  <c:v>4.024</c:v>
                </c:pt>
                <c:pt idx="4025">
                  <c:v>4.0250000000000004</c:v>
                </c:pt>
                <c:pt idx="4026">
                  <c:v>4.0259999999999998</c:v>
                </c:pt>
                <c:pt idx="4027">
                  <c:v>4.0270000000000001</c:v>
                </c:pt>
                <c:pt idx="4028">
                  <c:v>4.0279999999999996</c:v>
                </c:pt>
                <c:pt idx="4029">
                  <c:v>4.0289999999999999</c:v>
                </c:pt>
                <c:pt idx="4030">
                  <c:v>4.03</c:v>
                </c:pt>
                <c:pt idx="4031">
                  <c:v>4.0309999999999997</c:v>
                </c:pt>
                <c:pt idx="4032">
                  <c:v>4.032</c:v>
                </c:pt>
                <c:pt idx="4033">
                  <c:v>4.0330000000000004</c:v>
                </c:pt>
                <c:pt idx="4034">
                  <c:v>4.0339999999999998</c:v>
                </c:pt>
                <c:pt idx="4035">
                  <c:v>4.0350000000000001</c:v>
                </c:pt>
                <c:pt idx="4036">
                  <c:v>4.0359999999999996</c:v>
                </c:pt>
                <c:pt idx="4037">
                  <c:v>4.0369999999999999</c:v>
                </c:pt>
                <c:pt idx="4038">
                  <c:v>4.0380000000000003</c:v>
                </c:pt>
                <c:pt idx="4039">
                  <c:v>4.0389999999999997</c:v>
                </c:pt>
                <c:pt idx="4040">
                  <c:v>4.04</c:v>
                </c:pt>
                <c:pt idx="4041">
                  <c:v>4.0410000000000004</c:v>
                </c:pt>
                <c:pt idx="4042">
                  <c:v>4.0419999999999998</c:v>
                </c:pt>
                <c:pt idx="4043">
                  <c:v>4.0430000000000001</c:v>
                </c:pt>
                <c:pt idx="4044">
                  <c:v>4.0439999999999996</c:v>
                </c:pt>
                <c:pt idx="4045">
                  <c:v>4.0449999999999999</c:v>
                </c:pt>
                <c:pt idx="4046">
                  <c:v>4.0460000000000003</c:v>
                </c:pt>
                <c:pt idx="4047">
                  <c:v>4.0469999999999997</c:v>
                </c:pt>
                <c:pt idx="4048">
                  <c:v>4.048</c:v>
                </c:pt>
                <c:pt idx="4049">
                  <c:v>4.0490000000000004</c:v>
                </c:pt>
                <c:pt idx="4050">
                  <c:v>4.05</c:v>
                </c:pt>
                <c:pt idx="4051">
                  <c:v>4.0510000000000002</c:v>
                </c:pt>
                <c:pt idx="4052">
                  <c:v>4.0519999999999996</c:v>
                </c:pt>
                <c:pt idx="4053">
                  <c:v>4.0529999999999999</c:v>
                </c:pt>
                <c:pt idx="4054">
                  <c:v>4.0540000000000003</c:v>
                </c:pt>
                <c:pt idx="4055">
                  <c:v>4.0549999999999997</c:v>
                </c:pt>
                <c:pt idx="4056">
                  <c:v>4.056</c:v>
                </c:pt>
                <c:pt idx="4057">
                  <c:v>4.0570000000000004</c:v>
                </c:pt>
                <c:pt idx="4058">
                  <c:v>4.0579999999999998</c:v>
                </c:pt>
                <c:pt idx="4059">
                  <c:v>4.0590000000000002</c:v>
                </c:pt>
                <c:pt idx="4060">
                  <c:v>4.0599999999999996</c:v>
                </c:pt>
                <c:pt idx="4061">
                  <c:v>4.0609999999999999</c:v>
                </c:pt>
                <c:pt idx="4062">
                  <c:v>4.0620000000000003</c:v>
                </c:pt>
                <c:pt idx="4063">
                  <c:v>4.0629999999999997</c:v>
                </c:pt>
                <c:pt idx="4064">
                  <c:v>4.0640000000000001</c:v>
                </c:pt>
                <c:pt idx="4065">
                  <c:v>4.0650000000000004</c:v>
                </c:pt>
                <c:pt idx="4066">
                  <c:v>4.0659999999999998</c:v>
                </c:pt>
                <c:pt idx="4067">
                  <c:v>4.0670000000000002</c:v>
                </c:pt>
                <c:pt idx="4068">
                  <c:v>4.0679999999999996</c:v>
                </c:pt>
                <c:pt idx="4069">
                  <c:v>4.069</c:v>
                </c:pt>
                <c:pt idx="4070">
                  <c:v>4.07</c:v>
                </c:pt>
                <c:pt idx="4071">
                  <c:v>4.0709999999999997</c:v>
                </c:pt>
                <c:pt idx="4072">
                  <c:v>4.0720000000000001</c:v>
                </c:pt>
                <c:pt idx="4073">
                  <c:v>4.0730000000000004</c:v>
                </c:pt>
                <c:pt idx="4074">
                  <c:v>4.0739999999999998</c:v>
                </c:pt>
                <c:pt idx="4075">
                  <c:v>4.0750000000000002</c:v>
                </c:pt>
                <c:pt idx="4076">
                  <c:v>4.0759999999999996</c:v>
                </c:pt>
                <c:pt idx="4077">
                  <c:v>4.077</c:v>
                </c:pt>
                <c:pt idx="4078">
                  <c:v>4.0780000000000003</c:v>
                </c:pt>
                <c:pt idx="4079">
                  <c:v>4.0789999999999997</c:v>
                </c:pt>
                <c:pt idx="4080">
                  <c:v>4.08</c:v>
                </c:pt>
                <c:pt idx="4081">
                  <c:v>4.0810000000000004</c:v>
                </c:pt>
                <c:pt idx="4082">
                  <c:v>4.0819999999999999</c:v>
                </c:pt>
                <c:pt idx="4083">
                  <c:v>4.0830000000000002</c:v>
                </c:pt>
                <c:pt idx="4084">
                  <c:v>4.0839999999999996</c:v>
                </c:pt>
                <c:pt idx="4085">
                  <c:v>4.085</c:v>
                </c:pt>
                <c:pt idx="4086">
                  <c:v>4.0860000000000003</c:v>
                </c:pt>
                <c:pt idx="4087">
                  <c:v>4.0869999999999997</c:v>
                </c:pt>
                <c:pt idx="4088">
                  <c:v>4.0880000000000001</c:v>
                </c:pt>
                <c:pt idx="4089">
                  <c:v>4.0890000000000004</c:v>
                </c:pt>
                <c:pt idx="4090">
                  <c:v>4.09</c:v>
                </c:pt>
                <c:pt idx="4091">
                  <c:v>4.0910000000000002</c:v>
                </c:pt>
                <c:pt idx="4092">
                  <c:v>4.0919999999999996</c:v>
                </c:pt>
                <c:pt idx="4093">
                  <c:v>4.093</c:v>
                </c:pt>
                <c:pt idx="4094">
                  <c:v>4.0940000000000003</c:v>
                </c:pt>
                <c:pt idx="4095">
                  <c:v>4.0949999999999998</c:v>
                </c:pt>
                <c:pt idx="4096">
                  <c:v>4.0960000000000001</c:v>
                </c:pt>
                <c:pt idx="4097">
                  <c:v>4.0970000000000004</c:v>
                </c:pt>
                <c:pt idx="4098">
                  <c:v>4.0979999999999999</c:v>
                </c:pt>
                <c:pt idx="4099">
                  <c:v>4.0990000000000002</c:v>
                </c:pt>
                <c:pt idx="4100">
                  <c:v>4.0999999999999996</c:v>
                </c:pt>
                <c:pt idx="4101">
                  <c:v>4.101</c:v>
                </c:pt>
                <c:pt idx="4102">
                  <c:v>4.1020000000000003</c:v>
                </c:pt>
                <c:pt idx="4103">
                  <c:v>4.1029999999999998</c:v>
                </c:pt>
                <c:pt idx="4104">
                  <c:v>4.1040000000000001</c:v>
                </c:pt>
                <c:pt idx="4105">
                  <c:v>4.1050000000000004</c:v>
                </c:pt>
                <c:pt idx="4106">
                  <c:v>4.1059999999999999</c:v>
                </c:pt>
                <c:pt idx="4107">
                  <c:v>4.1070000000000002</c:v>
                </c:pt>
                <c:pt idx="4108">
                  <c:v>4.1079999999999997</c:v>
                </c:pt>
                <c:pt idx="4109">
                  <c:v>4.109</c:v>
                </c:pt>
                <c:pt idx="4110">
                  <c:v>4.1100000000000003</c:v>
                </c:pt>
                <c:pt idx="4111">
                  <c:v>4.1109999999999998</c:v>
                </c:pt>
                <c:pt idx="4112">
                  <c:v>4.1120000000000001</c:v>
                </c:pt>
                <c:pt idx="4113">
                  <c:v>4.1130000000000004</c:v>
                </c:pt>
                <c:pt idx="4114">
                  <c:v>4.1139999999999999</c:v>
                </c:pt>
                <c:pt idx="4115">
                  <c:v>4.1150000000000002</c:v>
                </c:pt>
                <c:pt idx="4116">
                  <c:v>4.1159999999999997</c:v>
                </c:pt>
                <c:pt idx="4117">
                  <c:v>4.117</c:v>
                </c:pt>
                <c:pt idx="4118">
                  <c:v>4.1180000000000003</c:v>
                </c:pt>
                <c:pt idx="4119">
                  <c:v>4.1189999999999998</c:v>
                </c:pt>
                <c:pt idx="4120">
                  <c:v>4.12</c:v>
                </c:pt>
                <c:pt idx="4121">
                  <c:v>4.1210000000000004</c:v>
                </c:pt>
                <c:pt idx="4122">
                  <c:v>4.1219999999999999</c:v>
                </c:pt>
                <c:pt idx="4123">
                  <c:v>4.1230000000000002</c:v>
                </c:pt>
                <c:pt idx="4124">
                  <c:v>4.1239999999999997</c:v>
                </c:pt>
                <c:pt idx="4125">
                  <c:v>4.125</c:v>
                </c:pt>
                <c:pt idx="4126">
                  <c:v>4.1260000000000003</c:v>
                </c:pt>
                <c:pt idx="4127">
                  <c:v>4.1269999999999998</c:v>
                </c:pt>
                <c:pt idx="4128">
                  <c:v>4.1280000000000001</c:v>
                </c:pt>
                <c:pt idx="4129">
                  <c:v>4.1289999999999996</c:v>
                </c:pt>
                <c:pt idx="4130">
                  <c:v>4.13</c:v>
                </c:pt>
                <c:pt idx="4131">
                  <c:v>4.1310000000000002</c:v>
                </c:pt>
                <c:pt idx="4132">
                  <c:v>4.1319999999999997</c:v>
                </c:pt>
                <c:pt idx="4133">
                  <c:v>4.133</c:v>
                </c:pt>
                <c:pt idx="4134">
                  <c:v>4.1340000000000003</c:v>
                </c:pt>
                <c:pt idx="4135">
                  <c:v>4.1349999999999998</c:v>
                </c:pt>
                <c:pt idx="4136">
                  <c:v>4.1360000000000001</c:v>
                </c:pt>
                <c:pt idx="4137">
                  <c:v>4.1369999999999996</c:v>
                </c:pt>
                <c:pt idx="4138">
                  <c:v>4.1379999999999999</c:v>
                </c:pt>
                <c:pt idx="4139">
                  <c:v>4.1390000000000002</c:v>
                </c:pt>
                <c:pt idx="4140">
                  <c:v>4.1399999999999997</c:v>
                </c:pt>
                <c:pt idx="4141">
                  <c:v>4.141</c:v>
                </c:pt>
                <c:pt idx="4142">
                  <c:v>4.1420000000000003</c:v>
                </c:pt>
                <c:pt idx="4143">
                  <c:v>4.1429999999999998</c:v>
                </c:pt>
                <c:pt idx="4144">
                  <c:v>4.1440000000000001</c:v>
                </c:pt>
                <c:pt idx="4145">
                  <c:v>4.1449999999999996</c:v>
                </c:pt>
                <c:pt idx="4146">
                  <c:v>4.1459999999999999</c:v>
                </c:pt>
                <c:pt idx="4147">
                  <c:v>4.1470000000000002</c:v>
                </c:pt>
                <c:pt idx="4148">
                  <c:v>4.1479999999999997</c:v>
                </c:pt>
                <c:pt idx="4149">
                  <c:v>4.149</c:v>
                </c:pt>
                <c:pt idx="4150">
                  <c:v>4.1500000000000004</c:v>
                </c:pt>
                <c:pt idx="4151">
                  <c:v>4.1509999999999998</c:v>
                </c:pt>
                <c:pt idx="4152">
                  <c:v>4.1520000000000001</c:v>
                </c:pt>
                <c:pt idx="4153">
                  <c:v>4.1529999999999996</c:v>
                </c:pt>
                <c:pt idx="4154">
                  <c:v>4.1539999999999999</c:v>
                </c:pt>
                <c:pt idx="4155">
                  <c:v>4.1550000000000002</c:v>
                </c:pt>
                <c:pt idx="4156">
                  <c:v>4.1559999999999997</c:v>
                </c:pt>
                <c:pt idx="4157">
                  <c:v>4.157</c:v>
                </c:pt>
                <c:pt idx="4158">
                  <c:v>4.1580000000000004</c:v>
                </c:pt>
                <c:pt idx="4159">
                  <c:v>4.1589999999999998</c:v>
                </c:pt>
                <c:pt idx="4160">
                  <c:v>4.16</c:v>
                </c:pt>
                <c:pt idx="4161">
                  <c:v>4.1609999999999996</c:v>
                </c:pt>
                <c:pt idx="4162">
                  <c:v>4.1619999999999999</c:v>
                </c:pt>
                <c:pt idx="4163">
                  <c:v>4.1630000000000003</c:v>
                </c:pt>
                <c:pt idx="4164">
                  <c:v>4.1639999999999997</c:v>
                </c:pt>
                <c:pt idx="4165">
                  <c:v>4.165</c:v>
                </c:pt>
                <c:pt idx="4166">
                  <c:v>4.1660000000000004</c:v>
                </c:pt>
                <c:pt idx="4167">
                  <c:v>4.1669999999999998</c:v>
                </c:pt>
                <c:pt idx="4168">
                  <c:v>4.1680000000000001</c:v>
                </c:pt>
                <c:pt idx="4169">
                  <c:v>4.1689999999999996</c:v>
                </c:pt>
                <c:pt idx="4170">
                  <c:v>4.17</c:v>
                </c:pt>
                <c:pt idx="4171">
                  <c:v>4.1710000000000003</c:v>
                </c:pt>
                <c:pt idx="4172">
                  <c:v>4.1719999999999997</c:v>
                </c:pt>
                <c:pt idx="4173">
                  <c:v>4.173</c:v>
                </c:pt>
                <c:pt idx="4174">
                  <c:v>4.1740000000000004</c:v>
                </c:pt>
                <c:pt idx="4175">
                  <c:v>4.1749999999999998</c:v>
                </c:pt>
                <c:pt idx="4176">
                  <c:v>4.1760000000000002</c:v>
                </c:pt>
                <c:pt idx="4177">
                  <c:v>4.1769999999999996</c:v>
                </c:pt>
                <c:pt idx="4178">
                  <c:v>4.1779999999999999</c:v>
                </c:pt>
                <c:pt idx="4179">
                  <c:v>4.1790000000000003</c:v>
                </c:pt>
                <c:pt idx="4180">
                  <c:v>4.18</c:v>
                </c:pt>
                <c:pt idx="4181">
                  <c:v>4.181</c:v>
                </c:pt>
                <c:pt idx="4182">
                  <c:v>4.1820000000000004</c:v>
                </c:pt>
                <c:pt idx="4183">
                  <c:v>4.1829999999999998</c:v>
                </c:pt>
                <c:pt idx="4184">
                  <c:v>4.1840000000000002</c:v>
                </c:pt>
                <c:pt idx="4185">
                  <c:v>4.1849999999999996</c:v>
                </c:pt>
                <c:pt idx="4186">
                  <c:v>4.1859999999999999</c:v>
                </c:pt>
                <c:pt idx="4187">
                  <c:v>4.1870000000000003</c:v>
                </c:pt>
                <c:pt idx="4188">
                  <c:v>4.1879999999999997</c:v>
                </c:pt>
                <c:pt idx="4189">
                  <c:v>4.1890000000000001</c:v>
                </c:pt>
                <c:pt idx="4190">
                  <c:v>4.1900000000000004</c:v>
                </c:pt>
                <c:pt idx="4191">
                  <c:v>4.1909999999999998</c:v>
                </c:pt>
                <c:pt idx="4192">
                  <c:v>4.1920000000000002</c:v>
                </c:pt>
                <c:pt idx="4193">
                  <c:v>4.1929999999999996</c:v>
                </c:pt>
                <c:pt idx="4194">
                  <c:v>4.194</c:v>
                </c:pt>
                <c:pt idx="4195">
                  <c:v>4.1950000000000003</c:v>
                </c:pt>
                <c:pt idx="4196">
                  <c:v>4.1959999999999997</c:v>
                </c:pt>
                <c:pt idx="4197">
                  <c:v>4.1970000000000001</c:v>
                </c:pt>
                <c:pt idx="4198">
                  <c:v>4.1980000000000004</c:v>
                </c:pt>
                <c:pt idx="4199">
                  <c:v>4.1989999999999998</c:v>
                </c:pt>
                <c:pt idx="4200">
                  <c:v>4.2</c:v>
                </c:pt>
                <c:pt idx="4201">
                  <c:v>4.2009999999999996</c:v>
                </c:pt>
                <c:pt idx="4202">
                  <c:v>4.202</c:v>
                </c:pt>
                <c:pt idx="4203">
                  <c:v>4.2030000000000003</c:v>
                </c:pt>
                <c:pt idx="4204">
                  <c:v>4.2039999999999997</c:v>
                </c:pt>
                <c:pt idx="4205">
                  <c:v>4.2050000000000001</c:v>
                </c:pt>
                <c:pt idx="4206">
                  <c:v>4.2060000000000004</c:v>
                </c:pt>
                <c:pt idx="4207">
                  <c:v>4.2069999999999999</c:v>
                </c:pt>
                <c:pt idx="4208">
                  <c:v>4.2080000000000002</c:v>
                </c:pt>
                <c:pt idx="4209">
                  <c:v>4.2089999999999996</c:v>
                </c:pt>
                <c:pt idx="4210">
                  <c:v>4.21</c:v>
                </c:pt>
                <c:pt idx="4211">
                  <c:v>4.2110000000000003</c:v>
                </c:pt>
                <c:pt idx="4212">
                  <c:v>4.2119999999999997</c:v>
                </c:pt>
                <c:pt idx="4213">
                  <c:v>4.2130000000000001</c:v>
                </c:pt>
                <c:pt idx="4214">
                  <c:v>4.2140000000000004</c:v>
                </c:pt>
                <c:pt idx="4215">
                  <c:v>4.2149999999999999</c:v>
                </c:pt>
                <c:pt idx="4216">
                  <c:v>4.2160000000000002</c:v>
                </c:pt>
                <c:pt idx="4217">
                  <c:v>4.2169999999999996</c:v>
                </c:pt>
                <c:pt idx="4218">
                  <c:v>4.218</c:v>
                </c:pt>
                <c:pt idx="4219">
                  <c:v>4.2190000000000003</c:v>
                </c:pt>
                <c:pt idx="4220">
                  <c:v>4.22</c:v>
                </c:pt>
                <c:pt idx="4221">
                  <c:v>4.2210000000000001</c:v>
                </c:pt>
                <c:pt idx="4222">
                  <c:v>4.2220000000000004</c:v>
                </c:pt>
                <c:pt idx="4223">
                  <c:v>4.2229999999999999</c:v>
                </c:pt>
                <c:pt idx="4224">
                  <c:v>4.2240000000000002</c:v>
                </c:pt>
                <c:pt idx="4225">
                  <c:v>4.2249999999999996</c:v>
                </c:pt>
                <c:pt idx="4226">
                  <c:v>4.226</c:v>
                </c:pt>
                <c:pt idx="4227">
                  <c:v>4.2270000000000003</c:v>
                </c:pt>
                <c:pt idx="4228">
                  <c:v>4.2279999999999998</c:v>
                </c:pt>
                <c:pt idx="4229">
                  <c:v>4.2290000000000001</c:v>
                </c:pt>
                <c:pt idx="4230">
                  <c:v>4.2300000000000004</c:v>
                </c:pt>
                <c:pt idx="4231">
                  <c:v>4.2309999999999999</c:v>
                </c:pt>
                <c:pt idx="4232">
                  <c:v>4.2320000000000002</c:v>
                </c:pt>
                <c:pt idx="4233">
                  <c:v>4.2329999999999997</c:v>
                </c:pt>
                <c:pt idx="4234">
                  <c:v>4.234</c:v>
                </c:pt>
                <c:pt idx="4235">
                  <c:v>4.2350000000000003</c:v>
                </c:pt>
                <c:pt idx="4236">
                  <c:v>4.2359999999999998</c:v>
                </c:pt>
                <c:pt idx="4237">
                  <c:v>4.2370000000000001</c:v>
                </c:pt>
                <c:pt idx="4238">
                  <c:v>4.2380000000000004</c:v>
                </c:pt>
                <c:pt idx="4239">
                  <c:v>4.2389999999999999</c:v>
                </c:pt>
                <c:pt idx="4240">
                  <c:v>4.24</c:v>
                </c:pt>
                <c:pt idx="4241">
                  <c:v>4.2409999999999997</c:v>
                </c:pt>
                <c:pt idx="4242">
                  <c:v>4.242</c:v>
                </c:pt>
                <c:pt idx="4243">
                  <c:v>4.2430000000000003</c:v>
                </c:pt>
                <c:pt idx="4244">
                  <c:v>4.2439999999999998</c:v>
                </c:pt>
                <c:pt idx="4245">
                  <c:v>4.2450000000000001</c:v>
                </c:pt>
                <c:pt idx="4246">
                  <c:v>4.2460000000000004</c:v>
                </c:pt>
                <c:pt idx="4247">
                  <c:v>4.2469999999999999</c:v>
                </c:pt>
                <c:pt idx="4248">
                  <c:v>4.2480000000000002</c:v>
                </c:pt>
                <c:pt idx="4249">
                  <c:v>4.2489999999999997</c:v>
                </c:pt>
                <c:pt idx="4250">
                  <c:v>4.25</c:v>
                </c:pt>
                <c:pt idx="4251">
                  <c:v>4.2510000000000003</c:v>
                </c:pt>
                <c:pt idx="4252">
                  <c:v>4.2519999999999998</c:v>
                </c:pt>
                <c:pt idx="4253">
                  <c:v>4.2530000000000001</c:v>
                </c:pt>
                <c:pt idx="4254">
                  <c:v>4.2539999999999996</c:v>
                </c:pt>
                <c:pt idx="4255">
                  <c:v>4.2549999999999999</c:v>
                </c:pt>
                <c:pt idx="4256">
                  <c:v>4.2560000000000002</c:v>
                </c:pt>
                <c:pt idx="4257">
                  <c:v>4.2569999999999997</c:v>
                </c:pt>
                <c:pt idx="4258">
                  <c:v>4.258</c:v>
                </c:pt>
                <c:pt idx="4259">
                  <c:v>4.2590000000000003</c:v>
                </c:pt>
                <c:pt idx="4260">
                  <c:v>4.26</c:v>
                </c:pt>
                <c:pt idx="4261">
                  <c:v>4.2610000000000001</c:v>
                </c:pt>
                <c:pt idx="4262">
                  <c:v>4.2619999999999996</c:v>
                </c:pt>
                <c:pt idx="4263">
                  <c:v>4.2629999999999999</c:v>
                </c:pt>
                <c:pt idx="4264">
                  <c:v>4.2640000000000002</c:v>
                </c:pt>
                <c:pt idx="4265">
                  <c:v>4.2649999999999997</c:v>
                </c:pt>
                <c:pt idx="4266">
                  <c:v>4.266</c:v>
                </c:pt>
                <c:pt idx="4267">
                  <c:v>4.2670000000000003</c:v>
                </c:pt>
                <c:pt idx="4268">
                  <c:v>4.2679999999999998</c:v>
                </c:pt>
                <c:pt idx="4269">
                  <c:v>4.2690000000000001</c:v>
                </c:pt>
                <c:pt idx="4270">
                  <c:v>4.2699999999999996</c:v>
                </c:pt>
                <c:pt idx="4271">
                  <c:v>4.2709999999999999</c:v>
                </c:pt>
                <c:pt idx="4272">
                  <c:v>4.2720000000000002</c:v>
                </c:pt>
                <c:pt idx="4273">
                  <c:v>4.2729999999999997</c:v>
                </c:pt>
                <c:pt idx="4274">
                  <c:v>4.274</c:v>
                </c:pt>
                <c:pt idx="4275">
                  <c:v>4.2750000000000004</c:v>
                </c:pt>
                <c:pt idx="4276">
                  <c:v>4.2759999999999998</c:v>
                </c:pt>
                <c:pt idx="4277">
                  <c:v>4.2770000000000001</c:v>
                </c:pt>
                <c:pt idx="4278">
                  <c:v>4.2779999999999996</c:v>
                </c:pt>
                <c:pt idx="4279">
                  <c:v>4.2789999999999999</c:v>
                </c:pt>
                <c:pt idx="4280">
                  <c:v>4.28</c:v>
                </c:pt>
                <c:pt idx="4281">
                  <c:v>4.2809999999999997</c:v>
                </c:pt>
                <c:pt idx="4282">
                  <c:v>4.282</c:v>
                </c:pt>
                <c:pt idx="4283">
                  <c:v>4.2830000000000004</c:v>
                </c:pt>
                <c:pt idx="4284">
                  <c:v>4.2839999999999998</c:v>
                </c:pt>
                <c:pt idx="4285">
                  <c:v>4.2850000000000001</c:v>
                </c:pt>
                <c:pt idx="4286">
                  <c:v>4.2859999999999996</c:v>
                </c:pt>
                <c:pt idx="4287">
                  <c:v>4.2869999999999999</c:v>
                </c:pt>
                <c:pt idx="4288">
                  <c:v>4.2880000000000003</c:v>
                </c:pt>
                <c:pt idx="4289">
                  <c:v>4.2889999999999997</c:v>
                </c:pt>
                <c:pt idx="4290">
                  <c:v>4.29</c:v>
                </c:pt>
                <c:pt idx="4291">
                  <c:v>4.2910000000000004</c:v>
                </c:pt>
                <c:pt idx="4292">
                  <c:v>4.2919999999999998</c:v>
                </c:pt>
                <c:pt idx="4293">
                  <c:v>4.2930000000000001</c:v>
                </c:pt>
                <c:pt idx="4294">
                  <c:v>4.2939999999999996</c:v>
                </c:pt>
                <c:pt idx="4295">
                  <c:v>4.2949999999999999</c:v>
                </c:pt>
                <c:pt idx="4296">
                  <c:v>4.2960000000000003</c:v>
                </c:pt>
                <c:pt idx="4297">
                  <c:v>4.2969999999999997</c:v>
                </c:pt>
                <c:pt idx="4298">
                  <c:v>4.298</c:v>
                </c:pt>
                <c:pt idx="4299">
                  <c:v>4.2990000000000004</c:v>
                </c:pt>
                <c:pt idx="4300">
                  <c:v>4.3</c:v>
                </c:pt>
                <c:pt idx="4301">
                  <c:v>4.3010000000000002</c:v>
                </c:pt>
                <c:pt idx="4302">
                  <c:v>4.3019999999999996</c:v>
                </c:pt>
                <c:pt idx="4303">
                  <c:v>4.3029999999999999</c:v>
                </c:pt>
                <c:pt idx="4304">
                  <c:v>4.3040000000000003</c:v>
                </c:pt>
                <c:pt idx="4305">
                  <c:v>4.3049999999999997</c:v>
                </c:pt>
                <c:pt idx="4306">
                  <c:v>4.306</c:v>
                </c:pt>
                <c:pt idx="4307">
                  <c:v>4.3070000000000004</c:v>
                </c:pt>
                <c:pt idx="4308">
                  <c:v>4.3079999999999998</c:v>
                </c:pt>
                <c:pt idx="4309">
                  <c:v>4.3090000000000002</c:v>
                </c:pt>
                <c:pt idx="4310">
                  <c:v>4.3099999999999996</c:v>
                </c:pt>
                <c:pt idx="4311">
                  <c:v>4.3109999999999999</c:v>
                </c:pt>
                <c:pt idx="4312">
                  <c:v>4.3120000000000003</c:v>
                </c:pt>
                <c:pt idx="4313">
                  <c:v>4.3129999999999997</c:v>
                </c:pt>
                <c:pt idx="4314">
                  <c:v>4.3140000000000001</c:v>
                </c:pt>
                <c:pt idx="4315">
                  <c:v>4.3150000000000004</c:v>
                </c:pt>
                <c:pt idx="4316">
                  <c:v>4.3159999999999998</c:v>
                </c:pt>
                <c:pt idx="4317">
                  <c:v>4.3170000000000002</c:v>
                </c:pt>
                <c:pt idx="4318">
                  <c:v>4.3179999999999996</c:v>
                </c:pt>
                <c:pt idx="4319">
                  <c:v>4.319</c:v>
                </c:pt>
                <c:pt idx="4320">
                  <c:v>4.32</c:v>
                </c:pt>
                <c:pt idx="4321">
                  <c:v>4.3209999999999997</c:v>
                </c:pt>
                <c:pt idx="4322">
                  <c:v>4.3220000000000001</c:v>
                </c:pt>
                <c:pt idx="4323">
                  <c:v>4.3230000000000004</c:v>
                </c:pt>
                <c:pt idx="4324">
                  <c:v>4.3239999999999998</c:v>
                </c:pt>
                <c:pt idx="4325">
                  <c:v>4.3250000000000002</c:v>
                </c:pt>
                <c:pt idx="4326">
                  <c:v>4.3259999999999996</c:v>
                </c:pt>
                <c:pt idx="4327">
                  <c:v>4.327</c:v>
                </c:pt>
                <c:pt idx="4328">
                  <c:v>4.3280000000000003</c:v>
                </c:pt>
                <c:pt idx="4329">
                  <c:v>4.3289999999999997</c:v>
                </c:pt>
                <c:pt idx="4330">
                  <c:v>4.33</c:v>
                </c:pt>
                <c:pt idx="4331">
                  <c:v>4.3310000000000004</c:v>
                </c:pt>
                <c:pt idx="4332">
                  <c:v>4.3319999999999999</c:v>
                </c:pt>
                <c:pt idx="4333">
                  <c:v>4.3330000000000002</c:v>
                </c:pt>
                <c:pt idx="4334">
                  <c:v>4.3339999999999996</c:v>
                </c:pt>
                <c:pt idx="4335">
                  <c:v>4.335</c:v>
                </c:pt>
                <c:pt idx="4336">
                  <c:v>4.3360000000000003</c:v>
                </c:pt>
                <c:pt idx="4337">
                  <c:v>4.3369999999999997</c:v>
                </c:pt>
                <c:pt idx="4338">
                  <c:v>4.3380000000000001</c:v>
                </c:pt>
                <c:pt idx="4339">
                  <c:v>4.3390000000000004</c:v>
                </c:pt>
                <c:pt idx="4340">
                  <c:v>4.34</c:v>
                </c:pt>
                <c:pt idx="4341">
                  <c:v>4.3410000000000002</c:v>
                </c:pt>
                <c:pt idx="4342">
                  <c:v>4.3419999999999996</c:v>
                </c:pt>
                <c:pt idx="4343">
                  <c:v>4.343</c:v>
                </c:pt>
                <c:pt idx="4344">
                  <c:v>4.3440000000000003</c:v>
                </c:pt>
                <c:pt idx="4345">
                  <c:v>4.3449999999999998</c:v>
                </c:pt>
                <c:pt idx="4346">
                  <c:v>4.3460000000000001</c:v>
                </c:pt>
                <c:pt idx="4347">
                  <c:v>4.3470000000000004</c:v>
                </c:pt>
                <c:pt idx="4348">
                  <c:v>4.3479999999999999</c:v>
                </c:pt>
                <c:pt idx="4349">
                  <c:v>4.3490000000000002</c:v>
                </c:pt>
                <c:pt idx="4350">
                  <c:v>4.3499999999999996</c:v>
                </c:pt>
                <c:pt idx="4351">
                  <c:v>4.351</c:v>
                </c:pt>
                <c:pt idx="4352">
                  <c:v>4.3520000000000003</c:v>
                </c:pt>
                <c:pt idx="4353">
                  <c:v>4.3529999999999998</c:v>
                </c:pt>
                <c:pt idx="4354">
                  <c:v>4.3540000000000001</c:v>
                </c:pt>
                <c:pt idx="4355">
                  <c:v>4.3550000000000004</c:v>
                </c:pt>
                <c:pt idx="4356">
                  <c:v>4.3559999999999999</c:v>
                </c:pt>
                <c:pt idx="4357">
                  <c:v>4.3570000000000002</c:v>
                </c:pt>
                <c:pt idx="4358">
                  <c:v>4.3579999999999997</c:v>
                </c:pt>
                <c:pt idx="4359">
                  <c:v>4.359</c:v>
                </c:pt>
                <c:pt idx="4360">
                  <c:v>4.3600000000000003</c:v>
                </c:pt>
                <c:pt idx="4361">
                  <c:v>4.3609999999999998</c:v>
                </c:pt>
                <c:pt idx="4362">
                  <c:v>4.3620000000000001</c:v>
                </c:pt>
                <c:pt idx="4363">
                  <c:v>4.3630000000000004</c:v>
                </c:pt>
                <c:pt idx="4364">
                  <c:v>4.3639999999999999</c:v>
                </c:pt>
                <c:pt idx="4365">
                  <c:v>4.3650000000000002</c:v>
                </c:pt>
                <c:pt idx="4366">
                  <c:v>4.3659999999999997</c:v>
                </c:pt>
                <c:pt idx="4367">
                  <c:v>4.367</c:v>
                </c:pt>
                <c:pt idx="4368">
                  <c:v>4.3680000000000003</c:v>
                </c:pt>
                <c:pt idx="4369">
                  <c:v>4.3689999999999998</c:v>
                </c:pt>
                <c:pt idx="4370">
                  <c:v>4.37</c:v>
                </c:pt>
                <c:pt idx="4371">
                  <c:v>4.3710000000000004</c:v>
                </c:pt>
                <c:pt idx="4372">
                  <c:v>4.3719999999999999</c:v>
                </c:pt>
                <c:pt idx="4373">
                  <c:v>4.3730000000000002</c:v>
                </c:pt>
                <c:pt idx="4374">
                  <c:v>4.3739999999999997</c:v>
                </c:pt>
                <c:pt idx="4375">
                  <c:v>4.375</c:v>
                </c:pt>
                <c:pt idx="4376">
                  <c:v>4.3760000000000003</c:v>
                </c:pt>
                <c:pt idx="4377">
                  <c:v>4.3769999999999998</c:v>
                </c:pt>
                <c:pt idx="4378">
                  <c:v>4.3780000000000001</c:v>
                </c:pt>
                <c:pt idx="4379">
                  <c:v>4.3789999999999996</c:v>
                </c:pt>
                <c:pt idx="4380">
                  <c:v>4.38</c:v>
                </c:pt>
                <c:pt idx="4381">
                  <c:v>4.3810000000000002</c:v>
                </c:pt>
                <c:pt idx="4382">
                  <c:v>4.3819999999999997</c:v>
                </c:pt>
                <c:pt idx="4383">
                  <c:v>4.383</c:v>
                </c:pt>
                <c:pt idx="4384">
                  <c:v>4.3840000000000003</c:v>
                </c:pt>
                <c:pt idx="4385">
                  <c:v>4.3849999999999998</c:v>
                </c:pt>
                <c:pt idx="4386">
                  <c:v>4.3860000000000001</c:v>
                </c:pt>
                <c:pt idx="4387">
                  <c:v>4.3869999999999996</c:v>
                </c:pt>
                <c:pt idx="4388">
                  <c:v>4.3879999999999999</c:v>
                </c:pt>
                <c:pt idx="4389">
                  <c:v>4.3890000000000002</c:v>
                </c:pt>
                <c:pt idx="4390">
                  <c:v>4.3899999999999997</c:v>
                </c:pt>
                <c:pt idx="4391">
                  <c:v>4.391</c:v>
                </c:pt>
                <c:pt idx="4392">
                  <c:v>4.3920000000000003</c:v>
                </c:pt>
                <c:pt idx="4393">
                  <c:v>4.3929999999999998</c:v>
                </c:pt>
                <c:pt idx="4394">
                  <c:v>4.3940000000000001</c:v>
                </c:pt>
                <c:pt idx="4395">
                  <c:v>4.3949999999999996</c:v>
                </c:pt>
                <c:pt idx="4396">
                  <c:v>4.3959999999999999</c:v>
                </c:pt>
                <c:pt idx="4397">
                  <c:v>4.3970000000000002</c:v>
                </c:pt>
                <c:pt idx="4398">
                  <c:v>4.3979999999999997</c:v>
                </c:pt>
                <c:pt idx="4399">
                  <c:v>4.399</c:v>
                </c:pt>
                <c:pt idx="4400">
                  <c:v>4.4000000000000004</c:v>
                </c:pt>
                <c:pt idx="4401">
                  <c:v>4.4009999999999998</c:v>
                </c:pt>
                <c:pt idx="4402">
                  <c:v>4.4020000000000001</c:v>
                </c:pt>
                <c:pt idx="4403">
                  <c:v>4.4029999999999996</c:v>
                </c:pt>
                <c:pt idx="4404">
                  <c:v>4.4039999999999999</c:v>
                </c:pt>
                <c:pt idx="4405">
                  <c:v>4.4050000000000002</c:v>
                </c:pt>
                <c:pt idx="4406">
                  <c:v>4.4059999999999997</c:v>
                </c:pt>
                <c:pt idx="4407">
                  <c:v>4.407</c:v>
                </c:pt>
                <c:pt idx="4408">
                  <c:v>4.4080000000000004</c:v>
                </c:pt>
                <c:pt idx="4409">
                  <c:v>4.4089999999999998</c:v>
                </c:pt>
                <c:pt idx="4410">
                  <c:v>4.41</c:v>
                </c:pt>
                <c:pt idx="4411">
                  <c:v>4.4109999999999996</c:v>
                </c:pt>
                <c:pt idx="4412">
                  <c:v>4.4119999999999999</c:v>
                </c:pt>
                <c:pt idx="4413">
                  <c:v>4.4130000000000003</c:v>
                </c:pt>
                <c:pt idx="4414">
                  <c:v>4.4139999999999997</c:v>
                </c:pt>
                <c:pt idx="4415">
                  <c:v>4.415</c:v>
                </c:pt>
                <c:pt idx="4416">
                  <c:v>4.4160000000000004</c:v>
                </c:pt>
                <c:pt idx="4417">
                  <c:v>4.4169999999999998</c:v>
                </c:pt>
                <c:pt idx="4418">
                  <c:v>4.4180000000000001</c:v>
                </c:pt>
                <c:pt idx="4419">
                  <c:v>4.4189999999999996</c:v>
                </c:pt>
                <c:pt idx="4420">
                  <c:v>4.42</c:v>
                </c:pt>
                <c:pt idx="4421">
                  <c:v>4.4210000000000003</c:v>
                </c:pt>
                <c:pt idx="4422">
                  <c:v>4.4219999999999997</c:v>
                </c:pt>
                <c:pt idx="4423">
                  <c:v>4.423</c:v>
                </c:pt>
                <c:pt idx="4424">
                  <c:v>4.4240000000000004</c:v>
                </c:pt>
                <c:pt idx="4425">
                  <c:v>4.4249999999999998</c:v>
                </c:pt>
                <c:pt idx="4426">
                  <c:v>4.4260000000000002</c:v>
                </c:pt>
                <c:pt idx="4427">
                  <c:v>4.4269999999999996</c:v>
                </c:pt>
                <c:pt idx="4428">
                  <c:v>4.4279999999999999</c:v>
                </c:pt>
                <c:pt idx="4429">
                  <c:v>4.4290000000000003</c:v>
                </c:pt>
                <c:pt idx="4430">
                  <c:v>4.43</c:v>
                </c:pt>
                <c:pt idx="4431">
                  <c:v>4.431</c:v>
                </c:pt>
                <c:pt idx="4432">
                  <c:v>4.4320000000000004</c:v>
                </c:pt>
                <c:pt idx="4433">
                  <c:v>4.4329999999999998</c:v>
                </c:pt>
                <c:pt idx="4434">
                  <c:v>4.4340000000000002</c:v>
                </c:pt>
                <c:pt idx="4435">
                  <c:v>4.4349999999999996</c:v>
                </c:pt>
                <c:pt idx="4436">
                  <c:v>4.4359999999999999</c:v>
                </c:pt>
                <c:pt idx="4437">
                  <c:v>4.4370000000000003</c:v>
                </c:pt>
                <c:pt idx="4438">
                  <c:v>4.4379999999999997</c:v>
                </c:pt>
                <c:pt idx="4439">
                  <c:v>4.4390000000000001</c:v>
                </c:pt>
                <c:pt idx="4440">
                  <c:v>4.4400000000000004</c:v>
                </c:pt>
                <c:pt idx="4441">
                  <c:v>4.4409999999999998</c:v>
                </c:pt>
                <c:pt idx="4442">
                  <c:v>4.4420000000000002</c:v>
                </c:pt>
                <c:pt idx="4443">
                  <c:v>4.4429999999999996</c:v>
                </c:pt>
                <c:pt idx="4444">
                  <c:v>4.444</c:v>
                </c:pt>
                <c:pt idx="4445">
                  <c:v>4.4450000000000003</c:v>
                </c:pt>
                <c:pt idx="4446">
                  <c:v>4.4459999999999997</c:v>
                </c:pt>
                <c:pt idx="4447">
                  <c:v>4.4470000000000001</c:v>
                </c:pt>
                <c:pt idx="4448">
                  <c:v>4.4480000000000004</c:v>
                </c:pt>
                <c:pt idx="4449">
                  <c:v>4.4489999999999998</c:v>
                </c:pt>
                <c:pt idx="4450">
                  <c:v>4.45</c:v>
                </c:pt>
                <c:pt idx="4451">
                  <c:v>4.4509999999999996</c:v>
                </c:pt>
                <c:pt idx="4452">
                  <c:v>4.452</c:v>
                </c:pt>
                <c:pt idx="4453">
                  <c:v>4.4530000000000003</c:v>
                </c:pt>
                <c:pt idx="4454">
                  <c:v>4.4539999999999997</c:v>
                </c:pt>
                <c:pt idx="4455">
                  <c:v>4.4550000000000001</c:v>
                </c:pt>
                <c:pt idx="4456">
                  <c:v>4.4560000000000004</c:v>
                </c:pt>
                <c:pt idx="4457">
                  <c:v>4.4569999999999999</c:v>
                </c:pt>
                <c:pt idx="4458">
                  <c:v>4.4580000000000002</c:v>
                </c:pt>
                <c:pt idx="4459">
                  <c:v>4.4589999999999996</c:v>
                </c:pt>
                <c:pt idx="4460">
                  <c:v>4.46</c:v>
                </c:pt>
                <c:pt idx="4461">
                  <c:v>4.4610000000000003</c:v>
                </c:pt>
                <c:pt idx="4462">
                  <c:v>4.4619999999999997</c:v>
                </c:pt>
                <c:pt idx="4463">
                  <c:v>4.4630000000000001</c:v>
                </c:pt>
                <c:pt idx="4464">
                  <c:v>4.4640000000000004</c:v>
                </c:pt>
                <c:pt idx="4465">
                  <c:v>4.4649999999999999</c:v>
                </c:pt>
                <c:pt idx="4466">
                  <c:v>4.4660000000000002</c:v>
                </c:pt>
                <c:pt idx="4467">
                  <c:v>4.4669999999999996</c:v>
                </c:pt>
                <c:pt idx="4468">
                  <c:v>4.468</c:v>
                </c:pt>
                <c:pt idx="4469">
                  <c:v>4.4690000000000003</c:v>
                </c:pt>
                <c:pt idx="4470">
                  <c:v>4.47</c:v>
                </c:pt>
                <c:pt idx="4471">
                  <c:v>4.4710000000000001</c:v>
                </c:pt>
                <c:pt idx="4472">
                  <c:v>4.4720000000000004</c:v>
                </c:pt>
                <c:pt idx="4473">
                  <c:v>4.4729999999999999</c:v>
                </c:pt>
                <c:pt idx="4474">
                  <c:v>4.4740000000000002</c:v>
                </c:pt>
                <c:pt idx="4475">
                  <c:v>4.4749999999999996</c:v>
                </c:pt>
                <c:pt idx="4476">
                  <c:v>4.476</c:v>
                </c:pt>
                <c:pt idx="4477">
                  <c:v>4.4770000000000003</c:v>
                </c:pt>
                <c:pt idx="4478">
                  <c:v>4.4779999999999998</c:v>
                </c:pt>
                <c:pt idx="4479">
                  <c:v>4.4790000000000001</c:v>
                </c:pt>
                <c:pt idx="4480">
                  <c:v>4.4800000000000004</c:v>
                </c:pt>
                <c:pt idx="4481">
                  <c:v>4.4809999999999999</c:v>
                </c:pt>
                <c:pt idx="4482">
                  <c:v>4.4820000000000002</c:v>
                </c:pt>
                <c:pt idx="4483">
                  <c:v>4.4829999999999997</c:v>
                </c:pt>
                <c:pt idx="4484">
                  <c:v>4.484</c:v>
                </c:pt>
                <c:pt idx="4485">
                  <c:v>4.4850000000000003</c:v>
                </c:pt>
                <c:pt idx="4486">
                  <c:v>4.4859999999999998</c:v>
                </c:pt>
                <c:pt idx="4487">
                  <c:v>4.4870000000000001</c:v>
                </c:pt>
                <c:pt idx="4488">
                  <c:v>4.4880000000000004</c:v>
                </c:pt>
                <c:pt idx="4489">
                  <c:v>4.4889999999999999</c:v>
                </c:pt>
                <c:pt idx="4490">
                  <c:v>4.49</c:v>
                </c:pt>
                <c:pt idx="4491">
                  <c:v>4.4909999999999997</c:v>
                </c:pt>
                <c:pt idx="4492">
                  <c:v>4.492</c:v>
                </c:pt>
                <c:pt idx="4493">
                  <c:v>4.4930000000000003</c:v>
                </c:pt>
                <c:pt idx="4494">
                  <c:v>4.4939999999999998</c:v>
                </c:pt>
                <c:pt idx="4495">
                  <c:v>4.4950000000000001</c:v>
                </c:pt>
                <c:pt idx="4496">
                  <c:v>4.4960000000000004</c:v>
                </c:pt>
                <c:pt idx="4497">
                  <c:v>4.4969999999999999</c:v>
                </c:pt>
                <c:pt idx="4498">
                  <c:v>4.4980000000000002</c:v>
                </c:pt>
                <c:pt idx="4499">
                  <c:v>4.4989999999999997</c:v>
                </c:pt>
                <c:pt idx="4500">
                  <c:v>4.5</c:v>
                </c:pt>
                <c:pt idx="4501">
                  <c:v>4.5010000000000003</c:v>
                </c:pt>
                <c:pt idx="4502">
                  <c:v>4.5019999999999998</c:v>
                </c:pt>
                <c:pt idx="4503">
                  <c:v>4.5030000000000001</c:v>
                </c:pt>
                <c:pt idx="4504">
                  <c:v>4.5039999999999996</c:v>
                </c:pt>
                <c:pt idx="4505">
                  <c:v>4.5049999999999999</c:v>
                </c:pt>
                <c:pt idx="4506">
                  <c:v>4.5060000000000002</c:v>
                </c:pt>
                <c:pt idx="4507">
                  <c:v>4.5069999999999997</c:v>
                </c:pt>
                <c:pt idx="4508">
                  <c:v>4.508</c:v>
                </c:pt>
                <c:pt idx="4509">
                  <c:v>4.5090000000000003</c:v>
                </c:pt>
                <c:pt idx="4510">
                  <c:v>4.51</c:v>
                </c:pt>
                <c:pt idx="4511">
                  <c:v>4.5110000000000001</c:v>
                </c:pt>
                <c:pt idx="4512">
                  <c:v>4.5119999999999996</c:v>
                </c:pt>
                <c:pt idx="4513">
                  <c:v>4.5129999999999999</c:v>
                </c:pt>
                <c:pt idx="4514">
                  <c:v>4.5140000000000002</c:v>
                </c:pt>
                <c:pt idx="4515">
                  <c:v>4.5149999999999997</c:v>
                </c:pt>
                <c:pt idx="4516">
                  <c:v>4.516</c:v>
                </c:pt>
                <c:pt idx="4517">
                  <c:v>4.5170000000000003</c:v>
                </c:pt>
                <c:pt idx="4518">
                  <c:v>4.5179999999999998</c:v>
                </c:pt>
                <c:pt idx="4519">
                  <c:v>4.5190000000000001</c:v>
                </c:pt>
                <c:pt idx="4520">
                  <c:v>4.5199999999999996</c:v>
                </c:pt>
                <c:pt idx="4521">
                  <c:v>4.5209999999999999</c:v>
                </c:pt>
                <c:pt idx="4522">
                  <c:v>4.5220000000000002</c:v>
                </c:pt>
                <c:pt idx="4523">
                  <c:v>4.5229999999999997</c:v>
                </c:pt>
                <c:pt idx="4524">
                  <c:v>4.524</c:v>
                </c:pt>
                <c:pt idx="4525">
                  <c:v>4.5250000000000004</c:v>
                </c:pt>
                <c:pt idx="4526">
                  <c:v>4.5259999999999998</c:v>
                </c:pt>
                <c:pt idx="4527">
                  <c:v>4.5270000000000001</c:v>
                </c:pt>
                <c:pt idx="4528">
                  <c:v>4.5279999999999996</c:v>
                </c:pt>
                <c:pt idx="4529">
                  <c:v>4.5289999999999999</c:v>
                </c:pt>
                <c:pt idx="4530">
                  <c:v>4.53</c:v>
                </c:pt>
                <c:pt idx="4531">
                  <c:v>4.5309999999999997</c:v>
                </c:pt>
                <c:pt idx="4532">
                  <c:v>4.532</c:v>
                </c:pt>
                <c:pt idx="4533">
                  <c:v>4.5330000000000004</c:v>
                </c:pt>
                <c:pt idx="4534">
                  <c:v>4.5339999999999998</c:v>
                </c:pt>
                <c:pt idx="4535">
                  <c:v>4.5350000000000001</c:v>
                </c:pt>
                <c:pt idx="4536">
                  <c:v>4.5359999999999996</c:v>
                </c:pt>
                <c:pt idx="4537">
                  <c:v>4.5369999999999999</c:v>
                </c:pt>
                <c:pt idx="4538">
                  <c:v>4.5380000000000003</c:v>
                </c:pt>
                <c:pt idx="4539">
                  <c:v>4.5389999999999997</c:v>
                </c:pt>
                <c:pt idx="4540">
                  <c:v>4.54</c:v>
                </c:pt>
                <c:pt idx="4541">
                  <c:v>4.5410000000000004</c:v>
                </c:pt>
                <c:pt idx="4542">
                  <c:v>4.5419999999999998</c:v>
                </c:pt>
                <c:pt idx="4543">
                  <c:v>4.5430000000000001</c:v>
                </c:pt>
                <c:pt idx="4544">
                  <c:v>4.5439999999999996</c:v>
                </c:pt>
                <c:pt idx="4545">
                  <c:v>4.5449999999999999</c:v>
                </c:pt>
                <c:pt idx="4546">
                  <c:v>4.5460000000000003</c:v>
                </c:pt>
                <c:pt idx="4547">
                  <c:v>4.5469999999999997</c:v>
                </c:pt>
                <c:pt idx="4548">
                  <c:v>4.548</c:v>
                </c:pt>
                <c:pt idx="4549">
                  <c:v>4.5490000000000004</c:v>
                </c:pt>
                <c:pt idx="4550">
                  <c:v>4.55</c:v>
                </c:pt>
                <c:pt idx="4551">
                  <c:v>4.5510000000000002</c:v>
                </c:pt>
                <c:pt idx="4552">
                  <c:v>4.5519999999999996</c:v>
                </c:pt>
                <c:pt idx="4553">
                  <c:v>4.5529999999999999</c:v>
                </c:pt>
                <c:pt idx="4554">
                  <c:v>4.5540000000000003</c:v>
                </c:pt>
                <c:pt idx="4555">
                  <c:v>4.5549999999999997</c:v>
                </c:pt>
                <c:pt idx="4556">
                  <c:v>4.556</c:v>
                </c:pt>
                <c:pt idx="4557">
                  <c:v>4.5570000000000004</c:v>
                </c:pt>
                <c:pt idx="4558">
                  <c:v>4.5579999999999998</c:v>
                </c:pt>
                <c:pt idx="4559">
                  <c:v>4.5590000000000002</c:v>
                </c:pt>
                <c:pt idx="4560">
                  <c:v>4.5599999999999996</c:v>
                </c:pt>
                <c:pt idx="4561">
                  <c:v>4.5609999999999999</c:v>
                </c:pt>
                <c:pt idx="4562">
                  <c:v>4.5620000000000003</c:v>
                </c:pt>
                <c:pt idx="4563">
                  <c:v>4.5629999999999997</c:v>
                </c:pt>
                <c:pt idx="4564">
                  <c:v>4.5640000000000001</c:v>
                </c:pt>
                <c:pt idx="4565">
                  <c:v>4.5650000000000004</c:v>
                </c:pt>
                <c:pt idx="4566">
                  <c:v>4.5659999999999998</c:v>
                </c:pt>
                <c:pt idx="4567">
                  <c:v>4.5670000000000002</c:v>
                </c:pt>
                <c:pt idx="4568">
                  <c:v>4.5679999999999996</c:v>
                </c:pt>
                <c:pt idx="4569">
                  <c:v>4.569</c:v>
                </c:pt>
                <c:pt idx="4570">
                  <c:v>4.57</c:v>
                </c:pt>
                <c:pt idx="4571">
                  <c:v>4.5709999999999997</c:v>
                </c:pt>
                <c:pt idx="4572">
                  <c:v>4.5720000000000001</c:v>
                </c:pt>
                <c:pt idx="4573">
                  <c:v>4.5730000000000004</c:v>
                </c:pt>
                <c:pt idx="4574">
                  <c:v>4.5739999999999998</c:v>
                </c:pt>
                <c:pt idx="4575">
                  <c:v>4.5750000000000002</c:v>
                </c:pt>
                <c:pt idx="4576">
                  <c:v>4.5759999999999996</c:v>
                </c:pt>
                <c:pt idx="4577">
                  <c:v>4.577</c:v>
                </c:pt>
                <c:pt idx="4578">
                  <c:v>4.5780000000000003</c:v>
                </c:pt>
                <c:pt idx="4579">
                  <c:v>4.5789999999999997</c:v>
                </c:pt>
                <c:pt idx="4580">
                  <c:v>4.58</c:v>
                </c:pt>
                <c:pt idx="4581">
                  <c:v>4.5810000000000004</c:v>
                </c:pt>
                <c:pt idx="4582">
                  <c:v>4.5819999999999999</c:v>
                </c:pt>
                <c:pt idx="4583">
                  <c:v>4.5830000000000002</c:v>
                </c:pt>
                <c:pt idx="4584">
                  <c:v>4.5839999999999996</c:v>
                </c:pt>
                <c:pt idx="4585">
                  <c:v>4.585</c:v>
                </c:pt>
                <c:pt idx="4586">
                  <c:v>4.5860000000000003</c:v>
                </c:pt>
                <c:pt idx="4587">
                  <c:v>4.5869999999999997</c:v>
                </c:pt>
                <c:pt idx="4588">
                  <c:v>4.5880000000000001</c:v>
                </c:pt>
                <c:pt idx="4589">
                  <c:v>4.5890000000000004</c:v>
                </c:pt>
                <c:pt idx="4590">
                  <c:v>4.59</c:v>
                </c:pt>
                <c:pt idx="4591">
                  <c:v>4.5910000000000002</c:v>
                </c:pt>
                <c:pt idx="4592">
                  <c:v>4.5919999999999996</c:v>
                </c:pt>
                <c:pt idx="4593">
                  <c:v>4.593</c:v>
                </c:pt>
                <c:pt idx="4594">
                  <c:v>4.5940000000000003</c:v>
                </c:pt>
                <c:pt idx="4595">
                  <c:v>4.5949999999999998</c:v>
                </c:pt>
                <c:pt idx="4596">
                  <c:v>4.5960000000000001</c:v>
                </c:pt>
                <c:pt idx="4597">
                  <c:v>4.5970000000000004</c:v>
                </c:pt>
                <c:pt idx="4598">
                  <c:v>4.5979999999999999</c:v>
                </c:pt>
                <c:pt idx="4599">
                  <c:v>4.5990000000000002</c:v>
                </c:pt>
                <c:pt idx="4600">
                  <c:v>4.5999999999999996</c:v>
                </c:pt>
                <c:pt idx="4601">
                  <c:v>4.601</c:v>
                </c:pt>
                <c:pt idx="4602">
                  <c:v>4.6020000000000003</c:v>
                </c:pt>
                <c:pt idx="4603">
                  <c:v>4.6029999999999998</c:v>
                </c:pt>
                <c:pt idx="4604">
                  <c:v>4.6040000000000001</c:v>
                </c:pt>
                <c:pt idx="4605">
                  <c:v>4.6050000000000004</c:v>
                </c:pt>
                <c:pt idx="4606">
                  <c:v>4.6059999999999999</c:v>
                </c:pt>
                <c:pt idx="4607">
                  <c:v>4.6070000000000002</c:v>
                </c:pt>
                <c:pt idx="4608">
                  <c:v>4.6079999999999997</c:v>
                </c:pt>
                <c:pt idx="4609">
                  <c:v>4.609</c:v>
                </c:pt>
                <c:pt idx="4610">
                  <c:v>4.6100000000000003</c:v>
                </c:pt>
                <c:pt idx="4611">
                  <c:v>4.6109999999999998</c:v>
                </c:pt>
                <c:pt idx="4612">
                  <c:v>4.6120000000000001</c:v>
                </c:pt>
                <c:pt idx="4613">
                  <c:v>4.6130000000000004</c:v>
                </c:pt>
                <c:pt idx="4614">
                  <c:v>4.6139999999999999</c:v>
                </c:pt>
                <c:pt idx="4615">
                  <c:v>4.6150000000000002</c:v>
                </c:pt>
                <c:pt idx="4616">
                  <c:v>4.6159999999999997</c:v>
                </c:pt>
                <c:pt idx="4617">
                  <c:v>4.617</c:v>
                </c:pt>
                <c:pt idx="4618">
                  <c:v>4.6180000000000003</c:v>
                </c:pt>
                <c:pt idx="4619">
                  <c:v>4.6189999999999998</c:v>
                </c:pt>
                <c:pt idx="4620">
                  <c:v>4.62</c:v>
                </c:pt>
                <c:pt idx="4621">
                  <c:v>4.6210000000000004</c:v>
                </c:pt>
                <c:pt idx="4622">
                  <c:v>4.6219999999999999</c:v>
                </c:pt>
                <c:pt idx="4623">
                  <c:v>4.6230000000000002</c:v>
                </c:pt>
                <c:pt idx="4624">
                  <c:v>4.6239999999999997</c:v>
                </c:pt>
                <c:pt idx="4625">
                  <c:v>4.625</c:v>
                </c:pt>
                <c:pt idx="4626">
                  <c:v>4.6260000000000003</c:v>
                </c:pt>
                <c:pt idx="4627">
                  <c:v>4.6269999999999998</c:v>
                </c:pt>
                <c:pt idx="4628">
                  <c:v>4.6280000000000001</c:v>
                </c:pt>
                <c:pt idx="4629">
                  <c:v>4.6289999999999996</c:v>
                </c:pt>
                <c:pt idx="4630">
                  <c:v>4.63</c:v>
                </c:pt>
                <c:pt idx="4631">
                  <c:v>4.6310000000000002</c:v>
                </c:pt>
                <c:pt idx="4632">
                  <c:v>4.6319999999999997</c:v>
                </c:pt>
                <c:pt idx="4633">
                  <c:v>4.633</c:v>
                </c:pt>
                <c:pt idx="4634">
                  <c:v>4.6340000000000003</c:v>
                </c:pt>
                <c:pt idx="4635">
                  <c:v>4.6349999999999998</c:v>
                </c:pt>
                <c:pt idx="4636">
                  <c:v>4.6360000000000001</c:v>
                </c:pt>
                <c:pt idx="4637">
                  <c:v>4.6369999999999996</c:v>
                </c:pt>
                <c:pt idx="4638">
                  <c:v>4.6379999999999999</c:v>
                </c:pt>
                <c:pt idx="4639">
                  <c:v>4.6390000000000002</c:v>
                </c:pt>
                <c:pt idx="4640">
                  <c:v>4.6399999999999997</c:v>
                </c:pt>
                <c:pt idx="4641">
                  <c:v>4.641</c:v>
                </c:pt>
                <c:pt idx="4642">
                  <c:v>4.6420000000000003</c:v>
                </c:pt>
                <c:pt idx="4643">
                  <c:v>4.6429999999999998</c:v>
                </c:pt>
                <c:pt idx="4644">
                  <c:v>4.6440000000000001</c:v>
                </c:pt>
                <c:pt idx="4645">
                  <c:v>4.6449999999999996</c:v>
                </c:pt>
                <c:pt idx="4646">
                  <c:v>4.6459999999999999</c:v>
                </c:pt>
                <c:pt idx="4647">
                  <c:v>4.6470000000000002</c:v>
                </c:pt>
                <c:pt idx="4648">
                  <c:v>4.6479999999999997</c:v>
                </c:pt>
                <c:pt idx="4649">
                  <c:v>4.649</c:v>
                </c:pt>
                <c:pt idx="4650">
                  <c:v>4.6500000000000004</c:v>
                </c:pt>
                <c:pt idx="4651">
                  <c:v>4.6509999999999998</c:v>
                </c:pt>
                <c:pt idx="4652">
                  <c:v>4.6520000000000001</c:v>
                </c:pt>
                <c:pt idx="4653">
                  <c:v>4.6529999999999996</c:v>
                </c:pt>
                <c:pt idx="4654">
                  <c:v>4.6539999999999999</c:v>
                </c:pt>
                <c:pt idx="4655">
                  <c:v>4.6550000000000002</c:v>
                </c:pt>
                <c:pt idx="4656">
                  <c:v>4.6559999999999997</c:v>
                </c:pt>
                <c:pt idx="4657">
                  <c:v>4.657</c:v>
                </c:pt>
                <c:pt idx="4658">
                  <c:v>4.6580000000000004</c:v>
                </c:pt>
                <c:pt idx="4659">
                  <c:v>4.6589999999999998</c:v>
                </c:pt>
                <c:pt idx="4660">
                  <c:v>4.66</c:v>
                </c:pt>
                <c:pt idx="4661">
                  <c:v>4.6609999999999996</c:v>
                </c:pt>
                <c:pt idx="4662">
                  <c:v>4.6619999999999999</c:v>
                </c:pt>
                <c:pt idx="4663">
                  <c:v>4.6630000000000003</c:v>
                </c:pt>
                <c:pt idx="4664">
                  <c:v>4.6639999999999997</c:v>
                </c:pt>
                <c:pt idx="4665">
                  <c:v>4.665</c:v>
                </c:pt>
                <c:pt idx="4666">
                  <c:v>4.6660000000000004</c:v>
                </c:pt>
                <c:pt idx="4667">
                  <c:v>4.6669999999999998</c:v>
                </c:pt>
                <c:pt idx="4668">
                  <c:v>4.6680000000000001</c:v>
                </c:pt>
                <c:pt idx="4669">
                  <c:v>4.6689999999999996</c:v>
                </c:pt>
                <c:pt idx="4670">
                  <c:v>4.67</c:v>
                </c:pt>
                <c:pt idx="4671">
                  <c:v>4.6710000000000003</c:v>
                </c:pt>
                <c:pt idx="4672">
                  <c:v>4.6719999999999997</c:v>
                </c:pt>
                <c:pt idx="4673">
                  <c:v>4.673</c:v>
                </c:pt>
                <c:pt idx="4674">
                  <c:v>4.6740000000000004</c:v>
                </c:pt>
                <c:pt idx="4675">
                  <c:v>4.6749999999999998</c:v>
                </c:pt>
                <c:pt idx="4676">
                  <c:v>4.6760000000000002</c:v>
                </c:pt>
                <c:pt idx="4677">
                  <c:v>4.6769999999999996</c:v>
                </c:pt>
                <c:pt idx="4678">
                  <c:v>4.6779999999999999</c:v>
                </c:pt>
                <c:pt idx="4679">
                  <c:v>4.6790000000000003</c:v>
                </c:pt>
                <c:pt idx="4680">
                  <c:v>4.68</c:v>
                </c:pt>
                <c:pt idx="4681">
                  <c:v>4.681</c:v>
                </c:pt>
                <c:pt idx="4682">
                  <c:v>4.6820000000000004</c:v>
                </c:pt>
                <c:pt idx="4683">
                  <c:v>4.6829999999999998</c:v>
                </c:pt>
                <c:pt idx="4684">
                  <c:v>4.6840000000000002</c:v>
                </c:pt>
                <c:pt idx="4685">
                  <c:v>4.6849999999999996</c:v>
                </c:pt>
                <c:pt idx="4686">
                  <c:v>4.6859999999999999</c:v>
                </c:pt>
                <c:pt idx="4687">
                  <c:v>4.6870000000000003</c:v>
                </c:pt>
                <c:pt idx="4688">
                  <c:v>4.6879999999999997</c:v>
                </c:pt>
                <c:pt idx="4689">
                  <c:v>4.6890000000000001</c:v>
                </c:pt>
                <c:pt idx="4690">
                  <c:v>4.6900000000000004</c:v>
                </c:pt>
                <c:pt idx="4691">
                  <c:v>4.6909999999999998</c:v>
                </c:pt>
                <c:pt idx="4692">
                  <c:v>4.6920000000000002</c:v>
                </c:pt>
                <c:pt idx="4693">
                  <c:v>4.6929999999999996</c:v>
                </c:pt>
                <c:pt idx="4694">
                  <c:v>4.694</c:v>
                </c:pt>
                <c:pt idx="4695">
                  <c:v>4.6950000000000003</c:v>
                </c:pt>
                <c:pt idx="4696">
                  <c:v>4.6959999999999997</c:v>
                </c:pt>
                <c:pt idx="4697">
                  <c:v>4.6970000000000001</c:v>
                </c:pt>
                <c:pt idx="4698">
                  <c:v>4.6980000000000004</c:v>
                </c:pt>
                <c:pt idx="4699">
                  <c:v>4.6989999999999998</c:v>
                </c:pt>
                <c:pt idx="4700">
                  <c:v>4.7</c:v>
                </c:pt>
                <c:pt idx="4701">
                  <c:v>4.7009999999999996</c:v>
                </c:pt>
                <c:pt idx="4702">
                  <c:v>4.702</c:v>
                </c:pt>
                <c:pt idx="4703">
                  <c:v>4.7030000000000003</c:v>
                </c:pt>
                <c:pt idx="4704">
                  <c:v>4.7039999999999997</c:v>
                </c:pt>
                <c:pt idx="4705">
                  <c:v>4.7050000000000001</c:v>
                </c:pt>
                <c:pt idx="4706">
                  <c:v>4.7060000000000004</c:v>
                </c:pt>
                <c:pt idx="4707">
                  <c:v>4.7069999999999999</c:v>
                </c:pt>
                <c:pt idx="4708">
                  <c:v>4.7080000000000002</c:v>
                </c:pt>
                <c:pt idx="4709">
                  <c:v>4.7089999999999996</c:v>
                </c:pt>
                <c:pt idx="4710">
                  <c:v>4.71</c:v>
                </c:pt>
                <c:pt idx="4711">
                  <c:v>4.7110000000000003</c:v>
                </c:pt>
                <c:pt idx="4712">
                  <c:v>4.7119999999999997</c:v>
                </c:pt>
                <c:pt idx="4713">
                  <c:v>4.7130000000000001</c:v>
                </c:pt>
                <c:pt idx="4714">
                  <c:v>4.7140000000000004</c:v>
                </c:pt>
                <c:pt idx="4715">
                  <c:v>4.7149999999999999</c:v>
                </c:pt>
                <c:pt idx="4716">
                  <c:v>4.7160000000000002</c:v>
                </c:pt>
                <c:pt idx="4717">
                  <c:v>4.7169999999999996</c:v>
                </c:pt>
                <c:pt idx="4718">
                  <c:v>4.718</c:v>
                </c:pt>
                <c:pt idx="4719">
                  <c:v>4.7190000000000003</c:v>
                </c:pt>
                <c:pt idx="4720">
                  <c:v>4.72</c:v>
                </c:pt>
                <c:pt idx="4721">
                  <c:v>4.7210000000000001</c:v>
                </c:pt>
                <c:pt idx="4722">
                  <c:v>4.7220000000000004</c:v>
                </c:pt>
                <c:pt idx="4723">
                  <c:v>4.7229999999999999</c:v>
                </c:pt>
                <c:pt idx="4724">
                  <c:v>4.7240000000000002</c:v>
                </c:pt>
                <c:pt idx="4725">
                  <c:v>4.7249999999999996</c:v>
                </c:pt>
                <c:pt idx="4726">
                  <c:v>4.726</c:v>
                </c:pt>
                <c:pt idx="4727">
                  <c:v>4.7270000000000003</c:v>
                </c:pt>
                <c:pt idx="4728">
                  <c:v>4.7279999999999998</c:v>
                </c:pt>
                <c:pt idx="4729">
                  <c:v>4.7290000000000001</c:v>
                </c:pt>
                <c:pt idx="4730">
                  <c:v>4.7300000000000004</c:v>
                </c:pt>
                <c:pt idx="4731">
                  <c:v>4.7309999999999999</c:v>
                </c:pt>
                <c:pt idx="4732">
                  <c:v>4.7320000000000002</c:v>
                </c:pt>
                <c:pt idx="4733">
                  <c:v>4.7329999999999997</c:v>
                </c:pt>
                <c:pt idx="4734">
                  <c:v>4.734</c:v>
                </c:pt>
                <c:pt idx="4735">
                  <c:v>4.7350000000000003</c:v>
                </c:pt>
                <c:pt idx="4736">
                  <c:v>4.7359999999999998</c:v>
                </c:pt>
                <c:pt idx="4737">
                  <c:v>4.7370000000000001</c:v>
                </c:pt>
                <c:pt idx="4738">
                  <c:v>4.7380000000000004</c:v>
                </c:pt>
                <c:pt idx="4739">
                  <c:v>4.7389999999999999</c:v>
                </c:pt>
                <c:pt idx="4740">
                  <c:v>4.74</c:v>
                </c:pt>
                <c:pt idx="4741">
                  <c:v>4.7409999999999997</c:v>
                </c:pt>
                <c:pt idx="4742">
                  <c:v>4.742</c:v>
                </c:pt>
                <c:pt idx="4743">
                  <c:v>4.7430000000000003</c:v>
                </c:pt>
                <c:pt idx="4744">
                  <c:v>4.7439999999999998</c:v>
                </c:pt>
                <c:pt idx="4745">
                  <c:v>4.7450000000000001</c:v>
                </c:pt>
                <c:pt idx="4746">
                  <c:v>4.7460000000000004</c:v>
                </c:pt>
                <c:pt idx="4747">
                  <c:v>4.7469999999999999</c:v>
                </c:pt>
                <c:pt idx="4748">
                  <c:v>4.7480000000000002</c:v>
                </c:pt>
                <c:pt idx="4749">
                  <c:v>4.7489999999999997</c:v>
                </c:pt>
                <c:pt idx="4750">
                  <c:v>4.75</c:v>
                </c:pt>
                <c:pt idx="4751">
                  <c:v>4.7510000000000003</c:v>
                </c:pt>
                <c:pt idx="4752">
                  <c:v>4.7519999999999998</c:v>
                </c:pt>
                <c:pt idx="4753">
                  <c:v>4.7530000000000001</c:v>
                </c:pt>
                <c:pt idx="4754">
                  <c:v>4.7539999999999996</c:v>
                </c:pt>
                <c:pt idx="4755">
                  <c:v>4.7549999999999999</c:v>
                </c:pt>
                <c:pt idx="4756">
                  <c:v>4.7560000000000002</c:v>
                </c:pt>
                <c:pt idx="4757">
                  <c:v>4.7569999999999997</c:v>
                </c:pt>
                <c:pt idx="4758">
                  <c:v>4.758</c:v>
                </c:pt>
                <c:pt idx="4759">
                  <c:v>4.7590000000000003</c:v>
                </c:pt>
                <c:pt idx="4760">
                  <c:v>4.76</c:v>
                </c:pt>
                <c:pt idx="4761">
                  <c:v>4.7610000000000001</c:v>
                </c:pt>
                <c:pt idx="4762">
                  <c:v>4.7619999999999996</c:v>
                </c:pt>
                <c:pt idx="4763">
                  <c:v>4.7629999999999999</c:v>
                </c:pt>
                <c:pt idx="4764">
                  <c:v>4.7640000000000002</c:v>
                </c:pt>
                <c:pt idx="4765">
                  <c:v>4.7649999999999997</c:v>
                </c:pt>
                <c:pt idx="4766">
                  <c:v>4.766</c:v>
                </c:pt>
                <c:pt idx="4767">
                  <c:v>4.7670000000000003</c:v>
                </c:pt>
                <c:pt idx="4768">
                  <c:v>4.7679999999999998</c:v>
                </c:pt>
                <c:pt idx="4769">
                  <c:v>4.7690000000000001</c:v>
                </c:pt>
                <c:pt idx="4770">
                  <c:v>4.7699999999999996</c:v>
                </c:pt>
                <c:pt idx="4771">
                  <c:v>4.7709999999999999</c:v>
                </c:pt>
                <c:pt idx="4772">
                  <c:v>4.7720000000000002</c:v>
                </c:pt>
                <c:pt idx="4773">
                  <c:v>4.7729999999999997</c:v>
                </c:pt>
                <c:pt idx="4774">
                  <c:v>4.774</c:v>
                </c:pt>
                <c:pt idx="4775">
                  <c:v>4.7750000000000004</c:v>
                </c:pt>
                <c:pt idx="4776">
                  <c:v>4.7759999999999998</c:v>
                </c:pt>
                <c:pt idx="4777">
                  <c:v>4.7770000000000001</c:v>
                </c:pt>
                <c:pt idx="4778">
                  <c:v>4.7779999999999996</c:v>
                </c:pt>
                <c:pt idx="4779">
                  <c:v>4.7789999999999999</c:v>
                </c:pt>
                <c:pt idx="4780">
                  <c:v>4.78</c:v>
                </c:pt>
                <c:pt idx="4781">
                  <c:v>4.7809999999999997</c:v>
                </c:pt>
                <c:pt idx="4782">
                  <c:v>4.782</c:v>
                </c:pt>
                <c:pt idx="4783">
                  <c:v>4.7830000000000004</c:v>
                </c:pt>
                <c:pt idx="4784">
                  <c:v>4.7839999999999998</c:v>
                </c:pt>
                <c:pt idx="4785">
                  <c:v>4.7850000000000001</c:v>
                </c:pt>
                <c:pt idx="4786">
                  <c:v>4.7859999999999996</c:v>
                </c:pt>
                <c:pt idx="4787">
                  <c:v>4.7869999999999999</c:v>
                </c:pt>
                <c:pt idx="4788">
                  <c:v>4.7880000000000003</c:v>
                </c:pt>
                <c:pt idx="4789">
                  <c:v>4.7889999999999997</c:v>
                </c:pt>
                <c:pt idx="4790">
                  <c:v>4.79</c:v>
                </c:pt>
                <c:pt idx="4791">
                  <c:v>4.7910000000000004</c:v>
                </c:pt>
                <c:pt idx="4792">
                  <c:v>4.7919999999999998</c:v>
                </c:pt>
                <c:pt idx="4793">
                  <c:v>4.7930000000000001</c:v>
                </c:pt>
                <c:pt idx="4794">
                  <c:v>4.7939999999999996</c:v>
                </c:pt>
                <c:pt idx="4795">
                  <c:v>4.7949999999999999</c:v>
                </c:pt>
                <c:pt idx="4796">
                  <c:v>4.7960000000000003</c:v>
                </c:pt>
                <c:pt idx="4797">
                  <c:v>4.7969999999999997</c:v>
                </c:pt>
                <c:pt idx="4798">
                  <c:v>4.798</c:v>
                </c:pt>
                <c:pt idx="4799">
                  <c:v>4.7990000000000004</c:v>
                </c:pt>
                <c:pt idx="4800">
                  <c:v>4.8</c:v>
                </c:pt>
                <c:pt idx="4801">
                  <c:v>4.8010000000000002</c:v>
                </c:pt>
                <c:pt idx="4802">
                  <c:v>4.8019999999999996</c:v>
                </c:pt>
                <c:pt idx="4803">
                  <c:v>4.8029999999999999</c:v>
                </c:pt>
                <c:pt idx="4804">
                  <c:v>4.8040000000000003</c:v>
                </c:pt>
                <c:pt idx="4805">
                  <c:v>4.8049999999999997</c:v>
                </c:pt>
                <c:pt idx="4806">
                  <c:v>4.806</c:v>
                </c:pt>
                <c:pt idx="4807">
                  <c:v>4.8070000000000004</c:v>
                </c:pt>
                <c:pt idx="4808">
                  <c:v>4.8079999999999998</c:v>
                </c:pt>
                <c:pt idx="4809">
                  <c:v>4.8090000000000002</c:v>
                </c:pt>
                <c:pt idx="4810">
                  <c:v>4.8099999999999996</c:v>
                </c:pt>
                <c:pt idx="4811">
                  <c:v>4.8109999999999999</c:v>
                </c:pt>
                <c:pt idx="4812">
                  <c:v>4.8120000000000003</c:v>
                </c:pt>
                <c:pt idx="4813">
                  <c:v>4.8129999999999997</c:v>
                </c:pt>
                <c:pt idx="4814">
                  <c:v>4.8140000000000001</c:v>
                </c:pt>
                <c:pt idx="4815">
                  <c:v>4.8150000000000004</c:v>
                </c:pt>
                <c:pt idx="4816">
                  <c:v>4.8159999999999998</c:v>
                </c:pt>
                <c:pt idx="4817">
                  <c:v>4.8170000000000002</c:v>
                </c:pt>
                <c:pt idx="4818">
                  <c:v>4.8179999999999996</c:v>
                </c:pt>
                <c:pt idx="4819">
                  <c:v>4.819</c:v>
                </c:pt>
                <c:pt idx="4820">
                  <c:v>4.82</c:v>
                </c:pt>
                <c:pt idx="4821">
                  <c:v>4.8209999999999997</c:v>
                </c:pt>
                <c:pt idx="4822">
                  <c:v>4.8220000000000001</c:v>
                </c:pt>
                <c:pt idx="4823">
                  <c:v>4.8230000000000004</c:v>
                </c:pt>
                <c:pt idx="4824">
                  <c:v>4.8239999999999998</c:v>
                </c:pt>
                <c:pt idx="4825">
                  <c:v>4.8250000000000002</c:v>
                </c:pt>
                <c:pt idx="4826">
                  <c:v>4.8259999999999996</c:v>
                </c:pt>
                <c:pt idx="4827">
                  <c:v>4.827</c:v>
                </c:pt>
                <c:pt idx="4828">
                  <c:v>4.8280000000000003</c:v>
                </c:pt>
                <c:pt idx="4829">
                  <c:v>4.8289999999999997</c:v>
                </c:pt>
                <c:pt idx="4830">
                  <c:v>4.83</c:v>
                </c:pt>
                <c:pt idx="4831">
                  <c:v>4.8310000000000004</c:v>
                </c:pt>
                <c:pt idx="4832">
                  <c:v>4.8319999999999999</c:v>
                </c:pt>
                <c:pt idx="4833">
                  <c:v>4.8330000000000002</c:v>
                </c:pt>
                <c:pt idx="4834">
                  <c:v>4.8339999999999996</c:v>
                </c:pt>
                <c:pt idx="4835">
                  <c:v>4.835</c:v>
                </c:pt>
                <c:pt idx="4836">
                  <c:v>4.8360000000000003</c:v>
                </c:pt>
                <c:pt idx="4837">
                  <c:v>4.8369999999999997</c:v>
                </c:pt>
                <c:pt idx="4838">
                  <c:v>4.8380000000000001</c:v>
                </c:pt>
                <c:pt idx="4839">
                  <c:v>4.8390000000000004</c:v>
                </c:pt>
                <c:pt idx="4840">
                  <c:v>4.84</c:v>
                </c:pt>
                <c:pt idx="4841">
                  <c:v>4.8410000000000002</c:v>
                </c:pt>
                <c:pt idx="4842">
                  <c:v>4.8419999999999996</c:v>
                </c:pt>
                <c:pt idx="4843">
                  <c:v>4.843</c:v>
                </c:pt>
                <c:pt idx="4844">
                  <c:v>4.8440000000000003</c:v>
                </c:pt>
                <c:pt idx="4845">
                  <c:v>4.8449999999999998</c:v>
                </c:pt>
                <c:pt idx="4846">
                  <c:v>4.8460000000000001</c:v>
                </c:pt>
                <c:pt idx="4847">
                  <c:v>4.8470000000000004</c:v>
                </c:pt>
                <c:pt idx="4848">
                  <c:v>4.8479999999999999</c:v>
                </c:pt>
                <c:pt idx="4849">
                  <c:v>4.8490000000000002</c:v>
                </c:pt>
                <c:pt idx="4850">
                  <c:v>4.8499999999999996</c:v>
                </c:pt>
                <c:pt idx="4851">
                  <c:v>4.851</c:v>
                </c:pt>
                <c:pt idx="4852">
                  <c:v>4.8520000000000003</c:v>
                </c:pt>
                <c:pt idx="4853">
                  <c:v>4.8529999999999998</c:v>
                </c:pt>
                <c:pt idx="4854">
                  <c:v>4.8540000000000001</c:v>
                </c:pt>
                <c:pt idx="4855">
                  <c:v>4.8550000000000004</c:v>
                </c:pt>
                <c:pt idx="4856">
                  <c:v>4.8559999999999999</c:v>
                </c:pt>
                <c:pt idx="4857">
                  <c:v>4.8570000000000002</c:v>
                </c:pt>
                <c:pt idx="4858">
                  <c:v>4.8579999999999997</c:v>
                </c:pt>
                <c:pt idx="4859">
                  <c:v>4.859</c:v>
                </c:pt>
                <c:pt idx="4860">
                  <c:v>4.8600000000000003</c:v>
                </c:pt>
                <c:pt idx="4861">
                  <c:v>4.8609999999999998</c:v>
                </c:pt>
                <c:pt idx="4862">
                  <c:v>4.8620000000000001</c:v>
                </c:pt>
                <c:pt idx="4863">
                  <c:v>4.8630000000000004</c:v>
                </c:pt>
                <c:pt idx="4864">
                  <c:v>4.8639999999999999</c:v>
                </c:pt>
                <c:pt idx="4865">
                  <c:v>4.8650000000000002</c:v>
                </c:pt>
                <c:pt idx="4866">
                  <c:v>4.8659999999999997</c:v>
                </c:pt>
                <c:pt idx="4867">
                  <c:v>4.867</c:v>
                </c:pt>
                <c:pt idx="4868">
                  <c:v>4.8680000000000003</c:v>
                </c:pt>
                <c:pt idx="4869">
                  <c:v>4.8689999999999998</c:v>
                </c:pt>
                <c:pt idx="4870">
                  <c:v>4.87</c:v>
                </c:pt>
                <c:pt idx="4871">
                  <c:v>4.8710000000000004</c:v>
                </c:pt>
                <c:pt idx="4872">
                  <c:v>4.8719999999999999</c:v>
                </c:pt>
                <c:pt idx="4873">
                  <c:v>4.8730000000000002</c:v>
                </c:pt>
                <c:pt idx="4874">
                  <c:v>4.8739999999999997</c:v>
                </c:pt>
                <c:pt idx="4875">
                  <c:v>4.875</c:v>
                </c:pt>
                <c:pt idx="4876">
                  <c:v>4.8760000000000003</c:v>
                </c:pt>
                <c:pt idx="4877">
                  <c:v>4.8769999999999998</c:v>
                </c:pt>
                <c:pt idx="4878">
                  <c:v>4.8780000000000001</c:v>
                </c:pt>
                <c:pt idx="4879">
                  <c:v>4.8789999999999996</c:v>
                </c:pt>
                <c:pt idx="4880">
                  <c:v>4.88</c:v>
                </c:pt>
                <c:pt idx="4881">
                  <c:v>4.8810000000000002</c:v>
                </c:pt>
                <c:pt idx="4882">
                  <c:v>4.8819999999999997</c:v>
                </c:pt>
                <c:pt idx="4883">
                  <c:v>4.883</c:v>
                </c:pt>
                <c:pt idx="4884">
                  <c:v>4.8840000000000003</c:v>
                </c:pt>
                <c:pt idx="4885">
                  <c:v>4.8849999999999998</c:v>
                </c:pt>
                <c:pt idx="4886">
                  <c:v>4.8860000000000001</c:v>
                </c:pt>
                <c:pt idx="4887">
                  <c:v>4.8869999999999996</c:v>
                </c:pt>
                <c:pt idx="4888">
                  <c:v>4.8879999999999999</c:v>
                </c:pt>
                <c:pt idx="4889">
                  <c:v>4.8890000000000002</c:v>
                </c:pt>
                <c:pt idx="4890">
                  <c:v>4.8899999999999997</c:v>
                </c:pt>
                <c:pt idx="4891">
                  <c:v>4.891</c:v>
                </c:pt>
                <c:pt idx="4892">
                  <c:v>4.8920000000000003</c:v>
                </c:pt>
                <c:pt idx="4893">
                  <c:v>4.8929999999999998</c:v>
                </c:pt>
                <c:pt idx="4894">
                  <c:v>4.8940000000000001</c:v>
                </c:pt>
                <c:pt idx="4895">
                  <c:v>4.8949999999999996</c:v>
                </c:pt>
                <c:pt idx="4896">
                  <c:v>4.8959999999999999</c:v>
                </c:pt>
                <c:pt idx="4897">
                  <c:v>4.8970000000000002</c:v>
                </c:pt>
                <c:pt idx="4898">
                  <c:v>4.8979999999999997</c:v>
                </c:pt>
                <c:pt idx="4899">
                  <c:v>4.899</c:v>
                </c:pt>
                <c:pt idx="4900">
                  <c:v>4.9000000000000004</c:v>
                </c:pt>
                <c:pt idx="4901">
                  <c:v>4.9009999999999998</c:v>
                </c:pt>
                <c:pt idx="4902">
                  <c:v>4.9020000000000001</c:v>
                </c:pt>
                <c:pt idx="4903">
                  <c:v>4.9029999999999996</c:v>
                </c:pt>
                <c:pt idx="4904">
                  <c:v>4.9039999999999999</c:v>
                </c:pt>
                <c:pt idx="4905">
                  <c:v>4.9050000000000002</c:v>
                </c:pt>
                <c:pt idx="4906">
                  <c:v>4.9059999999999997</c:v>
                </c:pt>
                <c:pt idx="4907">
                  <c:v>4.907</c:v>
                </c:pt>
                <c:pt idx="4908">
                  <c:v>4.9080000000000004</c:v>
                </c:pt>
                <c:pt idx="4909">
                  <c:v>4.9089999999999998</c:v>
                </c:pt>
                <c:pt idx="4910">
                  <c:v>4.91</c:v>
                </c:pt>
                <c:pt idx="4911">
                  <c:v>4.9109999999999996</c:v>
                </c:pt>
                <c:pt idx="4912">
                  <c:v>4.9119999999999999</c:v>
                </c:pt>
                <c:pt idx="4913">
                  <c:v>4.9130000000000003</c:v>
                </c:pt>
                <c:pt idx="4914">
                  <c:v>4.9139999999999997</c:v>
                </c:pt>
                <c:pt idx="4915">
                  <c:v>4.915</c:v>
                </c:pt>
                <c:pt idx="4916">
                  <c:v>4.9160000000000004</c:v>
                </c:pt>
                <c:pt idx="4917">
                  <c:v>4.9169999999999998</c:v>
                </c:pt>
                <c:pt idx="4918">
                  <c:v>4.9180000000000001</c:v>
                </c:pt>
                <c:pt idx="4919">
                  <c:v>4.9189999999999996</c:v>
                </c:pt>
                <c:pt idx="4920">
                  <c:v>4.92</c:v>
                </c:pt>
                <c:pt idx="4921">
                  <c:v>4.9210000000000003</c:v>
                </c:pt>
                <c:pt idx="4922">
                  <c:v>4.9219999999999997</c:v>
                </c:pt>
                <c:pt idx="4923">
                  <c:v>4.923</c:v>
                </c:pt>
                <c:pt idx="4924">
                  <c:v>4.9240000000000004</c:v>
                </c:pt>
                <c:pt idx="4925">
                  <c:v>4.9249999999999998</c:v>
                </c:pt>
                <c:pt idx="4926">
                  <c:v>4.9260000000000002</c:v>
                </c:pt>
                <c:pt idx="4927">
                  <c:v>4.9269999999999996</c:v>
                </c:pt>
                <c:pt idx="4928">
                  <c:v>4.9279999999999999</c:v>
                </c:pt>
                <c:pt idx="4929">
                  <c:v>4.9290000000000003</c:v>
                </c:pt>
                <c:pt idx="4930">
                  <c:v>4.93</c:v>
                </c:pt>
                <c:pt idx="4931">
                  <c:v>4.931</c:v>
                </c:pt>
                <c:pt idx="4932">
                  <c:v>4.9320000000000004</c:v>
                </c:pt>
                <c:pt idx="4933">
                  <c:v>4.9329999999999998</c:v>
                </c:pt>
                <c:pt idx="4934">
                  <c:v>4.9340000000000002</c:v>
                </c:pt>
                <c:pt idx="4935">
                  <c:v>4.9349999999999996</c:v>
                </c:pt>
                <c:pt idx="4936">
                  <c:v>4.9359999999999999</c:v>
                </c:pt>
                <c:pt idx="4937">
                  <c:v>4.9370000000000003</c:v>
                </c:pt>
                <c:pt idx="4938">
                  <c:v>4.9379999999999997</c:v>
                </c:pt>
                <c:pt idx="4939">
                  <c:v>4.9390000000000001</c:v>
                </c:pt>
                <c:pt idx="4940">
                  <c:v>4.9400000000000004</c:v>
                </c:pt>
                <c:pt idx="4941">
                  <c:v>4.9409999999999998</c:v>
                </c:pt>
                <c:pt idx="4942">
                  <c:v>4.9420000000000002</c:v>
                </c:pt>
                <c:pt idx="4943">
                  <c:v>4.9429999999999996</c:v>
                </c:pt>
                <c:pt idx="4944">
                  <c:v>4.944</c:v>
                </c:pt>
                <c:pt idx="4945">
                  <c:v>4.9450000000000003</c:v>
                </c:pt>
                <c:pt idx="4946">
                  <c:v>4.9459999999999997</c:v>
                </c:pt>
                <c:pt idx="4947">
                  <c:v>4.9470000000000001</c:v>
                </c:pt>
                <c:pt idx="4948">
                  <c:v>4.9480000000000004</c:v>
                </c:pt>
                <c:pt idx="4949">
                  <c:v>4.9489999999999998</c:v>
                </c:pt>
                <c:pt idx="4950">
                  <c:v>4.95</c:v>
                </c:pt>
                <c:pt idx="4951">
                  <c:v>4.9509999999999996</c:v>
                </c:pt>
                <c:pt idx="4952">
                  <c:v>4.952</c:v>
                </c:pt>
                <c:pt idx="4953">
                  <c:v>4.9530000000000003</c:v>
                </c:pt>
                <c:pt idx="4954">
                  <c:v>4.9539999999999997</c:v>
                </c:pt>
                <c:pt idx="4955">
                  <c:v>4.9550000000000001</c:v>
                </c:pt>
                <c:pt idx="4956">
                  <c:v>4.9560000000000004</c:v>
                </c:pt>
                <c:pt idx="4957">
                  <c:v>4.9569999999999999</c:v>
                </c:pt>
                <c:pt idx="4958">
                  <c:v>4.9580000000000002</c:v>
                </c:pt>
                <c:pt idx="4959">
                  <c:v>4.9589999999999996</c:v>
                </c:pt>
                <c:pt idx="4960">
                  <c:v>4.96</c:v>
                </c:pt>
                <c:pt idx="4961">
                  <c:v>4.9610000000000003</c:v>
                </c:pt>
                <c:pt idx="4962">
                  <c:v>4.9619999999999997</c:v>
                </c:pt>
                <c:pt idx="4963">
                  <c:v>4.9630000000000001</c:v>
                </c:pt>
                <c:pt idx="4964">
                  <c:v>4.9640000000000004</c:v>
                </c:pt>
                <c:pt idx="4965">
                  <c:v>4.9649999999999999</c:v>
                </c:pt>
                <c:pt idx="4966">
                  <c:v>4.9660000000000002</c:v>
                </c:pt>
                <c:pt idx="4967">
                  <c:v>4.9669999999999996</c:v>
                </c:pt>
                <c:pt idx="4968">
                  <c:v>4.968</c:v>
                </c:pt>
                <c:pt idx="4969">
                  <c:v>4.9690000000000003</c:v>
                </c:pt>
                <c:pt idx="4970">
                  <c:v>4.97</c:v>
                </c:pt>
                <c:pt idx="4971">
                  <c:v>4.9710000000000001</c:v>
                </c:pt>
                <c:pt idx="4972">
                  <c:v>4.9720000000000004</c:v>
                </c:pt>
                <c:pt idx="4973">
                  <c:v>4.9729999999999999</c:v>
                </c:pt>
                <c:pt idx="4974">
                  <c:v>4.9740000000000002</c:v>
                </c:pt>
                <c:pt idx="4975">
                  <c:v>4.9749999999999996</c:v>
                </c:pt>
                <c:pt idx="4976">
                  <c:v>4.976</c:v>
                </c:pt>
                <c:pt idx="4977">
                  <c:v>4.9770000000000003</c:v>
                </c:pt>
                <c:pt idx="4978">
                  <c:v>4.9779999999999998</c:v>
                </c:pt>
                <c:pt idx="4979">
                  <c:v>4.9790000000000001</c:v>
                </c:pt>
                <c:pt idx="4980">
                  <c:v>4.9800000000000004</c:v>
                </c:pt>
                <c:pt idx="4981">
                  <c:v>4.9809999999999999</c:v>
                </c:pt>
                <c:pt idx="4982">
                  <c:v>4.9820000000000002</c:v>
                </c:pt>
                <c:pt idx="4983">
                  <c:v>4.9829999999999997</c:v>
                </c:pt>
                <c:pt idx="4984">
                  <c:v>4.984</c:v>
                </c:pt>
                <c:pt idx="4985">
                  <c:v>4.9850000000000003</c:v>
                </c:pt>
                <c:pt idx="4986">
                  <c:v>4.9859999999999998</c:v>
                </c:pt>
                <c:pt idx="4987">
                  <c:v>4.9870000000000001</c:v>
                </c:pt>
                <c:pt idx="4988">
                  <c:v>4.9880000000000004</c:v>
                </c:pt>
                <c:pt idx="4989">
                  <c:v>4.9889999999999999</c:v>
                </c:pt>
                <c:pt idx="4990">
                  <c:v>4.99</c:v>
                </c:pt>
                <c:pt idx="4991">
                  <c:v>4.9909999999999997</c:v>
                </c:pt>
                <c:pt idx="4992">
                  <c:v>4.992</c:v>
                </c:pt>
                <c:pt idx="4993">
                  <c:v>4.9930000000000003</c:v>
                </c:pt>
                <c:pt idx="4994">
                  <c:v>4.9939999999999998</c:v>
                </c:pt>
                <c:pt idx="4995">
                  <c:v>4.9950000000000001</c:v>
                </c:pt>
                <c:pt idx="4996">
                  <c:v>4.9960000000000004</c:v>
                </c:pt>
                <c:pt idx="4997">
                  <c:v>4.9969999999999999</c:v>
                </c:pt>
                <c:pt idx="4998">
                  <c:v>4.9980000000000002</c:v>
                </c:pt>
                <c:pt idx="4999">
                  <c:v>4.9989999999999997</c:v>
                </c:pt>
                <c:pt idx="5000">
                  <c:v>5</c:v>
                </c:pt>
              </c:numCache>
            </c:numRef>
          </c:xVal>
          <c:yVal>
            <c:numRef>
              <c:f>results!$B$2:$B$5003</c:f>
              <c:numCache>
                <c:formatCode>0.00E+00</c:formatCode>
                <c:ptCount val="5002"/>
                <c:pt idx="0" formatCode="General">
                  <c:v>0</c:v>
                </c:pt>
                <c:pt idx="1">
                  <c:v>-7.2159573999999996E-8</c:v>
                </c:pt>
                <c:pt idx="2">
                  <c:v>-2.4817147000000002E-7</c:v>
                </c:pt>
                <c:pt idx="3">
                  <c:v>-4.6631575999999998E-7</c:v>
                </c:pt>
                <c:pt idx="4">
                  <c:v>-6.6428134000000001E-7</c:v>
                </c:pt>
                <c:pt idx="5">
                  <c:v>-7.8014771000000001E-7</c:v>
                </c:pt>
                <c:pt idx="6">
                  <c:v>-7.5348374999999999E-7</c:v>
                </c:pt>
                <c:pt idx="7">
                  <c:v>-5.2583351999999995E-7</c:v>
                </c:pt>
                <c:pt idx="8">
                  <c:v>-4.2335168999999999E-8</c:v>
                </c:pt>
                <c:pt idx="9">
                  <c:v>7.4786657999999997E-7</c:v>
                </c:pt>
                <c:pt idx="10">
                  <c:v>1.8907188999999999E-6</c:v>
                </c:pt>
                <c:pt idx="11">
                  <c:v>3.4265243000000002E-6</c:v>
                </c:pt>
                <c:pt idx="12">
                  <c:v>5.3893046E-6</c:v>
                </c:pt>
                <c:pt idx="13">
                  <c:v>7.8062658000000006E-6</c:v>
                </c:pt>
                <c:pt idx="14">
                  <c:v>1.0697364E-5</c:v>
                </c:pt>
                <c:pt idx="15">
                  <c:v>1.4074971000000001E-5</c:v>
                </c:pt>
                <c:pt idx="16">
                  <c:v>1.7943931000000001E-5</c:v>
                </c:pt>
                <c:pt idx="17">
                  <c:v>2.2300669999999999E-5</c:v>
                </c:pt>
                <c:pt idx="18">
                  <c:v>2.7134397000000001E-5</c:v>
                </c:pt>
                <c:pt idx="19">
                  <c:v>3.2426498E-5</c:v>
                </c:pt>
                <c:pt idx="20">
                  <c:v>3.8151051999999997E-5</c:v>
                </c:pt>
                <c:pt idx="21">
                  <c:v>4.4275230999999997E-5</c:v>
                </c:pt>
                <c:pt idx="22">
                  <c:v>5.0759808000000003E-5</c:v>
                </c:pt>
                <c:pt idx="23">
                  <c:v>5.7559777999999997E-5</c:v>
                </c:pt>
                <c:pt idx="24">
                  <c:v>6.4625064999999997E-5</c:v>
                </c:pt>
                <c:pt idx="25">
                  <c:v>7.1901312999999998E-5</c:v>
                </c:pt>
                <c:pt idx="26">
                  <c:v>7.9330740999999995E-5</c:v>
                </c:pt>
                <c:pt idx="27">
                  <c:v>8.6853052999999995E-5</c:v>
                </c:pt>
                <c:pt idx="28">
                  <c:v>9.4406387000000002E-5</c:v>
                </c:pt>
                <c:pt idx="29" formatCode="General">
                  <c:v>1.0192829E-4</c:v>
                </c:pt>
                <c:pt idx="30" formatCode="General">
                  <c:v>1.0935671E-4</c:v>
                </c:pt>
                <c:pt idx="31" formatCode="General">
                  <c:v>1.1663096E-4</c:v>
                </c:pt>
                <c:pt idx="32" formatCode="General">
                  <c:v>1.2369268E-4</c:v>
                </c:pt>
                <c:pt idx="33" formatCode="General">
                  <c:v>1.3048676E-4</c:v>
                </c:pt>
                <c:pt idx="34" formatCode="General">
                  <c:v>1.3696216999999999E-4</c:v>
                </c:pt>
                <c:pt idx="35" formatCode="General">
                  <c:v>1.4305506000000001E-4</c:v>
                </c:pt>
                <c:pt idx="36" formatCode="General">
                  <c:v>1.4877525999999999E-4</c:v>
                </c:pt>
                <c:pt idx="37" formatCode="General">
                  <c:v>1.5404418E-4</c:v>
                </c:pt>
                <c:pt idx="38" formatCode="General">
                  <c:v>1.5884052999999999E-4</c:v>
                </c:pt>
                <c:pt idx="39" formatCode="General">
                  <c:v>1.6314793000000001E-4</c:v>
                </c:pt>
                <c:pt idx="40" formatCode="General">
                  <c:v>1.6695596E-4</c:v>
                </c:pt>
                <c:pt idx="41" formatCode="General">
                  <c:v>1.7026087999999999E-4</c:v>
                </c:pt>
                <c:pt idx="42" formatCode="General">
                  <c:v>1.7306611999999999E-4</c:v>
                </c:pt>
                <c:pt idx="43" formatCode="General">
                  <c:v>1.7538248999999999E-4</c:v>
                </c:pt>
                <c:pt idx="44" formatCode="General">
                  <c:v>1.7722821999999999E-4</c:v>
                </c:pt>
                <c:pt idx="45" formatCode="General">
                  <c:v>1.7862881E-4</c:v>
                </c:pt>
                <c:pt idx="46" formatCode="General">
                  <c:v>1.7961668999999999E-4</c:v>
                </c:pt>
                <c:pt idx="47" formatCode="General">
                  <c:v>1.8023073000000001E-4</c:v>
                </c:pt>
                <c:pt idx="48" formatCode="General">
                  <c:v>1.8051566000000001E-4</c:v>
                </c:pt>
                <c:pt idx="49" formatCode="General">
                  <c:v>1.8052132E-4</c:v>
                </c:pt>
                <c:pt idx="50" formatCode="General">
                  <c:v>1.8030191E-4</c:v>
                </c:pt>
                <c:pt idx="51" formatCode="General">
                  <c:v>1.7991506999999999E-4</c:v>
                </c:pt>
                <c:pt idx="52" formatCode="General">
                  <c:v>1.7942098E-4</c:v>
                </c:pt>
                <c:pt idx="53" formatCode="General">
                  <c:v>1.7888139E-4</c:v>
                </c:pt>
                <c:pt idx="54" formatCode="General">
                  <c:v>1.7835864999999999E-4</c:v>
                </c:pt>
                <c:pt idx="55" formatCode="General">
                  <c:v>1.7791468000000001E-4</c:v>
                </c:pt>
                <c:pt idx="56" formatCode="General">
                  <c:v>1.7761004999999999E-4</c:v>
                </c:pt>
                <c:pt idx="57" formatCode="General">
                  <c:v>1.77503E-4</c:v>
                </c:pt>
                <c:pt idx="58" formatCode="General">
                  <c:v>1.7764851E-4</c:v>
                </c:pt>
                <c:pt idx="59" formatCode="General">
                  <c:v>1.7809746E-4</c:v>
                </c:pt>
                <c:pt idx="60" formatCode="General">
                  <c:v>1.7889581999999999E-4</c:v>
                </c:pt>
                <c:pt idx="61" formatCode="General">
                  <c:v>1.8008391000000001E-4</c:v>
                </c:pt>
                <c:pt idx="62" formatCode="General">
                  <c:v>1.8169576999999999E-4</c:v>
                </c:pt>
                <c:pt idx="63" formatCode="General">
                  <c:v>1.8375862999999999E-4</c:v>
                </c:pt>
                <c:pt idx="64" formatCode="General">
                  <c:v>1.8629241E-4</c:v>
                </c:pt>
                <c:pt idx="65" formatCode="General">
                  <c:v>1.8930944999999999E-4</c:v>
                </c:pt>
                <c:pt idx="66" formatCode="General">
                  <c:v>1.9281427000000001E-4</c:v>
                </c:pt>
                <c:pt idx="67" formatCode="General">
                  <c:v>1.9680351E-4</c:v>
                </c:pt>
                <c:pt idx="68" formatCode="General">
                  <c:v>2.0126597999999999E-4</c:v>
                </c:pt>
                <c:pt idx="69" formatCode="General">
                  <c:v>2.0618285E-4</c:v>
                </c:pt>
                <c:pt idx="70" formatCode="General">
                  <c:v>2.1152802E-4</c:v>
                </c:pt>
                <c:pt idx="71" formatCode="General">
                  <c:v>2.1726861000000001E-4</c:v>
                </c:pt>
                <c:pt idx="72" formatCode="General">
                  <c:v>2.2336559999999999E-4</c:v>
                </c:pt>
                <c:pt idx="73" formatCode="General">
                  <c:v>2.2977469999999999E-4</c:v>
                </c:pt>
                <c:pt idx="74" formatCode="General">
                  <c:v>2.3644728E-4</c:v>
                </c:pt>
                <c:pt idx="75" formatCode="General">
                  <c:v>2.4333155E-4</c:v>
                </c:pt>
                <c:pt idx="76" formatCode="General">
                  <c:v>2.5037386E-4</c:v>
                </c:pt>
                <c:pt idx="77" formatCode="General">
                  <c:v>2.5752019999999997E-4</c:v>
                </c:pt>
                <c:pt idx="78" formatCode="General">
                  <c:v>2.6466774999999999E-4</c:v>
                </c:pt>
                <c:pt idx="79" formatCode="General">
                  <c:v>2.7176981000000001E-4</c:v>
                </c:pt>
                <c:pt idx="80" formatCode="General">
                  <c:v>2.7878556000000002E-4</c:v>
                </c:pt>
                <c:pt idx="81" formatCode="General">
                  <c:v>2.8565030999999999E-4</c:v>
                </c:pt>
                <c:pt idx="82" formatCode="General">
                  <c:v>2.9230283000000003E-4</c:v>
                </c:pt>
                <c:pt idx="83" formatCode="General">
                  <c:v>2.9868606999999998E-4</c:v>
                </c:pt>
                <c:pt idx="84" formatCode="General">
                  <c:v>3.0474779E-4</c:v>
                </c:pt>
                <c:pt idx="85" formatCode="General">
                  <c:v>3.1044119E-4</c:v>
                </c:pt>
                <c:pt idx="86" formatCode="General">
                  <c:v>3.157255E-4</c:v>
                </c:pt>
                <c:pt idx="87" formatCode="General">
                  <c:v>3.2056644999999998E-4</c:v>
                </c:pt>
                <c:pt idx="88" formatCode="General">
                  <c:v>3.2493677999999998E-4</c:v>
                </c:pt>
                <c:pt idx="89" formatCode="General">
                  <c:v>3.2881657E-4</c:v>
                </c:pt>
                <c:pt idx="90" formatCode="General">
                  <c:v>3.3219347999999998E-4</c:v>
                </c:pt>
                <c:pt idx="91" formatCode="General">
                  <c:v>3.3506295000000001E-4</c:v>
                </c:pt>
                <c:pt idx="92" formatCode="General">
                  <c:v>3.3742823999999999E-4</c:v>
                </c:pt>
                <c:pt idx="93" formatCode="General">
                  <c:v>3.3930036999999999E-4</c:v>
                </c:pt>
                <c:pt idx="94" formatCode="General">
                  <c:v>3.4069793000000002E-4</c:v>
                </c:pt>
                <c:pt idx="95" formatCode="General">
                  <c:v>3.4164679999999998E-4</c:v>
                </c:pt>
                <c:pt idx="96" formatCode="General">
                  <c:v>3.4217973999999999E-4</c:v>
                </c:pt>
                <c:pt idx="97" formatCode="General">
                  <c:v>3.4233589E-4</c:v>
                </c:pt>
                <c:pt idx="98" formatCode="General">
                  <c:v>3.4216014999999999E-4</c:v>
                </c:pt>
                <c:pt idx="99" formatCode="General">
                  <c:v>3.4170248000000002E-4</c:v>
                </c:pt>
                <c:pt idx="100" formatCode="General">
                  <c:v>3.4101709000000001E-4</c:v>
                </c:pt>
                <c:pt idx="101" formatCode="General">
                  <c:v>3.4016165000000002E-4</c:v>
                </c:pt>
                <c:pt idx="102" formatCode="General">
                  <c:v>3.3919631E-4</c:v>
                </c:pt>
                <c:pt idx="103" formatCode="General">
                  <c:v>3.3818280000000002E-4</c:v>
                </c:pt>
                <c:pt idx="104" formatCode="General">
                  <c:v>3.3718345E-4</c:v>
                </c:pt>
                <c:pt idx="105" formatCode="General">
                  <c:v>3.3626019000000001E-4</c:v>
                </c:pt>
                <c:pt idx="106" formatCode="General">
                  <c:v>3.3547359000000001E-4</c:v>
                </c:pt>
                <c:pt idx="107" formatCode="General">
                  <c:v>3.3488187999999999E-4</c:v>
                </c:pt>
                <c:pt idx="108" formatCode="General">
                  <c:v>3.3454007000000002E-4</c:v>
                </c:pt>
                <c:pt idx="109" formatCode="General">
                  <c:v>3.3449905E-4</c:v>
                </c:pt>
                <c:pt idx="110" formatCode="General">
                  <c:v>3.3480477999999999E-4</c:v>
                </c:pt>
                <c:pt idx="111" formatCode="General">
                  <c:v>3.3549757999999999E-4</c:v>
                </c:pt>
                <c:pt idx="112" formatCode="General">
                  <c:v>3.3661150999999997E-4</c:v>
                </c:pt>
                <c:pt idx="113" formatCode="General">
                  <c:v>3.3817379999999999E-4</c:v>
                </c:pt>
                <c:pt idx="114" formatCode="General">
                  <c:v>3.4020443E-4</c:v>
                </c:pt>
                <c:pt idx="115" formatCode="General">
                  <c:v>3.4271581000000002E-4</c:v>
                </c:pt>
                <c:pt idx="116" formatCode="General">
                  <c:v>3.4571260999999997E-4</c:v>
                </c:pt>
                <c:pt idx="117" formatCode="General">
                  <c:v>3.4919165E-4</c:v>
                </c:pt>
                <c:pt idx="118" formatCode="General">
                  <c:v>3.5314196000000003E-4</c:v>
                </c:pt>
                <c:pt idx="119" formatCode="General">
                  <c:v>3.5754499000000001E-4</c:v>
                </c:pt>
                <c:pt idx="120" formatCode="General">
                  <c:v>3.6237482999999999E-4</c:v>
                </c:pt>
                <c:pt idx="121" formatCode="General">
                  <c:v>3.6759868000000001E-4</c:v>
                </c:pt>
                <c:pt idx="122" formatCode="General">
                  <c:v>3.7317733000000002E-4</c:v>
                </c:pt>
                <c:pt idx="123" formatCode="General">
                  <c:v>3.7906582000000002E-4</c:v>
                </c:pt>
                <c:pt idx="124" formatCode="General">
                  <c:v>3.8521407999999999E-4</c:v>
                </c:pt>
                <c:pt idx="125" formatCode="General">
                  <c:v>3.9156778999999999E-4</c:v>
                </c:pt>
                <c:pt idx="126" formatCode="General">
                  <c:v>3.9806919000000003E-4</c:v>
                </c:pt>
                <c:pt idx="127" formatCode="General">
                  <c:v>4.0465801999999999E-4</c:v>
                </c:pt>
                <c:pt idx="128" formatCode="General">
                  <c:v>4.1127243999999999E-4</c:v>
                </c:pt>
                <c:pt idx="129" formatCode="General">
                  <c:v>4.1785002000000002E-4</c:v>
                </c:pt>
                <c:pt idx="130" formatCode="General">
                  <c:v>4.2432875000000001E-4</c:v>
                </c:pt>
                <c:pt idx="131" formatCode="General">
                  <c:v>4.3064796E-4</c:v>
                </c:pt>
                <c:pt idx="132" formatCode="General">
                  <c:v>4.3674932000000002E-4</c:v>
                </c:pt>
                <c:pt idx="133" formatCode="General">
                  <c:v>4.4257775000000003E-4</c:v>
                </c:pt>
                <c:pt idx="134" formatCode="General">
                  <c:v>4.4808228E-4</c:v>
                </c:pt>
                <c:pt idx="135" formatCode="General">
                  <c:v>4.5321686000000003E-4</c:v>
                </c:pt>
                <c:pt idx="136" formatCode="General">
                  <c:v>4.5794107E-4</c:v>
                </c:pt>
                <c:pt idx="137" formatCode="General">
                  <c:v>4.6222077000000002E-4</c:v>
                </c:pt>
                <c:pt idx="138" formatCode="General">
                  <c:v>4.6602863999999999E-4</c:v>
                </c:pt>
                <c:pt idx="139" formatCode="General">
                  <c:v>4.6934457000000001E-4</c:v>
                </c:pt>
                <c:pt idx="140" formatCode="General">
                  <c:v>4.7215604E-4</c:v>
                </c:pt>
                <c:pt idx="141" formatCode="General">
                  <c:v>4.7445826999999998E-4</c:v>
                </c:pt>
                <c:pt idx="142" formatCode="General">
                  <c:v>4.7625428999999999E-4</c:v>
                </c:pt>
                <c:pt idx="143" formatCode="General">
                  <c:v>4.7755493999999997E-4</c:v>
                </c:pt>
                <c:pt idx="144" formatCode="General">
                  <c:v>4.7837866999999999E-4</c:v>
                </c:pt>
                <c:pt idx="145" formatCode="General">
                  <c:v>4.7875127999999999E-4</c:v>
                </c:pt>
                <c:pt idx="146" formatCode="General">
                  <c:v>4.7870550999999997E-4</c:v>
                </c:pt>
                <c:pt idx="147" formatCode="General">
                  <c:v>4.7828053999999999E-4</c:v>
                </c:pt>
                <c:pt idx="148" formatCode="General">
                  <c:v>4.7752142000000001E-4</c:v>
                </c:pt>
                <c:pt idx="149" formatCode="General">
                  <c:v>4.7647834000000001E-4</c:v>
                </c:pt>
                <c:pt idx="150" formatCode="General">
                  <c:v>4.7520586000000001E-4</c:v>
                </c:pt>
                <c:pt idx="151" formatCode="General">
                  <c:v>4.7376204999999998E-4</c:v>
                </c:pt>
                <c:pt idx="152" formatCode="General">
                  <c:v>4.7220756999999999E-4</c:v>
                </c:pt>
                <c:pt idx="153" formatCode="General">
                  <c:v>4.7060461000000001E-4</c:v>
                </c:pt>
                <c:pt idx="154" formatCode="General">
                  <c:v>4.6901582000000001E-4</c:v>
                </c:pt>
                <c:pt idx="155" formatCode="General">
                  <c:v>4.6750310000000001E-4</c:v>
                </c:pt>
                <c:pt idx="156" formatCode="General">
                  <c:v>4.6612634000000003E-4</c:v>
                </c:pt>
                <c:pt idx="157" formatCode="General">
                  <c:v>4.6494195999999998E-4</c:v>
                </c:pt>
                <c:pt idx="158" formatCode="General">
                  <c:v>4.6400133E-4</c:v>
                </c:pt>
                <c:pt idx="159" formatCode="General">
                  <c:v>4.6334898000000002E-4</c:v>
                </c:pt>
                <c:pt idx="160" formatCode="General">
                  <c:v>4.6300201999999998E-4</c:v>
                </c:pt>
                <c:pt idx="161" formatCode="General">
                  <c:v>4.6297193999999999E-4</c:v>
                </c:pt>
                <c:pt idx="162" formatCode="General">
                  <c:v>4.6342273000000002E-4</c:v>
                </c:pt>
                <c:pt idx="163" formatCode="General">
                  <c:v>4.6436021000000001E-4</c:v>
                </c:pt>
                <c:pt idx="164" formatCode="General">
                  <c:v>4.6578861999999998E-4</c:v>
                </c:pt>
                <c:pt idx="165" formatCode="General">
                  <c:v>4.6770908999999998E-4</c:v>
                </c:pt>
                <c:pt idx="166" formatCode="General">
                  <c:v>4.7011854000000001E-4</c:v>
                </c:pt>
                <c:pt idx="167" formatCode="General">
                  <c:v>4.7300872999999998E-4</c:v>
                </c:pt>
                <c:pt idx="168" formatCode="General">
                  <c:v>4.7636567E-4</c:v>
                </c:pt>
                <c:pt idx="169" formatCode="General">
                  <c:v>4.8016923999999998E-4</c:v>
                </c:pt>
                <c:pt idx="170" formatCode="General">
                  <c:v>4.8439300000000001E-4</c:v>
                </c:pt>
                <c:pt idx="171" formatCode="General">
                  <c:v>4.8900427000000003E-4</c:v>
                </c:pt>
                <c:pt idx="172" formatCode="General">
                  <c:v>4.9396439000000002E-4</c:v>
                </c:pt>
                <c:pt idx="173" formatCode="General">
                  <c:v>4.9922913000000004E-4</c:v>
                </c:pt>
                <c:pt idx="174" formatCode="General">
                  <c:v>5.0474923000000003E-4</c:v>
                </c:pt>
                <c:pt idx="175" formatCode="General">
                  <c:v>5.1047113999999995E-4</c:v>
                </c:pt>
                <c:pt idx="176" formatCode="General">
                  <c:v>5.1633780000000002E-4</c:v>
                </c:pt>
                <c:pt idx="177" formatCode="General">
                  <c:v>5.2228948999999999E-4</c:v>
                </c:pt>
                <c:pt idx="178" formatCode="General">
                  <c:v>5.2826483000000001E-4</c:v>
                </c:pt>
                <c:pt idx="179" formatCode="General">
                  <c:v>5.3420170000000001E-4</c:v>
                </c:pt>
                <c:pt idx="180" formatCode="General">
                  <c:v>5.4003826999999996E-4</c:v>
                </c:pt>
                <c:pt idx="181" formatCode="General">
                  <c:v>5.4571402000000001E-4</c:v>
                </c:pt>
                <c:pt idx="182" formatCode="General">
                  <c:v>5.5117065999999999E-4</c:v>
                </c:pt>
                <c:pt idx="183" formatCode="General">
                  <c:v>5.5635310000000002E-4</c:v>
                </c:pt>
                <c:pt idx="184" formatCode="General">
                  <c:v>5.6121035000000004E-4</c:v>
                </c:pt>
                <c:pt idx="185" formatCode="General">
                  <c:v>5.6569631999999999E-4</c:v>
                </c:pt>
                <c:pt idx="186" formatCode="General">
                  <c:v>5.6977055000000001E-4</c:v>
                </c:pt>
                <c:pt idx="187" formatCode="General">
                  <c:v>5.7339889000000005E-4</c:v>
                </c:pt>
                <c:pt idx="188" formatCode="General">
                  <c:v>5.7655398000000004E-4</c:v>
                </c:pt>
                <c:pt idx="189" formatCode="General">
                  <c:v>5.7921575000000004E-4</c:v>
                </c:pt>
                <c:pt idx="190" formatCode="General">
                  <c:v>5.8137168999999997E-4</c:v>
                </c:pt>
                <c:pt idx="191" formatCode="General">
                  <c:v>5.8301708000000002E-4</c:v>
                </c:pt>
                <c:pt idx="192" formatCode="General">
                  <c:v>5.8415501000000001E-4</c:v>
                </c:pt>
                <c:pt idx="193" formatCode="General">
                  <c:v>5.8479637999999995E-4</c:v>
                </c:pt>
                <c:pt idx="194" formatCode="General">
                  <c:v>5.8495971E-4</c:v>
                </c:pt>
                <c:pt idx="195" formatCode="General">
                  <c:v>5.8467082E-4</c:v>
                </c:pt>
                <c:pt idx="196" formatCode="General">
                  <c:v>5.8396246000000005E-4</c:v>
                </c:pt>
                <c:pt idx="197" formatCode="General">
                  <c:v>5.8287376000000003E-4</c:v>
                </c:pt>
                <c:pt idx="198" formatCode="General">
                  <c:v>5.8144966000000001E-4</c:v>
                </c:pt>
                <c:pt idx="199" formatCode="General">
                  <c:v>5.7974013000000005E-4</c:v>
                </c:pt>
                <c:pt idx="200" formatCode="General">
                  <c:v>5.7779944999999998E-4</c:v>
                </c:pt>
                <c:pt idx="201" formatCode="General">
                  <c:v>5.7568531999999996E-4</c:v>
                </c:pt>
                <c:pt idx="202" formatCode="General">
                  <c:v>5.7345794999999998E-4</c:v>
                </c:pt>
                <c:pt idx="203" formatCode="General">
                  <c:v>5.7117913000000002E-4</c:v>
                </c:pt>
                <c:pt idx="204" formatCode="General">
                  <c:v>5.6891123000000002E-4</c:v>
                </c:pt>
                <c:pt idx="205" formatCode="General">
                  <c:v>5.6671621000000001E-4</c:v>
                </c:pt>
                <c:pt idx="206" formatCode="General">
                  <c:v>5.6465466999999997E-4</c:v>
                </c:pt>
                <c:pt idx="207" formatCode="General">
                  <c:v>5.6278486000000002E-4</c:v>
                </c:pt>
                <c:pt idx="208" formatCode="General">
                  <c:v>5.6116176000000002E-4</c:v>
                </c:pt>
                <c:pt idx="209" formatCode="General">
                  <c:v>5.5983623000000003E-4</c:v>
                </c:pt>
                <c:pt idx="210" formatCode="General">
                  <c:v>5.5885416999999998E-4</c:v>
                </c:pt>
                <c:pt idx="211" formatCode="General">
                  <c:v>5.5825584000000002E-4</c:v>
                </c:pt>
                <c:pt idx="212" formatCode="General">
                  <c:v>5.5807519999999996E-4</c:v>
                </c:pt>
                <c:pt idx="213" formatCode="General">
                  <c:v>5.5833939999999996E-4</c:v>
                </c:pt>
                <c:pt idx="214" formatCode="General">
                  <c:v>5.5906835000000003E-4</c:v>
                </c:pt>
                <c:pt idx="215" formatCode="General">
                  <c:v>5.6027449000000003E-4</c:v>
                </c:pt>
                <c:pt idx="216" formatCode="General">
                  <c:v>5.6196252999999999E-4</c:v>
                </c:pt>
                <c:pt idx="217" formatCode="General">
                  <c:v>5.6412952999999996E-4</c:v>
                </c:pt>
                <c:pt idx="218" formatCode="General">
                  <c:v>5.6676488000000004E-4</c:v>
                </c:pt>
                <c:pt idx="219" formatCode="General">
                  <c:v>5.6985057999999996E-4</c:v>
                </c:pt>
                <c:pt idx="220" formatCode="General">
                  <c:v>5.7336154E-4</c:v>
                </c:pt>
                <c:pt idx="221" formatCode="General">
                  <c:v>5.77266E-4</c:v>
                </c:pt>
                <c:pt idx="222" formatCode="General">
                  <c:v>5.8152598000000004E-4</c:v>
                </c:pt>
                <c:pt idx="223" formatCode="General">
                  <c:v>5.8609787000000004E-4</c:v>
                </c:pt>
                <c:pt idx="224" formatCode="General">
                  <c:v>5.9093299000000001E-4</c:v>
                </c:pt>
                <c:pt idx="225" formatCode="General">
                  <c:v>5.9597808000000005E-4</c:v>
                </c:pt>
                <c:pt idx="226" formatCode="General">
                  <c:v>6.0117584000000002E-4</c:v>
                </c:pt>
                <c:pt idx="227" formatCode="General">
                  <c:v>6.0646522999999999E-4</c:v>
                </c:pt>
                <c:pt idx="228" formatCode="General">
                  <c:v>6.1178173000000005E-4</c:v>
                </c:pt>
                <c:pt idx="229" formatCode="General">
                  <c:v>6.1705722000000005E-4</c:v>
                </c:pt>
                <c:pt idx="230" formatCode="General">
                  <c:v>6.2221963E-4</c:v>
                </c:pt>
                <c:pt idx="231" formatCode="General">
                  <c:v>6.2719212999999996E-4</c:v>
                </c:pt>
                <c:pt idx="232" formatCode="General">
                  <c:v>6.3189183999999999E-4</c:v>
                </c:pt>
                <c:pt idx="233" formatCode="General">
                  <c:v>6.3622566999999995E-4</c:v>
                </c:pt>
                <c:pt idx="234" formatCode="General">
                  <c:v>6.4044278999999995E-4</c:v>
                </c:pt>
                <c:pt idx="235" formatCode="General">
                  <c:v>6.4425891999999999E-4</c:v>
                </c:pt>
                <c:pt idx="236" formatCode="General">
                  <c:v>6.4764203999999998E-4</c:v>
                </c:pt>
                <c:pt idx="237" formatCode="General">
                  <c:v>6.5056475E-4</c:v>
                </c:pt>
                <c:pt idx="238" formatCode="General">
                  <c:v>6.5300494000000004E-4</c:v>
                </c:pt>
                <c:pt idx="239" formatCode="General">
                  <c:v>6.5494646000000001E-4</c:v>
                </c:pt>
                <c:pt idx="240" formatCode="General">
                  <c:v>6.5637959000000004E-4</c:v>
                </c:pt>
                <c:pt idx="241" formatCode="General">
                  <c:v>6.5730151999999998E-4</c:v>
                </c:pt>
                <c:pt idx="242" formatCode="General">
                  <c:v>6.5771654000000004E-4</c:v>
                </c:pt>
                <c:pt idx="243" formatCode="General">
                  <c:v>6.5763617000000004E-4</c:v>
                </c:pt>
                <c:pt idx="244" formatCode="General">
                  <c:v>6.5707916999999995E-4</c:v>
                </c:pt>
                <c:pt idx="245" formatCode="General">
                  <c:v>6.5607136999999997E-4</c:v>
                </c:pt>
                <c:pt idx="246" formatCode="General">
                  <c:v>6.5464530000000003E-4</c:v>
                </c:pt>
                <c:pt idx="247" formatCode="General">
                  <c:v>6.5283983000000005E-4</c:v>
                </c:pt>
                <c:pt idx="248" formatCode="General">
                  <c:v>6.5069957000000002E-4</c:v>
                </c:pt>
                <c:pt idx="249" formatCode="General">
                  <c:v>6.4827419000000001E-4</c:v>
                </c:pt>
                <c:pt idx="250" formatCode="General">
                  <c:v>6.4561771999999996E-4</c:v>
                </c:pt>
                <c:pt idx="251" formatCode="General">
                  <c:v>6.4278760999999997E-4</c:v>
                </c:pt>
                <c:pt idx="252" formatCode="General">
                  <c:v>6.3984391999999998E-4</c:v>
                </c:pt>
                <c:pt idx="253" formatCode="General">
                  <c:v>6.3684831000000003E-4</c:v>
                </c:pt>
                <c:pt idx="254" formatCode="General">
                  <c:v>6.3386308999999999E-4</c:v>
                </c:pt>
                <c:pt idx="255" formatCode="General">
                  <c:v>6.3095019999999998E-4</c:v>
                </c:pt>
                <c:pt idx="256" formatCode="General">
                  <c:v>6.2817025000000003E-4</c:v>
                </c:pt>
                <c:pt idx="257" formatCode="General">
                  <c:v>6.2558153999999996E-4</c:v>
                </c:pt>
                <c:pt idx="258" formatCode="General">
                  <c:v>6.2323912999999996E-4</c:v>
                </c:pt>
                <c:pt idx="259" formatCode="General">
                  <c:v>6.2119398000000001E-4</c:v>
                </c:pt>
                <c:pt idx="260" formatCode="General">
                  <c:v>6.1949213000000005E-4</c:v>
                </c:pt>
                <c:pt idx="261" formatCode="General">
                  <c:v>6.1817396000000003E-4</c:v>
                </c:pt>
                <c:pt idx="262" formatCode="General">
                  <c:v>6.1727359999999998E-4</c:v>
                </c:pt>
                <c:pt idx="263" formatCode="General">
                  <c:v>6.1681832000000001E-4</c:v>
                </c:pt>
                <c:pt idx="264" formatCode="General">
                  <c:v>6.1682816000000005E-4</c:v>
                </c:pt>
                <c:pt idx="265" formatCode="General">
                  <c:v>6.1731557999999997E-4</c:v>
                </c:pt>
                <c:pt idx="266" formatCode="General">
                  <c:v>6.1828529999999999E-4</c:v>
                </c:pt>
                <c:pt idx="267" formatCode="General">
                  <c:v>6.1973417000000001E-4</c:v>
                </c:pt>
                <c:pt idx="268" formatCode="General">
                  <c:v>6.2165129999999997E-4</c:v>
                </c:pt>
                <c:pt idx="269" formatCode="General">
                  <c:v>6.2401814000000004E-4</c:v>
                </c:pt>
                <c:pt idx="270" formatCode="General">
                  <c:v>6.2680886999999996E-4</c:v>
                </c:pt>
                <c:pt idx="271" formatCode="General">
                  <c:v>6.299907E-4</c:v>
                </c:pt>
                <c:pt idx="272" formatCode="General">
                  <c:v>6.3352449999999995E-4</c:v>
                </c:pt>
                <c:pt idx="273" formatCode="General">
                  <c:v>6.3736532E-4</c:v>
                </c:pt>
                <c:pt idx="274" formatCode="General">
                  <c:v>6.4146316000000001E-4</c:v>
                </c:pt>
                <c:pt idx="275" formatCode="General">
                  <c:v>6.4576372999999995E-4</c:v>
                </c:pt>
                <c:pt idx="276" formatCode="General">
                  <c:v>6.5020932000000003E-4</c:v>
                </c:pt>
                <c:pt idx="277" formatCode="General">
                  <c:v>6.5473970999999998E-4</c:v>
                </c:pt>
                <c:pt idx="278" formatCode="General">
                  <c:v>6.5929309999999996E-4</c:v>
                </c:pt>
                <c:pt idx="279" formatCode="General">
                  <c:v>6.6380713999999996E-4</c:v>
                </c:pt>
                <c:pt idx="280" formatCode="General">
                  <c:v>6.6821985000000003E-4</c:v>
                </c:pt>
                <c:pt idx="281" formatCode="General">
                  <c:v>6.7247067000000002E-4</c:v>
                </c:pt>
                <c:pt idx="282" formatCode="General">
                  <c:v>6.7650135000000004E-4</c:v>
                </c:pt>
                <c:pt idx="283" formatCode="General">
                  <c:v>6.8025693000000004E-4</c:v>
                </c:pt>
                <c:pt idx="284" formatCode="General">
                  <c:v>6.8368656000000001E-4</c:v>
                </c:pt>
                <c:pt idx="285" formatCode="General">
                  <c:v>6.8674432000000001E-4</c:v>
                </c:pt>
                <c:pt idx="286" formatCode="General">
                  <c:v>6.8938991000000005E-4</c:v>
                </c:pt>
                <c:pt idx="287" formatCode="General">
                  <c:v>6.9158931999999996E-4</c:v>
                </c:pt>
                <c:pt idx="288" formatCode="General">
                  <c:v>6.9331527999999998E-4</c:v>
                </c:pt>
                <c:pt idx="289" formatCode="General">
                  <c:v>6.9454770999999998E-4</c:v>
                </c:pt>
                <c:pt idx="290" formatCode="General">
                  <c:v>6.9527399999999996E-4</c:v>
                </c:pt>
                <c:pt idx="291" formatCode="General">
                  <c:v>6.9548915000000003E-4</c:v>
                </c:pt>
                <c:pt idx="292" formatCode="General">
                  <c:v>6.9519587000000001E-4</c:v>
                </c:pt>
                <c:pt idx="293" formatCode="General">
                  <c:v>6.9440446999999999E-4</c:v>
                </c:pt>
                <c:pt idx="294" formatCode="General">
                  <c:v>6.9313274000000003E-4</c:v>
                </c:pt>
                <c:pt idx="295" formatCode="General">
                  <c:v>6.9140566000000004E-4</c:v>
                </c:pt>
                <c:pt idx="296" formatCode="General">
                  <c:v>6.8925515999999996E-4</c:v>
                </c:pt>
                <c:pt idx="297" formatCode="General">
                  <c:v>6.8671968999999998E-4</c:v>
                </c:pt>
                <c:pt idx="298" formatCode="General">
                  <c:v>6.8384394999999995E-4</c:v>
                </c:pt>
                <c:pt idx="299" formatCode="General">
                  <c:v>6.8067851999999997E-4</c:v>
                </c:pt>
                <c:pt idx="300" formatCode="General">
                  <c:v>6.7727970000000005E-4</c:v>
                </c:pt>
                <c:pt idx="301" formatCode="General">
                  <c:v>6.7370939000000005E-4</c:v>
                </c:pt>
                <c:pt idx="302" formatCode="General">
                  <c:v>6.7003528E-4</c:v>
                </c:pt>
                <c:pt idx="303" formatCode="General">
                  <c:v>6.6633123999999995E-4</c:v>
                </c:pt>
                <c:pt idx="304" formatCode="General">
                  <c:v>6.6267818999999999E-4</c:v>
                </c:pt>
                <c:pt idx="305" formatCode="General">
                  <c:v>6.5907168999999996E-4</c:v>
                </c:pt>
                <c:pt idx="306" formatCode="General">
                  <c:v>6.555714E-4</c:v>
                </c:pt>
                <c:pt idx="307" formatCode="General">
                  <c:v>6.5225503000000001E-4</c:v>
                </c:pt>
                <c:pt idx="308" formatCode="General">
                  <c:v>6.4918332999999999E-4</c:v>
                </c:pt>
                <c:pt idx="309" formatCode="General">
                  <c:v>6.4641039999999996E-4</c:v>
                </c:pt>
                <c:pt idx="310" formatCode="General">
                  <c:v>6.4398373999999996E-4</c:v>
                </c:pt>
                <c:pt idx="311" formatCode="General">
                  <c:v>6.4194416999999995E-4</c:v>
                </c:pt>
                <c:pt idx="312" formatCode="General">
                  <c:v>6.4032556999999996E-4</c:v>
                </c:pt>
                <c:pt idx="313" formatCode="General">
                  <c:v>6.3915472999999997E-4</c:v>
                </c:pt>
                <c:pt idx="314" formatCode="General">
                  <c:v>6.3845106999999999E-4</c:v>
                </c:pt>
                <c:pt idx="315" formatCode="General">
                  <c:v>6.3822646999999995E-4</c:v>
                </c:pt>
                <c:pt idx="316" formatCode="General">
                  <c:v>6.3848514000000003E-4</c:v>
                </c:pt>
                <c:pt idx="317" formatCode="General">
                  <c:v>6.3922358000000003E-4</c:v>
                </c:pt>
                <c:pt idx="318" formatCode="General">
                  <c:v>6.4043061000000005E-4</c:v>
                </c:pt>
                <c:pt idx="319" formatCode="General">
                  <c:v>6.4208755999999999E-4</c:v>
                </c:pt>
                <c:pt idx="320" formatCode="General">
                  <c:v>6.4416851999999996E-4</c:v>
                </c:pt>
                <c:pt idx="321" formatCode="General">
                  <c:v>6.4664075000000001E-4</c:v>
                </c:pt>
                <c:pt idx="322" formatCode="General">
                  <c:v>6.4946514999999995E-4</c:v>
                </c:pt>
                <c:pt idx="323" formatCode="General">
                  <c:v>6.5259685000000004E-4</c:v>
                </c:pt>
                <c:pt idx="324" formatCode="General">
                  <c:v>6.5598594000000003E-4</c:v>
                </c:pt>
                <c:pt idx="325" formatCode="General">
                  <c:v>6.5957821999999995E-4</c:v>
                </c:pt>
                <c:pt idx="326" formatCode="General">
                  <c:v>6.6331606000000003E-4</c:v>
                </c:pt>
                <c:pt idx="327" formatCode="General">
                  <c:v>6.6713929E-4</c:v>
                </c:pt>
                <c:pt idx="328" formatCode="General">
                  <c:v>6.7098617999999997E-4</c:v>
                </c:pt>
                <c:pt idx="329" formatCode="General">
                  <c:v>6.7479439E-4</c:v>
                </c:pt>
                <c:pt idx="330" formatCode="General">
                  <c:v>6.7850196000000004E-4</c:v>
                </c:pt>
                <c:pt idx="331" formatCode="General">
                  <c:v>6.8204829000000002E-4</c:v>
                </c:pt>
                <c:pt idx="332" formatCode="General">
                  <c:v>6.8537511E-4</c:v>
                </c:pt>
                <c:pt idx="333" formatCode="General">
                  <c:v>6.8842738999999999E-4</c:v>
                </c:pt>
                <c:pt idx="334" formatCode="General">
                  <c:v>6.9115420999999995E-4</c:v>
                </c:pt>
                <c:pt idx="335" formatCode="General">
                  <c:v>6.9350957999999999E-4</c:v>
                </c:pt>
                <c:pt idx="336" formatCode="General">
                  <c:v>6.9545314000000005E-4</c:v>
                </c:pt>
                <c:pt idx="337" formatCode="General">
                  <c:v>6.9695083000000004E-4</c:v>
                </c:pt>
                <c:pt idx="338" formatCode="General">
                  <c:v>6.9797539000000005E-4</c:v>
                </c:pt>
                <c:pt idx="339" formatCode="General">
                  <c:v>6.9850681999999997E-4</c:v>
                </c:pt>
                <c:pt idx="340" formatCode="General">
                  <c:v>6.9853267000000001E-4</c:v>
                </c:pt>
                <c:pt idx="341" formatCode="General">
                  <c:v>6.9804828000000001E-4</c:v>
                </c:pt>
                <c:pt idx="342" formatCode="General">
                  <c:v>6.9705677999999996E-4</c:v>
                </c:pt>
                <c:pt idx="343" formatCode="General">
                  <c:v>6.9556914000000003E-4</c:v>
                </c:pt>
                <c:pt idx="344" formatCode="General">
                  <c:v>6.9360389000000001E-4</c:v>
                </c:pt>
                <c:pt idx="345" formatCode="General">
                  <c:v>6.9118692E-4</c:v>
                </c:pt>
                <c:pt idx="346" formatCode="General">
                  <c:v>6.8835100999999998E-4</c:v>
                </c:pt>
                <c:pt idx="347" formatCode="General">
                  <c:v>6.8513535999999999E-4</c:v>
                </c:pt>
                <c:pt idx="348" formatCode="General">
                  <c:v>6.8158493999999998E-4</c:v>
                </c:pt>
                <c:pt idx="349" formatCode="General">
                  <c:v>6.7774977999999998E-4</c:v>
                </c:pt>
                <c:pt idx="350" formatCode="General">
                  <c:v>6.7368422000000001E-4</c:v>
                </c:pt>
                <c:pt idx="351" formatCode="General">
                  <c:v>6.6944599000000001E-4</c:v>
                </c:pt>
                <c:pt idx="352" formatCode="General">
                  <c:v>6.6509534000000004E-4</c:v>
                </c:pt>
                <c:pt idx="353" formatCode="General">
                  <c:v>6.6069409000000005E-4</c:v>
                </c:pt>
                <c:pt idx="354" formatCode="General">
                  <c:v>6.5630462000000004E-4</c:v>
                </c:pt>
                <c:pt idx="355" formatCode="General">
                  <c:v>6.5198888999999996E-4</c:v>
                </c:pt>
                <c:pt idx="356" formatCode="General">
                  <c:v>6.4780747999999995E-4</c:v>
                </c:pt>
                <c:pt idx="357" formatCode="General">
                  <c:v>6.4381862000000001E-4</c:v>
                </c:pt>
                <c:pt idx="358" formatCode="General">
                  <c:v>6.4007729E-4</c:v>
                </c:pt>
                <c:pt idx="359" formatCode="General">
                  <c:v>6.3663431999999999E-4</c:v>
                </c:pt>
                <c:pt idx="360" formatCode="General">
                  <c:v>6.3353563000000004E-4</c:v>
                </c:pt>
                <c:pt idx="361" formatCode="General">
                  <c:v>6.3082152999999999E-4</c:v>
                </c:pt>
                <c:pt idx="362" formatCode="General">
                  <c:v>6.2852608000000003E-4</c:v>
                </c:pt>
                <c:pt idx="363" formatCode="General">
                  <c:v>6.2667658999999998E-4</c:v>
                </c:pt>
                <c:pt idx="364" formatCode="General">
                  <c:v>6.2529323999999998E-4</c:v>
                </c:pt>
                <c:pt idx="365" formatCode="General">
                  <c:v>6.2438876999999999E-4</c:v>
                </c:pt>
                <c:pt idx="366" formatCode="General">
                  <c:v>6.2396833999999997E-4</c:v>
                </c:pt>
                <c:pt idx="367" formatCode="General">
                  <c:v>6.2402944999999995E-4</c:v>
                </c:pt>
                <c:pt idx="368" formatCode="General">
                  <c:v>6.2456201999999998E-4</c:v>
                </c:pt>
                <c:pt idx="369" formatCode="General">
                  <c:v>6.2554850999999999E-4</c:v>
                </c:pt>
                <c:pt idx="370" formatCode="General">
                  <c:v>6.2696417000000001E-4</c:v>
                </c:pt>
                <c:pt idx="371" formatCode="General">
                  <c:v>6.2877725000000005E-4</c:v>
                </c:pt>
                <c:pt idx="372" formatCode="General">
                  <c:v>6.3094935000000002E-4</c:v>
                </c:pt>
                <c:pt idx="373" formatCode="General">
                  <c:v>6.3343564000000005E-4</c:v>
                </c:pt>
                <c:pt idx="374" formatCode="General">
                  <c:v>6.3616395999999999E-4</c:v>
                </c:pt>
                <c:pt idx="375" formatCode="General">
                  <c:v>6.3903213000000001E-4</c:v>
                </c:pt>
                <c:pt idx="376" formatCode="General">
                  <c:v>6.4209274E-4</c:v>
                </c:pt>
                <c:pt idx="377" formatCode="General">
                  <c:v>6.4526530999999996E-4</c:v>
                </c:pt>
                <c:pt idx="378" formatCode="General">
                  <c:v>6.4847470000000003E-4</c:v>
                </c:pt>
                <c:pt idx="379" formatCode="General">
                  <c:v>6.5165014999999998E-4</c:v>
                </c:pt>
                <c:pt idx="380" formatCode="General">
                  <c:v>6.5472488000000004E-4</c:v>
                </c:pt>
                <c:pt idx="381" formatCode="General">
                  <c:v>6.5763587000000005E-4</c:v>
                </c:pt>
                <c:pt idx="382" formatCode="General">
                  <c:v>6.6032402999999999E-4</c:v>
                </c:pt>
                <c:pt idx="383" formatCode="General">
                  <c:v>6.6273443000000002E-4</c:v>
                </c:pt>
                <c:pt idx="384" formatCode="General">
                  <c:v>6.6481684000000004E-4</c:v>
                </c:pt>
                <c:pt idx="385" formatCode="General">
                  <c:v>6.665261E-4</c:v>
                </c:pt>
                <c:pt idx="386" formatCode="General">
                  <c:v>6.6782278999999998E-4</c:v>
                </c:pt>
                <c:pt idx="387" formatCode="General">
                  <c:v>6.6867363000000003E-4</c:v>
                </c:pt>
                <c:pt idx="388" formatCode="General">
                  <c:v>6.6905204000000001E-4</c:v>
                </c:pt>
                <c:pt idx="389" formatCode="General">
                  <c:v>6.6893851999999998E-4</c:v>
                </c:pt>
                <c:pt idx="390" formatCode="General">
                  <c:v>6.6832098999999997E-4</c:v>
                </c:pt>
                <c:pt idx="391" formatCode="General">
                  <c:v>6.6719497999999996E-4</c:v>
                </c:pt>
                <c:pt idx="392" formatCode="General">
                  <c:v>6.6556373999999995E-4</c:v>
                </c:pt>
                <c:pt idx="393" formatCode="General">
                  <c:v>6.6343825E-4</c:v>
                </c:pt>
                <c:pt idx="394" formatCode="General">
                  <c:v>6.6083703000000004E-4</c:v>
                </c:pt>
                <c:pt idx="395" formatCode="General">
                  <c:v>6.5778590999999997E-4</c:v>
                </c:pt>
                <c:pt idx="396" formatCode="General">
                  <c:v>6.5431759999999995E-4</c:v>
                </c:pt>
                <c:pt idx="397" formatCode="General">
                  <c:v>6.5047124999999999E-4</c:v>
                </c:pt>
                <c:pt idx="398" formatCode="General">
                  <c:v>6.4629175000000005E-4</c:v>
                </c:pt>
                <c:pt idx="399" formatCode="General">
                  <c:v>6.4182910000000004E-4</c:v>
                </c:pt>
                <c:pt idx="400" formatCode="General">
                  <c:v>6.3713759999999996E-4</c:v>
                </c:pt>
                <c:pt idx="401" formatCode="General">
                  <c:v>6.3227498000000004E-4</c:v>
                </c:pt>
                <c:pt idx="402" formatCode="General">
                  <c:v>6.2730149000000002E-4</c:v>
                </c:pt>
                <c:pt idx="403" formatCode="General">
                  <c:v>6.2227896000000005E-4</c:v>
                </c:pt>
                <c:pt idx="404" formatCode="General">
                  <c:v>6.1726982000000002E-4</c:v>
                </c:pt>
                <c:pt idx="405" formatCode="General">
                  <c:v>6.1233608999999997E-4</c:v>
                </c:pt>
                <c:pt idx="406" formatCode="General">
                  <c:v>6.0753844999999996E-4</c:v>
                </c:pt>
                <c:pt idx="407" formatCode="General">
                  <c:v>6.0293521E-4</c:v>
                </c:pt>
                <c:pt idx="408" formatCode="General">
                  <c:v>5.9858147000000001E-4</c:v>
                </c:pt>
                <c:pt idx="409" formatCode="General">
                  <c:v>5.9452820000000005E-4</c:v>
                </c:pt>
                <c:pt idx="410" formatCode="General">
                  <c:v>5.9082144999999999E-4</c:v>
                </c:pt>
                <c:pt idx="411" formatCode="General">
                  <c:v>5.8750163000000002E-4</c:v>
                </c:pt>
                <c:pt idx="412" formatCode="General">
                  <c:v>5.8460287999999999E-4</c:v>
                </c:pt>
                <c:pt idx="413" formatCode="General">
                  <c:v>5.8215250999999997E-4</c:v>
                </c:pt>
                <c:pt idx="414" formatCode="General">
                  <c:v>5.8017058000000004E-4</c:v>
                </c:pt>
                <c:pt idx="415" formatCode="General">
                  <c:v>5.7866959999999996E-4</c:v>
                </c:pt>
                <c:pt idx="416" formatCode="General">
                  <c:v>5.7765430999999999E-4</c:v>
                </c:pt>
                <c:pt idx="417" formatCode="General">
                  <c:v>5.7712157999999995E-4</c:v>
                </c:pt>
                <c:pt idx="418" formatCode="General">
                  <c:v>5.7706054000000002E-4</c:v>
                </c:pt>
                <c:pt idx="419" formatCode="General">
                  <c:v>5.7745265999999996E-4</c:v>
                </c:pt>
                <c:pt idx="420" formatCode="General">
                  <c:v>5.7827208999999997E-4</c:v>
                </c:pt>
                <c:pt idx="421" formatCode="General">
                  <c:v>5.7948606999999998E-4</c:v>
                </c:pt>
                <c:pt idx="422" formatCode="General">
                  <c:v>5.8105544E-4</c:v>
                </c:pt>
                <c:pt idx="423" formatCode="General">
                  <c:v>5.8293527000000003E-4</c:v>
                </c:pt>
                <c:pt idx="424" formatCode="General">
                  <c:v>5.8507559999999999E-4</c:v>
                </c:pt>
                <c:pt idx="425" formatCode="General">
                  <c:v>5.8742221000000002E-4</c:v>
                </c:pt>
                <c:pt idx="426" formatCode="General">
                  <c:v>5.8991752000000001E-4</c:v>
                </c:pt>
                <c:pt idx="427" formatCode="General">
                  <c:v>5.9250150000000001E-4</c:v>
                </c:pt>
                <c:pt idx="428" formatCode="General">
                  <c:v>5.9511264000000001E-4</c:v>
                </c:pt>
                <c:pt idx="429" formatCode="General">
                  <c:v>5.9768896000000004E-4</c:v>
                </c:pt>
                <c:pt idx="430" formatCode="General">
                  <c:v>6.0016894999999999E-4</c:v>
                </c:pt>
                <c:pt idx="431" formatCode="General">
                  <c:v>6.0249255999999998E-4</c:v>
                </c:pt>
                <c:pt idx="432" formatCode="General">
                  <c:v>6.0460210999999998E-4</c:v>
                </c:pt>
                <c:pt idx="433" formatCode="General">
                  <c:v>6.0644314E-4</c:v>
                </c:pt>
                <c:pt idx="434" formatCode="General">
                  <c:v>6.0796517999999996E-4</c:v>
                </c:pt>
                <c:pt idx="435" formatCode="General">
                  <c:v>6.0912239999999995E-4</c:v>
                </c:pt>
                <c:pt idx="436" formatCode="General">
                  <c:v>6.0987406999999999E-4</c:v>
                </c:pt>
                <c:pt idx="437" formatCode="General">
                  <c:v>6.1018496999999997E-4</c:v>
                </c:pt>
                <c:pt idx="438" formatCode="General">
                  <c:v>6.1002547000000001E-4</c:v>
                </c:pt>
                <c:pt idx="439" formatCode="General">
                  <c:v>6.0937149000000004E-4</c:v>
                </c:pt>
                <c:pt idx="440" formatCode="General">
                  <c:v>6.0820418000000003E-4</c:v>
                </c:pt>
                <c:pt idx="441" formatCode="General">
                  <c:v>6.0650934000000003E-4</c:v>
                </c:pt>
                <c:pt idx="442" formatCode="General">
                  <c:v>6.0427655999999998E-4</c:v>
                </c:pt>
                <c:pt idx="443" formatCode="General">
                  <c:v>6.015587E-4</c:v>
                </c:pt>
                <c:pt idx="444" formatCode="General">
                  <c:v>5.9853350999999996E-4</c:v>
                </c:pt>
                <c:pt idx="445" formatCode="General">
                  <c:v>5.9498270999999996E-4</c:v>
                </c:pt>
                <c:pt idx="446" formatCode="General">
                  <c:v>5.9097038999999997E-4</c:v>
                </c:pt>
                <c:pt idx="447" formatCode="General">
                  <c:v>5.8655733999999997E-4</c:v>
                </c:pt>
                <c:pt idx="448" formatCode="General">
                  <c:v>5.8180285000000004E-4</c:v>
                </c:pt>
                <c:pt idx="449" formatCode="General">
                  <c:v>5.7676593E-4</c:v>
                </c:pt>
                <c:pt idx="450" formatCode="General">
                  <c:v>5.7150604999999996E-4</c:v>
                </c:pt>
                <c:pt idx="451" formatCode="General">
                  <c:v>5.6608343000000001E-4</c:v>
                </c:pt>
                <c:pt idx="452" formatCode="General">
                  <c:v>5.6055907000000002E-4</c:v>
                </c:pt>
                <c:pt idx="453" formatCode="General">
                  <c:v>5.5499445999999996E-4</c:v>
                </c:pt>
                <c:pt idx="454" formatCode="General">
                  <c:v>5.4945107999999996E-4</c:v>
                </c:pt>
                <c:pt idx="455" formatCode="General">
                  <c:v>5.4398976000000004E-4</c:v>
                </c:pt>
                <c:pt idx="456" formatCode="General">
                  <c:v>5.3866996000000004E-4</c:v>
                </c:pt>
                <c:pt idx="457" formatCode="General">
                  <c:v>5.3354887999999996E-4</c:v>
                </c:pt>
                <c:pt idx="458" formatCode="General">
                  <c:v>5.2868070000000004E-4</c:v>
                </c:pt>
                <c:pt idx="459" formatCode="General">
                  <c:v>5.2411567000000005E-4</c:v>
                </c:pt>
                <c:pt idx="460" formatCode="General">
                  <c:v>5.1989935E-4</c:v>
                </c:pt>
                <c:pt idx="461" formatCode="General">
                  <c:v>5.1607179999999995E-4</c:v>
                </c:pt>
                <c:pt idx="462" formatCode="General">
                  <c:v>5.1266701000000003E-4</c:v>
                </c:pt>
                <c:pt idx="463" formatCode="General">
                  <c:v>5.0971223E-4</c:v>
                </c:pt>
                <c:pt idx="464" formatCode="General">
                  <c:v>5.0722753999999997E-4</c:v>
                </c:pt>
                <c:pt idx="465" formatCode="General">
                  <c:v>5.0522551999999997E-4</c:v>
                </c:pt>
                <c:pt idx="466" formatCode="General">
                  <c:v>5.0371102999999999E-4</c:v>
                </c:pt>
                <c:pt idx="467" formatCode="General">
                  <c:v>5.0268106000000003E-4</c:v>
                </c:pt>
                <c:pt idx="468" formatCode="General">
                  <c:v>5.0212483E-4</c:v>
                </c:pt>
                <c:pt idx="469" formatCode="General">
                  <c:v>5.0202394999999999E-4</c:v>
                </c:pt>
                <c:pt idx="470" formatCode="General">
                  <c:v>5.0235266000000004E-4</c:v>
                </c:pt>
                <c:pt idx="471" formatCode="General">
                  <c:v>5.0307827999999998E-4</c:v>
                </c:pt>
                <c:pt idx="472" formatCode="General">
                  <c:v>5.0416171999999998E-4</c:v>
                </c:pt>
                <c:pt idx="473" formatCode="General">
                  <c:v>5.0555811000000002E-4</c:v>
                </c:pt>
                <c:pt idx="474" formatCode="General">
                  <c:v>5.0721746999999998E-4</c:v>
                </c:pt>
                <c:pt idx="475" formatCode="General">
                  <c:v>5.0908558999999997E-4</c:v>
                </c:pt>
                <c:pt idx="476" formatCode="General">
                  <c:v>5.1110477000000003E-4</c:v>
                </c:pt>
                <c:pt idx="477" formatCode="General">
                  <c:v>5.1321484999999997E-4</c:v>
                </c:pt>
                <c:pt idx="478" formatCode="General">
                  <c:v>5.1535407000000003E-4</c:v>
                </c:pt>
                <c:pt idx="479" formatCode="General">
                  <c:v>5.174601E-4</c:v>
                </c:pt>
                <c:pt idx="480" formatCode="General">
                  <c:v>5.1947099000000001E-4</c:v>
                </c:pt>
                <c:pt idx="481" formatCode="General">
                  <c:v>5.2132617999999995E-4</c:v>
                </c:pt>
                <c:pt idx="482" formatCode="General">
                  <c:v>5.2296742E-4</c:v>
                </c:pt>
                <c:pt idx="483" formatCode="General">
                  <c:v>5.2433970999999995E-4</c:v>
                </c:pt>
                <c:pt idx="484" formatCode="General">
                  <c:v>5.2539215999999997E-4</c:v>
                </c:pt>
                <c:pt idx="485" formatCode="General">
                  <c:v>5.2607879999999997E-4</c:v>
                </c:pt>
                <c:pt idx="486" formatCode="General">
                  <c:v>5.2635932000000003E-4</c:v>
                </c:pt>
                <c:pt idx="487" formatCode="General">
                  <c:v>5.2619969000000004E-4</c:v>
                </c:pt>
                <c:pt idx="488" formatCode="General">
                  <c:v>5.2557270999999996E-4</c:v>
                </c:pt>
                <c:pt idx="489" formatCode="General">
                  <c:v>5.2445843000000002E-4</c:v>
                </c:pt>
                <c:pt idx="490" formatCode="General">
                  <c:v>5.2284450999999998E-4</c:v>
                </c:pt>
                <c:pt idx="491" formatCode="General">
                  <c:v>5.2072637000000004E-4</c:v>
                </c:pt>
                <c:pt idx="492" formatCode="General">
                  <c:v>5.1810726999999997E-4</c:v>
                </c:pt>
                <c:pt idx="493" formatCode="General">
                  <c:v>5.1499825999999996E-4</c:v>
                </c:pt>
                <c:pt idx="494" formatCode="General">
                  <c:v>5.1141800999999999E-4</c:v>
                </c:pt>
                <c:pt idx="495" formatCode="General">
                  <c:v>5.0739247000000003E-4</c:v>
                </c:pt>
                <c:pt idx="496" formatCode="General">
                  <c:v>5.0295443999999999E-4</c:v>
                </c:pt>
                <c:pt idx="497" formatCode="General">
                  <c:v>4.9814301999999997E-4</c:v>
                </c:pt>
                <c:pt idx="498" formatCode="General">
                  <c:v>4.93003E-4</c:v>
                </c:pt>
                <c:pt idx="499" formatCode="General">
                  <c:v>4.8758405000000002E-4</c:v>
                </c:pt>
                <c:pt idx="500" formatCode="General">
                  <c:v>4.8193995999999998E-4</c:v>
                </c:pt>
                <c:pt idx="501" formatCode="General">
                  <c:v>4.7612776000000002E-4</c:v>
                </c:pt>
                <c:pt idx="502" formatCode="General">
                  <c:v>4.7020675999999998E-4</c:v>
                </c:pt>
                <c:pt idx="503" formatCode="General">
                  <c:v>4.6423773E-4</c:v>
                </c:pt>
                <c:pt idx="504" formatCode="General">
                  <c:v>4.5828193999999998E-4</c:v>
                </c:pt>
                <c:pt idx="505" formatCode="General">
                  <c:v>4.5240035E-4</c:v>
                </c:pt>
                <c:pt idx="506" formatCode="General">
                  <c:v>4.4665287000000001E-4</c:v>
                </c:pt>
                <c:pt idx="507" formatCode="General">
                  <c:v>4.4109778000000002E-4</c:v>
                </c:pt>
                <c:pt idx="508" formatCode="General">
                  <c:v>4.3579125000000002E-4</c:v>
                </c:pt>
                <c:pt idx="509" formatCode="General">
                  <c:v>4.3078722000000001E-4</c:v>
                </c:pt>
                <c:pt idx="510" formatCode="General">
                  <c:v>4.2613740999999998E-4</c:v>
                </c:pt>
                <c:pt idx="511" formatCode="General">
                  <c:v>4.2189179999999998E-4</c:v>
                </c:pt>
                <c:pt idx="512" formatCode="General">
                  <c:v>4.1809946999999997E-4</c:v>
                </c:pt>
                <c:pt idx="513" formatCode="General">
                  <c:v>4.1480987999999999E-4</c:v>
                </c:pt>
                <c:pt idx="514" formatCode="General">
                  <c:v>4.1207470999999999E-4</c:v>
                </c:pt>
                <c:pt idx="515" formatCode="General">
                  <c:v>4.0940052999999997E-4</c:v>
                </c:pt>
                <c:pt idx="516" formatCode="General">
                  <c:v>4.0724754999999998E-4</c:v>
                </c:pt>
                <c:pt idx="517" formatCode="General">
                  <c:v>4.0576095999999998E-4</c:v>
                </c:pt>
                <c:pt idx="518" formatCode="General">
                  <c:v>4.0486070000000002E-4</c:v>
                </c:pt>
                <c:pt idx="519" formatCode="General">
                  <c:v>4.0447893000000002E-4</c:v>
                </c:pt>
                <c:pt idx="520" formatCode="General">
                  <c:v>4.0455586E-4</c:v>
                </c:pt>
                <c:pt idx="521" formatCode="General">
                  <c:v>4.0503643999999998E-4</c:v>
                </c:pt>
                <c:pt idx="522" formatCode="General">
                  <c:v>4.0586791000000002E-4</c:v>
                </c:pt>
                <c:pt idx="523" formatCode="General">
                  <c:v>4.0699801000000001E-4</c:v>
                </c:pt>
                <c:pt idx="524" formatCode="General">
                  <c:v>4.0837381999999999E-4</c:v>
                </c:pt>
                <c:pt idx="525" formatCode="General">
                  <c:v>4.0994103000000003E-4</c:v>
                </c:pt>
                <c:pt idx="526" formatCode="General">
                  <c:v>4.1164376E-4</c:v>
                </c:pt>
                <c:pt idx="527" formatCode="General">
                  <c:v>4.1342456E-4</c:v>
                </c:pt>
                <c:pt idx="528" formatCode="General">
                  <c:v>4.1522480000000001E-4</c:v>
                </c:pt>
                <c:pt idx="529" formatCode="General">
                  <c:v>4.1698528E-4</c:v>
                </c:pt>
                <c:pt idx="530" formatCode="General">
                  <c:v>4.1864691E-4</c:v>
                </c:pt>
                <c:pt idx="531" formatCode="General">
                  <c:v>4.2015153000000001E-4</c:v>
                </c:pt>
                <c:pt idx="532" formatCode="General">
                  <c:v>4.2144287E-4</c:v>
                </c:pt>
                <c:pt idx="533" formatCode="General">
                  <c:v>4.2246740999999998E-4</c:v>
                </c:pt>
                <c:pt idx="534" formatCode="General">
                  <c:v>4.2317530000000002E-4</c:v>
                </c:pt>
                <c:pt idx="535" formatCode="General">
                  <c:v>4.2352123E-4</c:v>
                </c:pt>
                <c:pt idx="536" formatCode="General">
                  <c:v>4.234652E-4</c:v>
                </c:pt>
                <c:pt idx="537" formatCode="General">
                  <c:v>4.2297328000000001E-4</c:v>
                </c:pt>
                <c:pt idx="538" formatCode="General">
                  <c:v>4.2201815999999998E-4</c:v>
                </c:pt>
                <c:pt idx="539" formatCode="General">
                  <c:v>4.2057968999999998E-4</c:v>
                </c:pt>
                <c:pt idx="540" formatCode="General">
                  <c:v>4.1864521000000002E-4</c:v>
                </c:pt>
                <c:pt idx="541" formatCode="General">
                  <c:v>4.1620981999999999E-4</c:v>
                </c:pt>
                <c:pt idx="542" formatCode="General">
                  <c:v>4.1327646000000002E-4</c:v>
                </c:pt>
                <c:pt idx="543" formatCode="General">
                  <c:v>4.0985586999999998E-4</c:v>
                </c:pt>
                <c:pt idx="544" formatCode="General">
                  <c:v>4.0596646999999997E-4</c:v>
                </c:pt>
                <c:pt idx="545" formatCode="General">
                  <c:v>4.0163404E-4</c:v>
                </c:pt>
                <c:pt idx="546" formatCode="General">
                  <c:v>3.9689130000000001E-4</c:v>
                </c:pt>
                <c:pt idx="547" formatCode="General">
                  <c:v>3.9177739999999997E-4</c:v>
                </c:pt>
                <c:pt idx="548" formatCode="General">
                  <c:v>3.8633732999999998E-4</c:v>
                </c:pt>
                <c:pt idx="549" formatCode="General">
                  <c:v>3.8062112E-4</c:v>
                </c:pt>
                <c:pt idx="550" formatCode="General">
                  <c:v>3.7468313000000003E-4</c:v>
                </c:pt>
                <c:pt idx="551" formatCode="General">
                  <c:v>3.6858114000000002E-4</c:v>
                </c:pt>
                <c:pt idx="552" formatCode="General">
                  <c:v>3.6237542999999997E-4</c:v>
                </c:pt>
                <c:pt idx="553" formatCode="General">
                  <c:v>3.5612787000000002E-4</c:v>
                </c:pt>
                <c:pt idx="554" formatCode="General">
                  <c:v>3.4990089000000002E-4</c:v>
                </c:pt>
                <c:pt idx="555" formatCode="General">
                  <c:v>3.4375653999999998E-4</c:v>
                </c:pt>
                <c:pt idx="556" formatCode="General">
                  <c:v>3.3775549999999998E-4</c:v>
                </c:pt>
                <c:pt idx="557" formatCode="General">
                  <c:v>3.3195612000000001E-4</c:v>
                </c:pt>
                <c:pt idx="558" formatCode="General">
                  <c:v>3.2641349E-4</c:v>
                </c:pt>
                <c:pt idx="559" formatCode="General">
                  <c:v>3.2117860999999998E-4</c:v>
                </c:pt>
                <c:pt idx="560" formatCode="General">
                  <c:v>3.1629755999999998E-4</c:v>
                </c:pt>
                <c:pt idx="561" formatCode="General">
                  <c:v>3.1181077E-4</c:v>
                </c:pt>
                <c:pt idx="562" formatCode="General">
                  <c:v>3.0775239000000002E-4</c:v>
                </c:pt>
                <c:pt idx="563" formatCode="General">
                  <c:v>3.0414972999999999E-4</c:v>
                </c:pt>
                <c:pt idx="564" formatCode="General">
                  <c:v>3.0102284999999998E-4</c:v>
                </c:pt>
                <c:pt idx="565" formatCode="General">
                  <c:v>2.9838420000000002E-4</c:v>
                </c:pt>
                <c:pt idx="566" formatCode="General">
                  <c:v>2.9623847000000001E-4</c:v>
                </c:pt>
                <c:pt idx="567" formatCode="General">
                  <c:v>2.9458244999999998E-4</c:v>
                </c:pt>
                <c:pt idx="568" formatCode="General">
                  <c:v>2.9340512000000001E-4</c:v>
                </c:pt>
                <c:pt idx="569" formatCode="General">
                  <c:v>2.9268780999999999E-4</c:v>
                </c:pt>
                <c:pt idx="570" formatCode="General">
                  <c:v>2.9240453000000001E-4</c:v>
                </c:pt>
                <c:pt idx="571" formatCode="General">
                  <c:v>2.9252236E-4</c:v>
                </c:pt>
                <c:pt idx="572" formatCode="General">
                  <c:v>2.9300202000000003E-4</c:v>
                </c:pt>
                <c:pt idx="573" formatCode="General">
                  <c:v>2.9379851999999999E-4</c:v>
                </c:pt>
                <c:pt idx="574" formatCode="General">
                  <c:v>2.9486189999999998E-4</c:v>
                </c:pt>
                <c:pt idx="575" formatCode="General">
                  <c:v>2.9613810999999998E-4</c:v>
                </c:pt>
                <c:pt idx="576" formatCode="General">
                  <c:v>2.9756990000000001E-4</c:v>
                </c:pt>
                <c:pt idx="577" formatCode="General">
                  <c:v>2.9909777999999999E-4</c:v>
                </c:pt>
                <c:pt idx="578" formatCode="General">
                  <c:v>3.0066106E-4</c:v>
                </c:pt>
                <c:pt idx="579" formatCode="General">
                  <c:v>3.0219882000000003E-4</c:v>
                </c:pt>
                <c:pt idx="580" formatCode="General">
                  <c:v>3.0365095999999999E-4</c:v>
                </c:pt>
                <c:pt idx="581" formatCode="General">
                  <c:v>3.0495910999999999E-4</c:v>
                </c:pt>
                <c:pt idx="582" formatCode="General">
                  <c:v>3.0606756000000002E-4</c:v>
                </c:pt>
                <c:pt idx="583" formatCode="General">
                  <c:v>3.0692396999999999E-4</c:v>
                </c:pt>
                <c:pt idx="584" formatCode="General">
                  <c:v>3.0748008000000001E-4</c:v>
                </c:pt>
                <c:pt idx="585" formatCode="General">
                  <c:v>3.0769206000000001E-4</c:v>
                </c:pt>
                <c:pt idx="586" formatCode="General">
                  <c:v>3.0752075999999998E-4</c:v>
                </c:pt>
                <c:pt idx="587" formatCode="General">
                  <c:v>3.0693166E-4</c:v>
                </c:pt>
                <c:pt idx="588" formatCode="General">
                  <c:v>3.0589441000000001E-4</c:v>
                </c:pt>
                <c:pt idx="589" formatCode="General">
                  <c:v>3.0438211000000001E-4</c:v>
                </c:pt>
                <c:pt idx="590" formatCode="General">
                  <c:v>3.0237005000000001E-4</c:v>
                </c:pt>
                <c:pt idx="591" formatCode="General">
                  <c:v>2.9983403E-4</c:v>
                </c:pt>
                <c:pt idx="592" formatCode="General">
                  <c:v>2.9674809000000002E-4</c:v>
                </c:pt>
                <c:pt idx="593" formatCode="General">
                  <c:v>2.9308159999999998E-4</c:v>
                </c:pt>
                <c:pt idx="594" formatCode="General">
                  <c:v>2.8879572E-4</c:v>
                </c:pt>
                <c:pt idx="595" formatCode="General">
                  <c:v>2.8383902000000001E-4</c:v>
                </c:pt>
                <c:pt idx="596" formatCode="General">
                  <c:v>2.7884809000000002E-4</c:v>
                </c:pt>
                <c:pt idx="597" formatCode="General">
                  <c:v>2.7356221000000001E-4</c:v>
                </c:pt>
                <c:pt idx="598" formatCode="General">
                  <c:v>2.6796243000000002E-4</c:v>
                </c:pt>
                <c:pt idx="599" formatCode="General">
                  <c:v>2.6209251999999999E-4</c:v>
                </c:pt>
                <c:pt idx="600" formatCode="General">
                  <c:v>2.5600332E-4</c:v>
                </c:pt>
                <c:pt idx="601" formatCode="General">
                  <c:v>2.4975091999999998E-4</c:v>
                </c:pt>
                <c:pt idx="602" formatCode="General">
                  <c:v>2.4339505E-4</c:v>
                </c:pt>
                <c:pt idx="603" formatCode="General">
                  <c:v>2.3699766000000001E-4</c:v>
                </c:pt>
                <c:pt idx="604" formatCode="General">
                  <c:v>2.3062159999999999E-4</c:v>
                </c:pt>
                <c:pt idx="605" formatCode="General">
                  <c:v>2.2432948000000001E-4</c:v>
                </c:pt>
                <c:pt idx="606" formatCode="General">
                  <c:v>2.1818249E-4</c:v>
                </c:pt>
                <c:pt idx="607" formatCode="General">
                  <c:v>2.1223942E-4</c:v>
                </c:pt>
                <c:pt idx="608" formatCode="General">
                  <c:v>2.0655574E-4</c:v>
                </c:pt>
                <c:pt idx="609" formatCode="General">
                  <c:v>2.0118265E-4</c:v>
                </c:pt>
                <c:pt idx="610" formatCode="General">
                  <c:v>1.9616638E-4</c:v>
                </c:pt>
                <c:pt idx="611" formatCode="General">
                  <c:v>1.9154740999999999E-4</c:v>
                </c:pt>
                <c:pt idx="612" formatCode="General">
                  <c:v>1.8735989999999999E-4</c:v>
                </c:pt>
                <c:pt idx="613" formatCode="General">
                  <c:v>1.8363113000000001E-4</c:v>
                </c:pt>
                <c:pt idx="614" formatCode="General">
                  <c:v>1.8038112999999999E-4</c:v>
                </c:pt>
                <c:pt idx="615" formatCode="General">
                  <c:v>1.7762235000000001E-4</c:v>
                </c:pt>
                <c:pt idx="616" formatCode="General">
                  <c:v>1.7535949000000001E-4</c:v>
                </c:pt>
                <c:pt idx="617" formatCode="General">
                  <c:v>1.7358941E-4</c:v>
                </c:pt>
                <c:pt idx="618" formatCode="General">
                  <c:v>1.7230121E-4</c:v>
                </c:pt>
                <c:pt idx="619" formatCode="General">
                  <c:v>1.7147637000000001E-4</c:v>
                </c:pt>
                <c:pt idx="620" formatCode="General">
                  <c:v>1.7108906999999999E-4</c:v>
                </c:pt>
                <c:pt idx="621" formatCode="General">
                  <c:v>1.7110659E-4</c:v>
                </c:pt>
                <c:pt idx="622" formatCode="General">
                  <c:v>1.7148981999999999E-4</c:v>
                </c:pt>
                <c:pt idx="623" formatCode="General">
                  <c:v>1.7219387E-4</c:v>
                </c:pt>
                <c:pt idx="624" formatCode="General">
                  <c:v>1.7316879000000001E-4</c:v>
                </c:pt>
                <c:pt idx="625" formatCode="General">
                  <c:v>1.7436036E-4</c:v>
                </c:pt>
                <c:pt idx="626" formatCode="General">
                  <c:v>1.7571089999999999E-4</c:v>
                </c:pt>
                <c:pt idx="627" formatCode="General">
                  <c:v>1.7716025E-4</c:v>
                </c:pt>
                <c:pt idx="628" formatCode="General">
                  <c:v>1.7864667999999999E-4</c:v>
                </c:pt>
                <c:pt idx="629" formatCode="General">
                  <c:v>1.8010783999999999E-4</c:v>
                </c:pt>
                <c:pt idx="630" formatCode="General">
                  <c:v>1.8148182E-4</c:v>
                </c:pt>
                <c:pt idx="631" formatCode="General">
                  <c:v>1.8270803E-4</c:v>
                </c:pt>
                <c:pt idx="632" formatCode="General">
                  <c:v>1.8372823999999999E-4</c:v>
                </c:pt>
                <c:pt idx="633" formatCode="General">
                  <c:v>1.8448744999999999E-4</c:v>
                </c:pt>
                <c:pt idx="634" formatCode="General">
                  <c:v>1.8493479E-4</c:v>
                </c:pt>
                <c:pt idx="635" formatCode="General">
                  <c:v>1.8502427999999999E-4</c:v>
                </c:pt>
                <c:pt idx="636" formatCode="General">
                  <c:v>1.8471562E-4</c:v>
                </c:pt>
                <c:pt idx="637" formatCode="General">
                  <c:v>1.8397475000000001E-4</c:v>
                </c:pt>
                <c:pt idx="638" formatCode="General">
                  <c:v>1.8277446E-4</c:v>
                </c:pt>
                <c:pt idx="639" formatCode="General">
                  <c:v>1.8109478E-4</c:v>
                </c:pt>
                <c:pt idx="640" formatCode="General">
                  <c:v>1.7892329E-4</c:v>
                </c:pt>
                <c:pt idx="641" formatCode="General">
                  <c:v>1.7625534E-4</c:v>
                </c:pt>
                <c:pt idx="642" formatCode="General">
                  <c:v>1.7309410999999999E-4</c:v>
                </c:pt>
                <c:pt idx="643" formatCode="General">
                  <c:v>1.6945058000000001E-4</c:v>
                </c:pt>
                <c:pt idx="644" formatCode="General">
                  <c:v>1.6534332E-4</c:v>
                </c:pt>
                <c:pt idx="645" formatCode="General">
                  <c:v>1.6079823E-4</c:v>
                </c:pt>
                <c:pt idx="646" formatCode="General">
                  <c:v>1.5584814E-4</c:v>
                </c:pt>
                <c:pt idx="647" formatCode="General">
                  <c:v>1.5053224999999999E-4</c:v>
                </c:pt>
                <c:pt idx="648" formatCode="General">
                  <c:v>1.4489555E-4</c:v>
                </c:pt>
                <c:pt idx="649" formatCode="General">
                  <c:v>1.389881E-4</c:v>
                </c:pt>
                <c:pt idx="650" formatCode="General">
                  <c:v>1.3286424E-4</c:v>
                </c:pt>
                <c:pt idx="651" formatCode="General">
                  <c:v>1.2658173E-4</c:v>
                </c:pt>
                <c:pt idx="652" formatCode="General">
                  <c:v>1.2020084E-4</c:v>
                </c:pt>
                <c:pt idx="653" formatCode="General">
                  <c:v>1.1378341999999999E-4</c:v>
                </c:pt>
                <c:pt idx="654" formatCode="General">
                  <c:v>1.0739187E-4</c:v>
                </c:pt>
                <c:pt idx="655" formatCode="General">
                  <c:v>1.0108823999999999E-4</c:v>
                </c:pt>
                <c:pt idx="656">
                  <c:v>9.4933180000000006E-5</c:v>
                </c:pt>
                <c:pt idx="657">
                  <c:v>8.8985006000000006E-5</c:v>
                </c:pt>
                <c:pt idx="658">
                  <c:v>8.3298804999999996E-5</c:v>
                </c:pt>
                <c:pt idx="659">
                  <c:v>7.7925545000000001E-5</c:v>
                </c:pt>
                <c:pt idx="660">
                  <c:v>7.291129E-5</c:v>
                </c:pt>
                <c:pt idx="661">
                  <c:v>6.8296471E-5</c:v>
                </c:pt>
                <c:pt idx="662">
                  <c:v>6.4115259E-5</c:v>
                </c:pt>
                <c:pt idx="663">
                  <c:v>6.0395032000000001E-5</c:v>
                </c:pt>
                <c:pt idx="664">
                  <c:v>5.7155950999999999E-5</c:v>
                </c:pt>
                <c:pt idx="665">
                  <c:v>5.4410643999999997E-5</c:v>
                </c:pt>
                <c:pt idx="666">
                  <c:v>5.2164013E-5</c:v>
                </c:pt>
                <c:pt idx="667">
                  <c:v>5.0413151E-5</c:v>
                </c:pt>
                <c:pt idx="668">
                  <c:v>4.9147385000000002E-5</c:v>
                </c:pt>
                <c:pt idx="669">
                  <c:v>4.8348427E-5</c:v>
                </c:pt>
                <c:pt idx="670">
                  <c:v>4.7990632999999998E-5</c:v>
                </c:pt>
                <c:pt idx="671">
                  <c:v>4.8041370999999998E-5</c:v>
                </c:pt>
                <c:pt idx="672">
                  <c:v>4.8461475999999998E-5</c:v>
                </c:pt>
                <c:pt idx="673">
                  <c:v>4.9205795999999998E-5</c:v>
                </c:pt>
                <c:pt idx="674">
                  <c:v>5.0223806000000002E-5</c:v>
                </c:pt>
                <c:pt idx="675">
                  <c:v>5.1460284999999998E-5</c:v>
                </c:pt>
                <c:pt idx="676">
                  <c:v>5.2856048999999997E-5</c:v>
                </c:pt>
                <c:pt idx="677">
                  <c:v>5.4348719000000002E-5</c:v>
                </c:pt>
                <c:pt idx="678">
                  <c:v>5.5873530999999998E-5</c:v>
                </c:pt>
                <c:pt idx="679">
                  <c:v>5.7364173000000002E-5</c:v>
                </c:pt>
                <c:pt idx="680">
                  <c:v>5.8819956999999998E-5</c:v>
                </c:pt>
                <c:pt idx="681">
                  <c:v>6.0144581999999997E-5</c:v>
                </c:pt>
                <c:pt idx="682">
                  <c:v>6.1252628999999996E-5</c:v>
                </c:pt>
                <c:pt idx="683">
                  <c:v>6.2090162E-5</c:v>
                </c:pt>
                <c:pt idx="684">
                  <c:v>6.2608201000000004E-5</c:v>
                </c:pt>
                <c:pt idx="685">
                  <c:v>6.2763019000000001E-5</c:v>
                </c:pt>
                <c:pt idx="686">
                  <c:v>6.2516528999999996E-5</c:v>
                </c:pt>
                <c:pt idx="687">
                  <c:v>6.1836711999999996E-5</c:v>
                </c:pt>
                <c:pt idx="688">
                  <c:v>6.0698040999999999E-5</c:v>
                </c:pt>
                <c:pt idx="689">
                  <c:v>5.9081868E-5</c:v>
                </c:pt>
                <c:pt idx="690">
                  <c:v>5.6976742999999997E-5</c:v>
                </c:pt>
                <c:pt idx="691">
                  <c:v>5.4378647000000003E-5</c:v>
                </c:pt>
                <c:pt idx="692">
                  <c:v>5.1291113000000003E-5</c:v>
                </c:pt>
                <c:pt idx="693">
                  <c:v>4.7725236E-5</c:v>
                </c:pt>
                <c:pt idx="694">
                  <c:v>4.3699563000000003E-5</c:v>
                </c:pt>
                <c:pt idx="695">
                  <c:v>3.9239846999999998E-5</c:v>
                </c:pt>
                <c:pt idx="696">
                  <c:v>3.4378692000000001E-5</c:v>
                </c:pt>
                <c:pt idx="697">
                  <c:v>2.9155069999999999E-5</c:v>
                </c:pt>
                <c:pt idx="698">
                  <c:v>2.3613732000000001E-5</c:v>
                </c:pt>
                <c:pt idx="699">
                  <c:v>1.7804523000000002E-5</c:v>
                </c:pt>
                <c:pt idx="700">
                  <c:v>1.1781599E-5</c:v>
                </c:pt>
                <c:pt idx="701">
                  <c:v>5.6025780000000002E-6</c:v>
                </c:pt>
                <c:pt idx="702">
                  <c:v>-6.7236612000000004E-7</c:v>
                </c:pt>
                <c:pt idx="703">
                  <c:v>-6.9814610999999999E-6</c:v>
                </c:pt>
                <c:pt idx="704">
                  <c:v>-1.3262314999999999E-5</c:v>
                </c:pt>
                <c:pt idx="705">
                  <c:v>-1.9452904999999998E-5</c:v>
                </c:pt>
                <c:pt idx="706">
                  <c:v>-2.5492563999999999E-5</c:v>
                </c:pt>
                <c:pt idx="707">
                  <c:v>-3.1322943999999998E-5</c:v>
                </c:pt>
                <c:pt idx="708">
                  <c:v>-3.6888935000000001E-5</c:v>
                </c:pt>
                <c:pt idx="709">
                  <c:v>-4.2139545000000002E-5</c:v>
                </c:pt>
                <c:pt idx="710">
                  <c:v>-4.7028698E-5</c:v>
                </c:pt>
                <c:pt idx="711">
                  <c:v>-5.1515967999999999E-5</c:v>
                </c:pt>
                <c:pt idx="712">
                  <c:v>-5.5567208999999997E-5</c:v>
                </c:pt>
                <c:pt idx="713">
                  <c:v>-5.9155101999999998E-5</c:v>
                </c:pt>
                <c:pt idx="714">
                  <c:v>-6.2259572000000006E-5</c:v>
                </c:pt>
                <c:pt idx="715">
                  <c:v>-6.4868112999999999E-5</c:v>
                </c:pt>
                <c:pt idx="716">
                  <c:v>-6.6975980000000002E-5</c:v>
                </c:pt>
                <c:pt idx="717">
                  <c:v>-6.8586260999999998E-5</c:v>
                </c:pt>
                <c:pt idx="718">
                  <c:v>-6.9709828000000005E-5</c:v>
                </c:pt>
                <c:pt idx="719">
                  <c:v>-7.0365170000000007E-5</c:v>
                </c:pt>
                <c:pt idx="720">
                  <c:v>-7.0578091000000003E-5</c:v>
                </c:pt>
                <c:pt idx="721">
                  <c:v>-7.0381315000000004E-5</c:v>
                </c:pt>
                <c:pt idx="722">
                  <c:v>-6.9813958999999994E-5</c:v>
                </c:pt>
                <c:pt idx="723">
                  <c:v>-6.8920925000000001E-5</c:v>
                </c:pt>
                <c:pt idx="724">
                  <c:v>-6.7752183999999994E-5</c:v>
                </c:pt>
                <c:pt idx="725">
                  <c:v>-6.6361988000000007E-5</c:v>
                </c:pt>
                <c:pt idx="726">
                  <c:v>-6.4808015999999997E-5</c:v>
                </c:pt>
                <c:pt idx="727">
                  <c:v>-6.3150455000000001E-5</c:v>
                </c:pt>
                <c:pt idx="728">
                  <c:v>-6.1451049999999995E-5</c:v>
                </c:pt>
                <c:pt idx="729">
                  <c:v>-5.9772124999999998E-5</c:v>
                </c:pt>
                <c:pt idx="730">
                  <c:v>-5.8175594000000003E-5</c:v>
                </c:pt>
                <c:pt idx="731">
                  <c:v>-5.6721978999999999E-5</c:v>
                </c:pt>
                <c:pt idx="732">
                  <c:v>-5.5469456000000001E-5</c:v>
                </c:pt>
                <c:pt idx="733">
                  <c:v>-5.4472933000000002E-5</c:v>
                </c:pt>
                <c:pt idx="734">
                  <c:v>-5.3783184E-5</c:v>
                </c:pt>
                <c:pt idx="735">
                  <c:v>-5.3446063000000002E-5</c:v>
                </c:pt>
                <c:pt idx="736">
                  <c:v>-5.3501782999999997E-5</c:v>
                </c:pt>
                <c:pt idx="737">
                  <c:v>-5.3984306000000001E-5</c:v>
                </c:pt>
                <c:pt idx="738">
                  <c:v>-5.4920828999999997E-5</c:v>
                </c:pt>
                <c:pt idx="739">
                  <c:v>-5.6331386999999998E-5</c:v>
                </c:pt>
                <c:pt idx="740">
                  <c:v>-5.8228569000000002E-5</c:v>
                </c:pt>
                <c:pt idx="741">
                  <c:v>-6.0617357000000002E-5</c:v>
                </c:pt>
                <c:pt idx="742">
                  <c:v>-6.3495078999999997E-5</c:v>
                </c:pt>
                <c:pt idx="743">
                  <c:v>-6.6851478000000002E-5</c:v>
                </c:pt>
                <c:pt idx="744">
                  <c:v>-7.0668867999999996E-5</c:v>
                </c:pt>
                <c:pt idx="745">
                  <c:v>-7.4922386999999997E-5</c:v>
                </c:pt>
                <c:pt idx="746">
                  <c:v>-7.9580303000000003E-5</c:v>
                </c:pt>
                <c:pt idx="747">
                  <c:v>-8.4604350999999999E-5</c:v>
                </c:pt>
                <c:pt idx="748">
                  <c:v>-8.9950068000000004E-5</c:v>
                </c:pt>
                <c:pt idx="749">
                  <c:v>-9.5567085000000001E-5</c:v>
                </c:pt>
                <c:pt idx="750" formatCode="General">
                  <c:v>-1.0139931E-4</c:v>
                </c:pt>
                <c:pt idx="751" formatCode="General">
                  <c:v>-1.0738497E-4</c:v>
                </c:pt>
                <c:pt idx="752" formatCode="General">
                  <c:v>-1.1345638000000001E-4</c:v>
                </c:pt>
                <c:pt idx="753" formatCode="General">
                  <c:v>-1.1953947E-4</c:v>
                </c:pt>
                <c:pt idx="754" formatCode="General">
                  <c:v>-1.2554773999999999E-4</c:v>
                </c:pt>
                <c:pt idx="755" formatCode="General">
                  <c:v>-1.3150407E-4</c:v>
                </c:pt>
                <c:pt idx="756" formatCode="General">
                  <c:v>-1.3732185E-4</c:v>
                </c:pt>
                <c:pt idx="757" formatCode="General">
                  <c:v>-1.4293416000000001E-4</c:v>
                </c:pt>
                <c:pt idx="758" formatCode="General">
                  <c:v>-1.4828081E-4</c:v>
                </c:pt>
                <c:pt idx="759" formatCode="General">
                  <c:v>-1.5330810000000001E-4</c:v>
                </c:pt>
                <c:pt idx="760" formatCode="General">
                  <c:v>-1.5796884000000001E-4</c:v>
                </c:pt>
                <c:pt idx="761" formatCode="General">
                  <c:v>-1.6222242000000001E-4</c:v>
                </c:pt>
                <c:pt idx="762" formatCode="General">
                  <c:v>-1.6603509E-4</c:v>
                </c:pt>
                <c:pt idx="763" formatCode="General">
                  <c:v>-1.6938013999999999E-4</c:v>
                </c:pt>
                <c:pt idx="764" formatCode="General">
                  <c:v>-1.7223820999999999E-4</c:v>
                </c:pt>
                <c:pt idx="765" formatCode="General">
                  <c:v>-1.7459742E-4</c:v>
                </c:pt>
                <c:pt idx="766" formatCode="General">
                  <c:v>-1.7645356000000001E-4</c:v>
                </c:pt>
                <c:pt idx="767" formatCode="General">
                  <c:v>-1.7781013E-4</c:v>
                </c:pt>
                <c:pt idx="768" formatCode="General">
                  <c:v>-1.7867826999999999E-4</c:v>
                </c:pt>
                <c:pt idx="769" formatCode="General">
                  <c:v>-1.7907662000000001E-4</c:v>
                </c:pt>
                <c:pt idx="770" formatCode="General">
                  <c:v>-1.7903105999999999E-4</c:v>
                </c:pt>
                <c:pt idx="771" formatCode="General">
                  <c:v>-1.785743E-4</c:v>
                </c:pt>
                <c:pt idx="772" formatCode="General">
                  <c:v>-1.7774543E-4</c:v>
                </c:pt>
                <c:pt idx="773" formatCode="General">
                  <c:v>-1.7658927E-4</c:v>
                </c:pt>
                <c:pt idx="774" formatCode="General">
                  <c:v>-1.7515571000000001E-4</c:v>
                </c:pt>
                <c:pt idx="775" formatCode="General">
                  <c:v>-1.7349894E-4</c:v>
                </c:pt>
                <c:pt idx="776" formatCode="General">
                  <c:v>-1.7167656000000001E-4</c:v>
                </c:pt>
                <c:pt idx="777" formatCode="General">
                  <c:v>-1.6974871000000001E-4</c:v>
                </c:pt>
                <c:pt idx="778" formatCode="General">
                  <c:v>-1.6777713E-4</c:v>
                </c:pt>
                <c:pt idx="779" formatCode="General">
                  <c:v>-1.6582413000000001E-4</c:v>
                </c:pt>
                <c:pt idx="780" formatCode="General">
                  <c:v>-1.6395167E-4</c:v>
                </c:pt>
                <c:pt idx="781" formatCode="General">
                  <c:v>-1.6222033000000001E-4</c:v>
                </c:pt>
                <c:pt idx="782" formatCode="General">
                  <c:v>-1.6068836E-4</c:v>
                </c:pt>
                <c:pt idx="783" formatCode="General">
                  <c:v>-1.594108E-4</c:v>
                </c:pt>
                <c:pt idx="784" formatCode="General">
                  <c:v>-1.5843853E-4</c:v>
                </c:pt>
                <c:pt idx="785" formatCode="General">
                  <c:v>-1.5781756E-4</c:v>
                </c:pt>
                <c:pt idx="786" formatCode="General">
                  <c:v>-1.5758821000000001E-4</c:v>
                </c:pt>
                <c:pt idx="787" formatCode="General">
                  <c:v>-1.5778455999999999E-4</c:v>
                </c:pt>
                <c:pt idx="788" formatCode="General">
                  <c:v>-1.5843384000000001E-4</c:v>
                </c:pt>
                <c:pt idx="789" formatCode="General">
                  <c:v>-1.5955605000000001E-4</c:v>
                </c:pt>
                <c:pt idx="790" formatCode="General">
                  <c:v>-1.6116363000000001E-4</c:v>
                </c:pt>
                <c:pt idx="791" formatCode="General">
                  <c:v>-1.6326123E-4</c:v>
                </c:pt>
                <c:pt idx="792" formatCode="General">
                  <c:v>-1.6584571E-4</c:v>
                </c:pt>
                <c:pt idx="793" formatCode="General">
                  <c:v>-1.6890610999999999E-4</c:v>
                </c:pt>
                <c:pt idx="794" formatCode="General">
                  <c:v>-1.7242386E-4</c:v>
                </c:pt>
                <c:pt idx="795" formatCode="General">
                  <c:v>-1.7637309999999999E-4</c:v>
                </c:pt>
                <c:pt idx="796" formatCode="General">
                  <c:v>-1.8072102000000001E-4</c:v>
                </c:pt>
                <c:pt idx="797" formatCode="General">
                  <c:v>-1.8542841999999999E-4</c:v>
                </c:pt>
                <c:pt idx="798" formatCode="General">
                  <c:v>-1.9045033999999999E-4</c:v>
                </c:pt>
                <c:pt idx="799" formatCode="General">
                  <c:v>-1.9573672000000001E-4</c:v>
                </c:pt>
                <c:pt idx="800" formatCode="General">
                  <c:v>-2.0123322999999999E-4</c:v>
                </c:pt>
                <c:pt idx="801" formatCode="General">
                  <c:v>-2.0688213E-4</c:v>
                </c:pt>
                <c:pt idx="802" formatCode="General">
                  <c:v>-2.1262316000000001E-4</c:v>
                </c:pt>
                <c:pt idx="803" formatCode="General">
                  <c:v>-2.1839451999999999E-4</c:v>
                </c:pt>
                <c:pt idx="804" formatCode="General">
                  <c:v>-2.2413380999999999E-4</c:v>
                </c:pt>
                <c:pt idx="805" formatCode="General">
                  <c:v>-2.2977906E-4</c:v>
                </c:pt>
                <c:pt idx="806" formatCode="General">
                  <c:v>-2.3526969999999999E-4</c:v>
                </c:pt>
                <c:pt idx="807" formatCode="General">
                  <c:v>-2.4054750000000001E-4</c:v>
                </c:pt>
                <c:pt idx="808" formatCode="General">
                  <c:v>-2.4555748999999997E-4</c:v>
                </c:pt>
                <c:pt idx="809" formatCode="General">
                  <c:v>-2.5024883E-4</c:v>
                </c:pt>
                <c:pt idx="810" formatCode="General">
                  <c:v>-2.5457561E-4</c:v>
                </c:pt>
                <c:pt idx="811" formatCode="General">
                  <c:v>-2.5849755000000003E-4</c:v>
                </c:pt>
                <c:pt idx="812" formatCode="General">
                  <c:v>-2.6198058E-4</c:v>
                </c:pt>
                <c:pt idx="813" formatCode="General">
                  <c:v>-2.6499743000000001E-4</c:v>
                </c:pt>
                <c:pt idx="814" formatCode="General">
                  <c:v>-2.6752792E-4</c:v>
                </c:pt>
                <c:pt idx="815" formatCode="General">
                  <c:v>-2.6955936000000002E-4</c:v>
                </c:pt>
                <c:pt idx="816" formatCode="General">
                  <c:v>-2.7108659E-4</c:v>
                </c:pt>
                <c:pt idx="817" formatCode="General">
                  <c:v>-2.7211214000000001E-4</c:v>
                </c:pt>
                <c:pt idx="818" formatCode="General">
                  <c:v>-2.7264611999999999E-4</c:v>
                </c:pt>
                <c:pt idx="819" formatCode="General">
                  <c:v>-2.7270605999999998E-4</c:v>
                </c:pt>
                <c:pt idx="820" formatCode="General">
                  <c:v>-2.7231673E-4</c:v>
                </c:pt>
                <c:pt idx="821" formatCode="General">
                  <c:v>-2.7150983000000001E-4</c:v>
                </c:pt>
                <c:pt idx="822" formatCode="General">
                  <c:v>-2.7032371999999999E-4</c:v>
                </c:pt>
                <c:pt idx="823" formatCode="General">
                  <c:v>-2.6880311000000002E-4</c:v>
                </c:pt>
                <c:pt idx="824" formatCode="General">
                  <c:v>-2.6699888000000001E-4</c:v>
                </c:pt>
                <c:pt idx="825" formatCode="General">
                  <c:v>-2.6503824000000001E-4</c:v>
                </c:pt>
                <c:pt idx="826" formatCode="General">
                  <c:v>-2.6289942999999999E-4</c:v>
                </c:pt>
                <c:pt idx="827" formatCode="General">
                  <c:v>-2.6062028E-4</c:v>
                </c:pt>
                <c:pt idx="828" formatCode="General">
                  <c:v>-2.5827876999999998E-4</c:v>
                </c:pt>
                <c:pt idx="829" formatCode="General">
                  <c:v>-2.5594769999999999E-4</c:v>
                </c:pt>
                <c:pt idx="830" formatCode="General">
                  <c:v>-2.5369531000000002E-4</c:v>
                </c:pt>
                <c:pt idx="831" formatCode="General">
                  <c:v>-2.5158557999999998E-4</c:v>
                </c:pt>
                <c:pt idx="832" formatCode="General">
                  <c:v>-2.4967823999999999E-4</c:v>
                </c:pt>
                <c:pt idx="833" formatCode="General">
                  <c:v>-2.4802857000000002E-4</c:v>
                </c:pt>
                <c:pt idx="834" formatCode="General">
                  <c:v>-2.4668705000000001E-4</c:v>
                </c:pt>
                <c:pt idx="835" formatCode="General">
                  <c:v>-2.4569887000000002E-4</c:v>
                </c:pt>
                <c:pt idx="836" formatCode="General">
                  <c:v>-2.451035E-4</c:v>
                </c:pt>
                <c:pt idx="837" formatCode="General">
                  <c:v>-2.4493417000000001E-4</c:v>
                </c:pt>
                <c:pt idx="838" formatCode="General">
                  <c:v>-2.4521740999999998E-4</c:v>
                </c:pt>
                <c:pt idx="839" formatCode="General">
                  <c:v>-2.4597265999999997E-4</c:v>
                </c:pt>
                <c:pt idx="840" formatCode="General">
                  <c:v>-2.4721195E-4</c:v>
                </c:pt>
                <c:pt idx="841" formatCode="General">
                  <c:v>-2.4893970999999998E-4</c:v>
                </c:pt>
                <c:pt idx="842" formatCode="General">
                  <c:v>-2.5115264999999999E-4</c:v>
                </c:pt>
                <c:pt idx="843" formatCode="General">
                  <c:v>-2.5383978999999999E-4</c:v>
                </c:pt>
                <c:pt idx="844" formatCode="General">
                  <c:v>-2.5698259999999999E-4</c:v>
                </c:pt>
                <c:pt idx="845" formatCode="General">
                  <c:v>-2.6055525000000002E-4</c:v>
                </c:pt>
                <c:pt idx="846" formatCode="General">
                  <c:v>-2.6452504E-4</c:v>
                </c:pt>
                <c:pt idx="847" formatCode="General">
                  <c:v>-2.6885285E-4</c:v>
                </c:pt>
                <c:pt idx="848" formatCode="General">
                  <c:v>-2.7349380999999999E-4</c:v>
                </c:pt>
                <c:pt idx="849" formatCode="General">
                  <c:v>-2.7839793999999998E-4</c:v>
                </c:pt>
                <c:pt idx="850" formatCode="General">
                  <c:v>-2.8351096999999997E-4</c:v>
                </c:pt>
                <c:pt idx="851" formatCode="General">
                  <c:v>-2.8877519000000001E-4</c:v>
                </c:pt>
                <c:pt idx="852" formatCode="General">
                  <c:v>-2.9413036E-4</c:v>
                </c:pt>
                <c:pt idx="853" formatCode="General">
                  <c:v>-2.9951469000000003E-4</c:v>
                </c:pt>
                <c:pt idx="854" formatCode="General">
                  <c:v>-3.0486575999999997E-4</c:v>
                </c:pt>
                <c:pt idx="855" formatCode="General">
                  <c:v>-3.1012155999999999E-4</c:v>
                </c:pt>
                <c:pt idx="856" formatCode="General">
                  <c:v>-3.1522145999999997E-4</c:v>
                </c:pt>
                <c:pt idx="857" formatCode="General">
                  <c:v>-3.2010713E-4</c:v>
                </c:pt>
                <c:pt idx="858" formatCode="General">
                  <c:v>-3.2472352E-4</c:v>
                </c:pt>
                <c:pt idx="859" formatCode="General">
                  <c:v>-3.2901966000000002E-4</c:v>
                </c:pt>
                <c:pt idx="860" formatCode="General">
                  <c:v>-3.3294953000000002E-4</c:v>
                </c:pt>
                <c:pt idx="861" formatCode="General">
                  <c:v>-3.3647274000000001E-4</c:v>
                </c:pt>
                <c:pt idx="862" formatCode="General">
                  <c:v>-3.3955516999999998E-4</c:v>
                </c:pt>
                <c:pt idx="863" formatCode="General">
                  <c:v>-3.4216953999999998E-4</c:v>
                </c:pt>
                <c:pt idx="864" formatCode="General">
                  <c:v>-3.4429578999999998E-4</c:v>
                </c:pt>
                <c:pt idx="865" formatCode="General">
                  <c:v>-3.4592146000000002E-4</c:v>
                </c:pt>
                <c:pt idx="866" formatCode="General">
                  <c:v>-3.4704182E-4</c:v>
                </c:pt>
                <c:pt idx="867" formatCode="General">
                  <c:v>-3.4765999E-4</c:v>
                </c:pt>
                <c:pt idx="868" formatCode="General">
                  <c:v>-3.4778690999999999E-4</c:v>
                </c:pt>
                <c:pt idx="869" formatCode="General">
                  <c:v>-3.4744109E-4</c:v>
                </c:pt>
                <c:pt idx="870" formatCode="General">
                  <c:v>-3.4664841000000001E-4</c:v>
                </c:pt>
                <c:pt idx="871" formatCode="General">
                  <c:v>-3.4544164999999999E-4</c:v>
                </c:pt>
                <c:pt idx="872" formatCode="General">
                  <c:v>-3.4385999000000002E-4</c:v>
                </c:pt>
                <c:pt idx="873" formatCode="General">
                  <c:v>-3.4194839000000003E-4</c:v>
                </c:pt>
                <c:pt idx="874" formatCode="General">
                  <c:v>-3.3975686000000001E-4</c:v>
                </c:pt>
                <c:pt idx="875" formatCode="General">
                  <c:v>-3.3733966E-4</c:v>
                </c:pt>
                <c:pt idx="876" formatCode="General">
                  <c:v>-3.3475444000000002E-4</c:v>
                </c:pt>
                <c:pt idx="877" formatCode="General">
                  <c:v>-3.3206129000000001E-4</c:v>
                </c:pt>
                <c:pt idx="878" formatCode="General">
                  <c:v>-3.2932182000000002E-4</c:v>
                </c:pt>
                <c:pt idx="879" formatCode="General">
                  <c:v>-3.2659810999999999E-4</c:v>
                </c:pt>
                <c:pt idx="880" formatCode="General">
                  <c:v>-3.2395177999999998E-4</c:v>
                </c:pt>
                <c:pt idx="881" formatCode="General">
                  <c:v>-3.2144299999999998E-4</c:v>
                </c:pt>
                <c:pt idx="882" formatCode="General">
                  <c:v>-3.1912952000000001E-4</c:v>
                </c:pt>
                <c:pt idx="883" formatCode="General">
                  <c:v>-3.1706585000000002E-4</c:v>
                </c:pt>
                <c:pt idx="884" formatCode="General">
                  <c:v>-3.1530243999999997E-4</c:v>
                </c:pt>
                <c:pt idx="885" formatCode="General">
                  <c:v>-3.1388500000000002E-4</c:v>
                </c:pt>
                <c:pt idx="886" formatCode="General">
                  <c:v>-3.1285391999999999E-4</c:v>
                </c:pt>
                <c:pt idx="887" formatCode="General">
                  <c:v>-3.1224387999999998E-4</c:v>
                </c:pt>
                <c:pt idx="888" formatCode="General">
                  <c:v>-3.1208361E-4</c:v>
                </c:pt>
                <c:pt idx="889" formatCode="General">
                  <c:v>-3.1239582000000001E-4</c:v>
                </c:pt>
                <c:pt idx="890" formatCode="General">
                  <c:v>-3.1319738999999999E-4</c:v>
                </c:pt>
                <c:pt idx="891" formatCode="General">
                  <c:v>-3.1449975999999998E-4</c:v>
                </c:pt>
                <c:pt idx="892" formatCode="General">
                  <c:v>-3.1630957000000002E-4</c:v>
                </c:pt>
                <c:pt idx="893" formatCode="General">
                  <c:v>-3.186296E-4</c:v>
                </c:pt>
                <c:pt idx="894" formatCode="General">
                  <c:v>-3.2133200000000002E-4</c:v>
                </c:pt>
                <c:pt idx="895" formatCode="General">
                  <c:v>-3.2438296999999999E-4</c:v>
                </c:pt>
                <c:pt idx="896" formatCode="General">
                  <c:v>-3.2789518000000002E-4</c:v>
                </c:pt>
                <c:pt idx="897" formatCode="General">
                  <c:v>-3.3180216999999999E-4</c:v>
                </c:pt>
                <c:pt idx="898" formatCode="General">
                  <c:v>-3.3604042999999998E-4</c:v>
                </c:pt>
                <c:pt idx="899" formatCode="General">
                  <c:v>-3.4054788000000003E-4</c:v>
                </c:pt>
                <c:pt idx="900" formatCode="General">
                  <c:v>-3.4526286999999998E-4</c:v>
                </c:pt>
                <c:pt idx="901" formatCode="General">
                  <c:v>-3.5012367000000001E-4</c:v>
                </c:pt>
                <c:pt idx="902" formatCode="General">
                  <c:v>-3.5506831E-4</c:v>
                </c:pt>
                <c:pt idx="903" formatCode="General">
                  <c:v>-3.6003469999999998E-4</c:v>
                </c:pt>
                <c:pt idx="904" formatCode="General">
                  <c:v>-3.6496104000000002E-4</c:v>
                </c:pt>
                <c:pt idx="905" formatCode="General">
                  <c:v>-3.6978635E-4</c:v>
                </c:pt>
                <c:pt idx="906" formatCode="General">
                  <c:v>-3.744512E-4</c:v>
                </c:pt>
                <c:pt idx="907" formatCode="General">
                  <c:v>-3.7889842999999998E-4</c:v>
                </c:pt>
                <c:pt idx="908" formatCode="General">
                  <c:v>-3.8307399E-4</c:v>
                </c:pt>
                <c:pt idx="909" formatCode="General">
                  <c:v>-3.8692776999999998E-4</c:v>
                </c:pt>
                <c:pt idx="910" formatCode="General">
                  <c:v>-3.9041435000000002E-4</c:v>
                </c:pt>
                <c:pt idx="911" formatCode="General">
                  <c:v>-3.9349376000000002E-4</c:v>
                </c:pt>
                <c:pt idx="912" formatCode="General">
                  <c:v>-3.9613216000000001E-4</c:v>
                </c:pt>
                <c:pt idx="913" formatCode="General">
                  <c:v>-3.9830239000000002E-4</c:v>
                </c:pt>
                <c:pt idx="914" formatCode="General">
                  <c:v>-3.9998444000000001E-4</c:v>
                </c:pt>
                <c:pt idx="915" formatCode="General">
                  <c:v>-4.0116579000000003E-4</c:v>
                </c:pt>
                <c:pt idx="916" formatCode="General">
                  <c:v>-4.0184165000000001E-4</c:v>
                </c:pt>
                <c:pt idx="917" formatCode="General">
                  <c:v>-4.0201507000000002E-4</c:v>
                </c:pt>
                <c:pt idx="918" formatCode="General">
                  <c:v>-4.0169685999999998E-4</c:v>
                </c:pt>
                <c:pt idx="919" formatCode="General">
                  <c:v>-4.0090546000000002E-4</c:v>
                </c:pt>
                <c:pt idx="920" formatCode="General">
                  <c:v>-3.9966665999999998E-4</c:v>
                </c:pt>
                <c:pt idx="921" formatCode="General">
                  <c:v>-3.9801316999999998E-4</c:v>
                </c:pt>
                <c:pt idx="922" formatCode="General">
                  <c:v>-3.9598410999999999E-4</c:v>
                </c:pt>
                <c:pt idx="923" formatCode="General">
                  <c:v>-3.9362441000000001E-4</c:v>
                </c:pt>
                <c:pt idx="924" formatCode="General">
                  <c:v>-3.9098406999999997E-4</c:v>
                </c:pt>
                <c:pt idx="925" formatCode="General">
                  <c:v>-3.8811736000000002E-4</c:v>
                </c:pt>
                <c:pt idx="926" formatCode="General">
                  <c:v>-3.8508200000000002E-4</c:v>
                </c:pt>
                <c:pt idx="927" formatCode="General">
                  <c:v>-3.8193820999999999E-4</c:v>
                </c:pt>
                <c:pt idx="928" formatCode="General">
                  <c:v>-3.7874780000000003E-4</c:v>
                </c:pt>
                <c:pt idx="929" formatCode="General">
                  <c:v>-3.7557314000000001E-4</c:v>
                </c:pt>
                <c:pt idx="930" formatCode="General">
                  <c:v>-3.7247620999999998E-4</c:v>
                </c:pt>
                <c:pt idx="931" formatCode="General">
                  <c:v>-3.6951764000000002E-4</c:v>
                </c:pt>
                <c:pt idx="932" formatCode="General">
                  <c:v>-3.6675572000000002E-4</c:v>
                </c:pt>
                <c:pt idx="933" formatCode="General">
                  <c:v>-3.6424549000000001E-4</c:v>
                </c:pt>
                <c:pt idx="934" formatCode="General">
                  <c:v>-3.6203788000000001E-4</c:v>
                </c:pt>
                <c:pt idx="935" formatCode="General">
                  <c:v>-3.6017892000000002E-4</c:v>
                </c:pt>
                <c:pt idx="936" formatCode="General">
                  <c:v>-3.5870896000000002E-4</c:v>
                </c:pt>
                <c:pt idx="937" formatCode="General">
                  <c:v>-3.5766208999999998E-4</c:v>
                </c:pt>
                <c:pt idx="938" formatCode="General">
                  <c:v>-3.5706557E-4</c:v>
                </c:pt>
                <c:pt idx="939" formatCode="General">
                  <c:v>-3.5693938000000002E-4</c:v>
                </c:pt>
                <c:pt idx="940" formatCode="General">
                  <c:v>-3.5729594999999999E-4</c:v>
                </c:pt>
                <c:pt idx="941" formatCode="General">
                  <c:v>-3.5813989999999998E-4</c:v>
                </c:pt>
                <c:pt idx="942" formatCode="General">
                  <c:v>-3.5946805000000001E-4</c:v>
                </c:pt>
                <c:pt idx="943" formatCode="General">
                  <c:v>-3.6126936999999999E-4</c:v>
                </c:pt>
                <c:pt idx="944" formatCode="General">
                  <c:v>-3.6352527999999998E-4</c:v>
                </c:pt>
                <c:pt idx="945" formatCode="General">
                  <c:v>-3.6620985000000001E-4</c:v>
                </c:pt>
                <c:pt idx="946" formatCode="General">
                  <c:v>-3.6929032000000001E-4</c:v>
                </c:pt>
                <c:pt idx="947" formatCode="General">
                  <c:v>-3.7272758000000001E-4</c:v>
                </c:pt>
                <c:pt idx="948" formatCode="General">
                  <c:v>-3.7647686999999998E-4</c:v>
                </c:pt>
                <c:pt idx="949" formatCode="General">
                  <c:v>-3.8048845E-4</c:v>
                </c:pt>
                <c:pt idx="950" formatCode="General">
                  <c:v>-3.8470851000000001E-4</c:v>
                </c:pt>
                <c:pt idx="951" formatCode="General">
                  <c:v>-3.8907996999999999E-4</c:v>
                </c:pt>
                <c:pt idx="952" formatCode="General">
                  <c:v>-3.9354342E-4</c:v>
                </c:pt>
                <c:pt idx="953" formatCode="General">
                  <c:v>-3.9803803999999998E-4</c:v>
                </c:pt>
                <c:pt idx="954" formatCode="General">
                  <c:v>-4.0250251999999999E-4</c:v>
                </c:pt>
                <c:pt idx="955" formatCode="General">
                  <c:v>-4.0687592000000002E-4</c:v>
                </c:pt>
                <c:pt idx="956" formatCode="General">
                  <c:v>-4.1109843E-4</c:v>
                </c:pt>
                <c:pt idx="957" formatCode="General">
                  <c:v>-4.1511207000000002E-4</c:v>
                </c:pt>
                <c:pt idx="958" formatCode="General">
                  <c:v>-4.1886118000000001E-4</c:v>
                </c:pt>
                <c:pt idx="959" formatCode="General">
                  <c:v>-4.2229266999999998E-4</c:v>
                </c:pt>
                <c:pt idx="960" formatCode="General">
                  <c:v>-4.2535612000000001E-4</c:v>
                </c:pt>
                <c:pt idx="961" formatCode="General">
                  <c:v>-4.2800348999999998E-4</c:v>
                </c:pt>
                <c:pt idx="962" formatCode="General">
                  <c:v>-4.3018844E-4</c:v>
                </c:pt>
                <c:pt idx="963" formatCode="General">
                  <c:v>-4.3186530999999998E-4</c:v>
                </c:pt>
                <c:pt idx="964" formatCode="General">
                  <c:v>-4.3298752E-4</c:v>
                </c:pt>
                <c:pt idx="965" formatCode="General">
                  <c:v>-4.3383165999999999E-4</c:v>
                </c:pt>
                <c:pt idx="966" formatCode="General">
                  <c:v>-4.3438008E-4</c:v>
                </c:pt>
                <c:pt idx="967" formatCode="General">
                  <c:v>-4.3421707000000003E-4</c:v>
                </c:pt>
                <c:pt idx="968" formatCode="General">
                  <c:v>-4.3343146000000002E-4</c:v>
                </c:pt>
                <c:pt idx="969" formatCode="General">
                  <c:v>-4.3209782999999998E-4</c:v>
                </c:pt>
                <c:pt idx="970" formatCode="General">
                  <c:v>-4.3028104000000003E-4</c:v>
                </c:pt>
                <c:pt idx="971" formatCode="General">
                  <c:v>-4.2803985999999999E-4</c:v>
                </c:pt>
                <c:pt idx="972" formatCode="General">
                  <c:v>-4.2542973999999998E-4</c:v>
                </c:pt>
                <c:pt idx="973" formatCode="General">
                  <c:v>-4.2250475999999998E-4</c:v>
                </c:pt>
                <c:pt idx="974" formatCode="General">
                  <c:v>-4.1931911000000002E-4</c:v>
                </c:pt>
                <c:pt idx="975" formatCode="General">
                  <c:v>-4.1592781999999999E-4</c:v>
                </c:pt>
                <c:pt idx="976" formatCode="General">
                  <c:v>-4.1238722E-4</c:v>
                </c:pt>
                <c:pt idx="977" formatCode="General">
                  <c:v>-4.0875493999999998E-4</c:v>
                </c:pt>
                <c:pt idx="978" formatCode="General">
                  <c:v>-4.0508961000000003E-4</c:v>
                </c:pt>
                <c:pt idx="979" formatCode="General">
                  <c:v>-4.0145037000000001E-4</c:v>
                </c:pt>
                <c:pt idx="980" formatCode="General">
                  <c:v>-3.9789619999999997E-4</c:v>
                </c:pt>
                <c:pt idx="981" formatCode="General">
                  <c:v>-3.9448508999999999E-4</c:v>
                </c:pt>
                <c:pt idx="982" formatCode="General">
                  <c:v>-3.9127315999999999E-4</c:v>
                </c:pt>
                <c:pt idx="983" formatCode="General">
                  <c:v>-3.8831384E-4</c:v>
                </c:pt>
                <c:pt idx="984" formatCode="General">
                  <c:v>-3.8565684999999997E-4</c:v>
                </c:pt>
                <c:pt idx="985" formatCode="General">
                  <c:v>-3.8334745999999998E-4</c:v>
                </c:pt>
                <c:pt idx="986" formatCode="General">
                  <c:v>-3.8142561000000002E-4</c:v>
                </c:pt>
                <c:pt idx="987" formatCode="General">
                  <c:v>-3.7992524E-4</c:v>
                </c:pt>
                <c:pt idx="988" formatCode="General">
                  <c:v>-3.7887368E-4</c:v>
                </c:pt>
                <c:pt idx="989" formatCode="General">
                  <c:v>-3.7829112000000001E-4</c:v>
                </c:pt>
                <c:pt idx="990" formatCode="General">
                  <c:v>-3.7819028E-4</c:v>
                </c:pt>
                <c:pt idx="991" formatCode="General">
                  <c:v>-3.7857613000000001E-4</c:v>
                </c:pt>
                <c:pt idx="992" formatCode="General">
                  <c:v>-3.7944581999999999E-4</c:v>
                </c:pt>
                <c:pt idx="993" formatCode="General">
                  <c:v>-3.8078865999999998E-4</c:v>
                </c:pt>
                <c:pt idx="994" formatCode="General">
                  <c:v>-3.8258634000000002E-4</c:v>
                </c:pt>
                <c:pt idx="995" formatCode="General">
                  <c:v>-3.8481316999999999E-4</c:v>
                </c:pt>
                <c:pt idx="996" formatCode="General">
                  <c:v>-3.8743647999999999E-4</c:v>
                </c:pt>
                <c:pt idx="997" formatCode="General">
                  <c:v>-3.9041721999999999E-4</c:v>
                </c:pt>
                <c:pt idx="998" formatCode="General">
                  <c:v>-3.9371045999999997E-4</c:v>
                </c:pt>
                <c:pt idx="999" formatCode="General">
                  <c:v>-3.9726624999999999E-4</c:v>
                </c:pt>
                <c:pt idx="1000" formatCode="General">
                  <c:v>-4.0103027999999999E-4</c:v>
                </c:pt>
                <c:pt idx="1001" formatCode="General">
                  <c:v>-4.0494486E-4</c:v>
                </c:pt>
                <c:pt idx="1002" formatCode="General">
                  <c:v>-4.0894974E-4</c:v>
                </c:pt>
                <c:pt idx="1003" formatCode="General">
                  <c:v>-4.1298314E-4</c:v>
                </c:pt>
                <c:pt idx="1004" formatCode="General">
                  <c:v>-4.1698268999999999E-4</c:v>
                </c:pt>
                <c:pt idx="1005" formatCode="General">
                  <c:v>-4.2088637999999998E-4</c:v>
                </c:pt>
                <c:pt idx="1006" formatCode="General">
                  <c:v>-4.2463362000000001E-4</c:v>
                </c:pt>
                <c:pt idx="1007" formatCode="General">
                  <c:v>-4.2816612999999998E-4</c:v>
                </c:pt>
                <c:pt idx="1008" formatCode="General">
                  <c:v>-4.3142885E-4</c:v>
                </c:pt>
                <c:pt idx="1009" formatCode="General">
                  <c:v>-4.3437088000000001E-4</c:v>
                </c:pt>
                <c:pt idx="1010" formatCode="General">
                  <c:v>-4.3694619000000001E-4</c:v>
                </c:pt>
                <c:pt idx="1011" formatCode="General">
                  <c:v>-4.3911443000000001E-4</c:v>
                </c:pt>
                <c:pt idx="1012" formatCode="General">
                  <c:v>-4.4084149999999998E-4</c:v>
                </c:pt>
                <c:pt idx="1013" formatCode="General">
                  <c:v>-4.4210015000000001E-4</c:v>
                </c:pt>
                <c:pt idx="1014" formatCode="General">
                  <c:v>-4.4287037999999999E-4</c:v>
                </c:pt>
                <c:pt idx="1015" formatCode="General">
                  <c:v>-4.4313978999999999E-4</c:v>
                </c:pt>
                <c:pt idx="1016" formatCode="General">
                  <c:v>-4.4290376999999998E-4</c:v>
                </c:pt>
                <c:pt idx="1017" formatCode="General">
                  <c:v>-4.4216554999999998E-4</c:v>
                </c:pt>
                <c:pt idx="1018" formatCode="General">
                  <c:v>-4.4093620999999998E-4</c:v>
                </c:pt>
                <c:pt idx="1019" formatCode="General">
                  <c:v>-4.3923447000000001E-4</c:v>
                </c:pt>
                <c:pt idx="1020" formatCode="General">
                  <c:v>-4.3708638E-4</c:v>
                </c:pt>
                <c:pt idx="1021" formatCode="General">
                  <c:v>-4.3452493999999997E-4</c:v>
                </c:pt>
                <c:pt idx="1022" formatCode="General">
                  <c:v>-4.3158950999999999E-4</c:v>
                </c:pt>
                <c:pt idx="1023" formatCode="General">
                  <c:v>-4.2832516999999999E-4</c:v>
                </c:pt>
                <c:pt idx="1024" formatCode="General">
                  <c:v>-4.2478200999999997E-4</c:v>
                </c:pt>
                <c:pt idx="1025" formatCode="General">
                  <c:v>-4.2101421999999998E-4</c:v>
                </c:pt>
                <c:pt idx="1026" formatCode="General">
                  <c:v>-4.1707923E-4</c:v>
                </c:pt>
                <c:pt idx="1027" formatCode="General">
                  <c:v>-4.1303672999999999E-4</c:v>
                </c:pt>
                <c:pt idx="1028" formatCode="General">
                  <c:v>-4.0894766000000002E-4</c:v>
                </c:pt>
                <c:pt idx="1029" formatCode="General">
                  <c:v>-4.0487317000000001E-4</c:v>
                </c:pt>
                <c:pt idx="1030" formatCode="General">
                  <c:v>-4.0087363999999999E-4</c:v>
                </c:pt>
                <c:pt idx="1031" formatCode="General">
                  <c:v>-3.9700768E-4</c:v>
                </c:pt>
                <c:pt idx="1032" formatCode="General">
                  <c:v>-3.9333123000000002E-4</c:v>
                </c:pt>
                <c:pt idx="1033" formatCode="General">
                  <c:v>-3.8989675000000002E-4</c:v>
                </c:pt>
                <c:pt idx="1034" formatCode="General">
                  <c:v>-3.8675253000000002E-4</c:v>
                </c:pt>
                <c:pt idx="1035" formatCode="General">
                  <c:v>-3.8394220999999999E-4</c:v>
                </c:pt>
                <c:pt idx="1036" formatCode="General">
                  <c:v>-3.8150445E-4</c:v>
                </c:pt>
                <c:pt idx="1037" formatCode="General">
                  <c:v>-3.7947293000000003E-4</c:v>
                </c:pt>
                <c:pt idx="1038" formatCode="General">
                  <c:v>-3.7787656000000001E-4</c:v>
                </c:pt>
                <c:pt idx="1039" formatCode="General">
                  <c:v>-3.7674014000000001E-4</c:v>
                </c:pt>
                <c:pt idx="1040" formatCode="General">
                  <c:v>-3.7608531000000002E-4</c:v>
                </c:pt>
                <c:pt idx="1041" formatCode="General">
                  <c:v>-3.7593206999999998E-4</c:v>
                </c:pt>
                <c:pt idx="1042" formatCode="General">
                  <c:v>-3.7630067999999998E-4</c:v>
                </c:pt>
                <c:pt idx="1043" formatCode="General">
                  <c:v>-3.7721422E-4</c:v>
                </c:pt>
                <c:pt idx="1044" formatCode="General">
                  <c:v>-3.7870173999999998E-4</c:v>
                </c:pt>
                <c:pt idx="1045" formatCode="General">
                  <c:v>-3.808021E-4</c:v>
                </c:pt>
                <c:pt idx="1046" formatCode="General">
                  <c:v>-3.8336663999999999E-4</c:v>
                </c:pt>
                <c:pt idx="1047" formatCode="General">
                  <c:v>-3.8592649000000003E-4</c:v>
                </c:pt>
                <c:pt idx="1048" formatCode="General">
                  <c:v>-3.8878643999999999E-4</c:v>
                </c:pt>
                <c:pt idx="1049" formatCode="General">
                  <c:v>-3.9190383000000002E-4</c:v>
                </c:pt>
                <c:pt idx="1050" formatCode="General">
                  <c:v>-3.9522872000000001E-4</c:v>
                </c:pt>
                <c:pt idx="1051" formatCode="General">
                  <c:v>-3.9870566999999999E-4</c:v>
                </c:pt>
                <c:pt idx="1052" formatCode="General">
                  <c:v>-4.0227545E-4</c:v>
                </c:pt>
                <c:pt idx="1053" formatCode="General">
                  <c:v>-4.0587649E-4</c:v>
                </c:pt>
                <c:pt idx="1054" formatCode="General">
                  <c:v>-4.0944621000000002E-4</c:v>
                </c:pt>
                <c:pt idx="1055" formatCode="General">
                  <c:v>-4.1292222000000002E-4</c:v>
                </c:pt>
                <c:pt idx="1056" formatCode="General">
                  <c:v>-4.1624347999999999E-4</c:v>
                </c:pt>
                <c:pt idx="1057" formatCode="General">
                  <c:v>-4.1935129999999998E-4</c:v>
                </c:pt>
                <c:pt idx="1058" formatCode="General">
                  <c:v>-4.2219030999999998E-4</c:v>
                </c:pt>
                <c:pt idx="1059" formatCode="General">
                  <c:v>-4.2470936999999999E-4</c:v>
                </c:pt>
                <c:pt idx="1060" formatCode="General">
                  <c:v>-4.2686233E-4</c:v>
                </c:pt>
                <c:pt idx="1061" formatCode="General">
                  <c:v>-4.2860875000000001E-4</c:v>
                </c:pt>
                <c:pt idx="1062" formatCode="General">
                  <c:v>-4.2991452999999999E-4</c:v>
                </c:pt>
                <c:pt idx="1063" formatCode="General">
                  <c:v>-4.3075242999999997E-4</c:v>
                </c:pt>
                <c:pt idx="1064" formatCode="General">
                  <c:v>-4.3110248999999999E-4</c:v>
                </c:pt>
                <c:pt idx="1065" formatCode="General">
                  <c:v>-4.3095231000000003E-4</c:v>
                </c:pt>
                <c:pt idx="1066" formatCode="General">
                  <c:v>-4.3029725999999999E-4</c:v>
                </c:pt>
                <c:pt idx="1067" formatCode="General">
                  <c:v>-4.2914054000000001E-4</c:v>
                </c:pt>
                <c:pt idx="1068" formatCode="General">
                  <c:v>-4.2749311999999999E-4</c:v>
                </c:pt>
                <c:pt idx="1069" formatCode="General">
                  <c:v>-4.2537358000000001E-4</c:v>
                </c:pt>
                <c:pt idx="1070" formatCode="General">
                  <c:v>-4.2280782000000001E-4</c:v>
                </c:pt>
                <c:pt idx="1071" formatCode="General">
                  <c:v>-4.1982863E-4</c:v>
                </c:pt>
                <c:pt idx="1072" formatCode="General">
                  <c:v>-4.1647519000000003E-4</c:v>
                </c:pt>
                <c:pt idx="1073" formatCode="General">
                  <c:v>-4.1279248000000002E-4</c:v>
                </c:pt>
                <c:pt idx="1074" formatCode="General">
                  <c:v>-4.0883051000000002E-4</c:v>
                </c:pt>
                <c:pt idx="1075" formatCode="General">
                  <c:v>-4.0464359000000002E-4</c:v>
                </c:pt>
                <c:pt idx="1076" formatCode="General">
                  <c:v>-4.0028945000000001E-4</c:v>
                </c:pt>
                <c:pt idx="1077" formatCode="General">
                  <c:v>-3.9582834999999999E-4</c:v>
                </c:pt>
                <c:pt idx="1078" formatCode="General">
                  <c:v>-3.9132209000000001E-4</c:v>
                </c:pt>
                <c:pt idx="1079" formatCode="General">
                  <c:v>-3.8683308000000001E-4</c:v>
                </c:pt>
                <c:pt idx="1080" formatCode="General">
                  <c:v>-3.8242332999999999E-4</c:v>
                </c:pt>
                <c:pt idx="1081" formatCode="General">
                  <c:v>-3.7815347999999998E-4</c:v>
                </c:pt>
                <c:pt idx="1082" formatCode="General">
                  <c:v>-3.7408184999999998E-4</c:v>
                </c:pt>
                <c:pt idx="1083" formatCode="General">
                  <c:v>-3.7026352E-4</c:v>
                </c:pt>
                <c:pt idx="1084" formatCode="General">
                  <c:v>-3.6674941999999998E-4</c:v>
                </c:pt>
                <c:pt idx="1085" formatCode="General">
                  <c:v>-3.6358560999999998E-4</c:v>
                </c:pt>
                <c:pt idx="1086" formatCode="General">
                  <c:v>-3.6081246999999998E-4</c:v>
                </c:pt>
                <c:pt idx="1087" formatCode="General">
                  <c:v>-3.5846412999999998E-4</c:v>
                </c:pt>
                <c:pt idx="1088" formatCode="General">
                  <c:v>-3.5656787000000001E-4</c:v>
                </c:pt>
                <c:pt idx="1089" formatCode="General">
                  <c:v>-3.5514375000000002E-4</c:v>
                </c:pt>
                <c:pt idx="1090" formatCode="General">
                  <c:v>-3.5420425999999999E-4</c:v>
                </c:pt>
                <c:pt idx="1091" formatCode="General">
                  <c:v>-3.5375412000000002E-4</c:v>
                </c:pt>
                <c:pt idx="1092" formatCode="General">
                  <c:v>-3.5379021999999997E-4</c:v>
                </c:pt>
                <c:pt idx="1093" formatCode="General">
                  <c:v>-3.5430166999999999E-4</c:v>
                </c:pt>
                <c:pt idx="1094" formatCode="General">
                  <c:v>-3.5526996999999999E-4</c:v>
                </c:pt>
                <c:pt idx="1095" formatCode="General">
                  <c:v>-3.5666928999999998E-4</c:v>
                </c:pt>
                <c:pt idx="1096" formatCode="General">
                  <c:v>-3.5846688E-4</c:v>
                </c:pt>
                <c:pt idx="1097" formatCode="General">
                  <c:v>-3.6062361999999998E-4</c:v>
                </c:pt>
                <c:pt idx="1098" formatCode="General">
                  <c:v>-3.6309458999999998E-4</c:v>
                </c:pt>
                <c:pt idx="1099" formatCode="General">
                  <c:v>-3.6582980000000003E-4</c:v>
                </c:pt>
                <c:pt idx="1100" formatCode="General">
                  <c:v>-3.6877500000000001E-4</c:v>
                </c:pt>
                <c:pt idx="1101" formatCode="General">
                  <c:v>-3.7187251E-4</c:v>
                </c:pt>
                <c:pt idx="1102" formatCode="General">
                  <c:v>-3.7506211E-4</c:v>
                </c:pt>
                <c:pt idx="1103" formatCode="General">
                  <c:v>-3.7828206E-4</c:v>
                </c:pt>
                <c:pt idx="1104" formatCode="General">
                  <c:v>-3.8147000000000002E-4</c:v>
                </c:pt>
                <c:pt idx="1105" formatCode="General">
                  <c:v>-3.8456398000000003E-4</c:v>
                </c:pt>
                <c:pt idx="1106" formatCode="General">
                  <c:v>-3.8750343E-4</c:v>
                </c:pt>
                <c:pt idx="1107" formatCode="General">
                  <c:v>-3.9023009E-4</c:v>
                </c:pt>
                <c:pt idx="1108" formatCode="General">
                  <c:v>-3.9268895999999999E-4</c:v>
                </c:pt>
                <c:pt idx="1109" formatCode="General">
                  <c:v>-3.9482914000000001E-4</c:v>
                </c:pt>
                <c:pt idx="1110" formatCode="General">
                  <c:v>-3.9660462000000002E-4</c:v>
                </c:pt>
                <c:pt idx="1111" formatCode="General">
                  <c:v>-3.9797504999999997E-4</c:v>
                </c:pt>
                <c:pt idx="1112" formatCode="General">
                  <c:v>-3.9890632E-4</c:v>
                </c:pt>
                <c:pt idx="1113" formatCode="General">
                  <c:v>-3.9937111999999999E-4</c:v>
                </c:pt>
                <c:pt idx="1114" formatCode="General">
                  <c:v>-3.9934934000000001E-4</c:v>
                </c:pt>
                <c:pt idx="1115" formatCode="General">
                  <c:v>-3.9882842E-4</c:v>
                </c:pt>
                <c:pt idx="1116" formatCode="General">
                  <c:v>-3.9780352E-4</c:v>
                </c:pt>
                <c:pt idx="1117" formatCode="General">
                  <c:v>-3.9627762999999998E-4</c:v>
                </c:pt>
                <c:pt idx="1118" formatCode="General">
                  <c:v>-3.9426150999999999E-4</c:v>
                </c:pt>
                <c:pt idx="1119" formatCode="General">
                  <c:v>-3.9177356999999999E-4</c:v>
                </c:pt>
                <c:pt idx="1120" formatCode="General">
                  <c:v>-3.8883960000000002E-4</c:v>
                </c:pt>
                <c:pt idx="1121" formatCode="General">
                  <c:v>-3.8549241999999998E-4</c:v>
                </c:pt>
                <c:pt idx="1122" formatCode="General">
                  <c:v>-3.8177148999999998E-4</c:v>
                </c:pt>
                <c:pt idx="1123" formatCode="General">
                  <c:v>-3.7772232000000001E-4</c:v>
                </c:pt>
                <c:pt idx="1124" formatCode="General">
                  <c:v>-3.7339593000000002E-4</c:v>
                </c:pt>
                <c:pt idx="1125" formatCode="General">
                  <c:v>-3.6884823000000002E-4</c:v>
                </c:pt>
                <c:pt idx="1126" formatCode="General">
                  <c:v>-3.6413929000000001E-4</c:v>
                </c:pt>
                <c:pt idx="1127" formatCode="General">
                  <c:v>-3.5933265000000003E-4</c:v>
                </c:pt>
                <c:pt idx="1128" formatCode="General">
                  <c:v>-3.5447301000000002E-4</c:v>
                </c:pt>
                <c:pt idx="1129" formatCode="General">
                  <c:v>-3.4962653999999997E-4</c:v>
                </c:pt>
                <c:pt idx="1130" formatCode="General">
                  <c:v>-3.4484781999999999E-4</c:v>
                </c:pt>
                <c:pt idx="1131" formatCode="General">
                  <c:v>-3.4020665999999998E-4</c:v>
                </c:pt>
                <c:pt idx="1132" formatCode="General">
                  <c:v>-3.3576663000000001E-4</c:v>
                </c:pt>
                <c:pt idx="1133" formatCode="General">
                  <c:v>-3.3158537E-4</c:v>
                </c:pt>
                <c:pt idx="1134" formatCode="General">
                  <c:v>-3.2771469000000001E-4</c:v>
                </c:pt>
                <c:pt idx="1135" formatCode="General">
                  <c:v>-3.2420044E-4</c:v>
                </c:pt>
                <c:pt idx="1136" formatCode="General">
                  <c:v>-3.2108221999999997E-4</c:v>
                </c:pt>
                <c:pt idx="1137" formatCode="General">
                  <c:v>-3.1839314999999998E-4</c:v>
                </c:pt>
                <c:pt idx="1138" formatCode="General">
                  <c:v>-3.1615951999999998E-4</c:v>
                </c:pt>
                <c:pt idx="1139" formatCode="General">
                  <c:v>-3.1440043999999998E-4</c:v>
                </c:pt>
                <c:pt idx="1140" formatCode="General">
                  <c:v>-3.1312766999999999E-4</c:v>
                </c:pt>
                <c:pt idx="1141" formatCode="General">
                  <c:v>-3.1234538E-4</c:v>
                </c:pt>
                <c:pt idx="1142" formatCode="General">
                  <c:v>-3.1205011999999998E-4</c:v>
                </c:pt>
                <c:pt idx="1143" formatCode="General">
                  <c:v>-3.1223079000000003E-4</c:v>
                </c:pt>
                <c:pt idx="1144" formatCode="General">
                  <c:v>-3.1286881999999998E-4</c:v>
                </c:pt>
                <c:pt idx="1145" formatCode="General">
                  <c:v>-3.1393841999999999E-4</c:v>
                </c:pt>
                <c:pt idx="1146" formatCode="General">
                  <c:v>-3.1540695000000001E-4</c:v>
                </c:pt>
                <c:pt idx="1147" formatCode="General">
                  <c:v>-3.1723538999999998E-4</c:v>
                </c:pt>
                <c:pt idx="1148" formatCode="General">
                  <c:v>-3.1937897000000002E-4</c:v>
                </c:pt>
                <c:pt idx="1149" formatCode="General">
                  <c:v>-3.2178786000000001E-4</c:v>
                </c:pt>
                <c:pt idx="1150" formatCode="General">
                  <c:v>-3.2440790000000001E-4</c:v>
                </c:pt>
                <c:pt idx="1151" formatCode="General">
                  <c:v>-3.2718150000000002E-4</c:v>
                </c:pt>
                <c:pt idx="1152" formatCode="General">
                  <c:v>-3.3004854000000001E-4</c:v>
                </c:pt>
                <c:pt idx="1153" formatCode="General">
                  <c:v>-3.3294728999999998E-4</c:v>
                </c:pt>
                <c:pt idx="1154" formatCode="General">
                  <c:v>-3.3581544000000003E-4</c:v>
                </c:pt>
                <c:pt idx="1155" formatCode="General">
                  <c:v>-3.3859103E-4</c:v>
                </c:pt>
                <c:pt idx="1156" formatCode="General">
                  <c:v>-3.4121347000000001E-4</c:v>
                </c:pt>
                <c:pt idx="1157" formatCode="General">
                  <c:v>-3.4362450000000001E-4</c:v>
                </c:pt>
                <c:pt idx="1158" formatCode="General">
                  <c:v>-3.4576909000000002E-4</c:v>
                </c:pt>
                <c:pt idx="1159" formatCode="General">
                  <c:v>-3.4759633999999998E-4</c:v>
                </c:pt>
                <c:pt idx="1160" formatCode="General">
                  <c:v>-3.4906024000000001E-4</c:v>
                </c:pt>
                <c:pt idx="1161" formatCode="General">
                  <c:v>-3.5012045999999999E-4</c:v>
                </c:pt>
                <c:pt idx="1162" formatCode="General">
                  <c:v>-3.5074291999999998E-4</c:v>
                </c:pt>
                <c:pt idx="1163" formatCode="General">
                  <c:v>-3.5090038999999998E-4</c:v>
                </c:pt>
                <c:pt idx="1164" formatCode="General">
                  <c:v>-3.5057287E-4</c:v>
                </c:pt>
                <c:pt idx="1165" formatCode="General">
                  <c:v>-3.4974792999999999E-4</c:v>
                </c:pt>
                <c:pt idx="1166" formatCode="General">
                  <c:v>-3.4842089000000002E-4</c:v>
                </c:pt>
                <c:pt idx="1167" formatCode="General">
                  <c:v>-3.4659491999999999E-4</c:v>
                </c:pt>
                <c:pt idx="1168" formatCode="General">
                  <c:v>-3.4428097E-4</c:v>
                </c:pt>
                <c:pt idx="1169" formatCode="General">
                  <c:v>-3.414976E-4</c:v>
                </c:pt>
                <c:pt idx="1170" formatCode="General">
                  <c:v>-3.3827069000000001E-4</c:v>
                </c:pt>
                <c:pt idx="1171" formatCode="General">
                  <c:v>-3.3463303999999998E-4</c:v>
                </c:pt>
                <c:pt idx="1172" formatCode="General">
                  <c:v>-3.3062384E-4</c:v>
                </c:pt>
                <c:pt idx="1173" formatCode="General">
                  <c:v>-3.2628808E-4</c:v>
                </c:pt>
                <c:pt idx="1174" formatCode="General">
                  <c:v>-3.216758E-4</c:v>
                </c:pt>
                <c:pt idx="1175" formatCode="General">
                  <c:v>-3.1684133999999999E-4</c:v>
                </c:pt>
                <c:pt idx="1176" formatCode="General">
                  <c:v>-3.1184243999999998E-4</c:v>
                </c:pt>
                <c:pt idx="1177" formatCode="General">
                  <c:v>-3.0673936999999998E-4</c:v>
                </c:pt>
                <c:pt idx="1178" formatCode="General">
                  <c:v>-3.0159394E-4</c:v>
                </c:pt>
                <c:pt idx="1179" formatCode="General">
                  <c:v>-2.9646856000000002E-4</c:v>
                </c:pt>
                <c:pt idx="1180" formatCode="General">
                  <c:v>-2.9142519E-4</c:v>
                </c:pt>
                <c:pt idx="1181" formatCode="General">
                  <c:v>-2.8652442000000003E-4</c:v>
                </c:pt>
                <c:pt idx="1182" formatCode="General">
                  <c:v>-2.8182448E-4</c:v>
                </c:pt>
                <c:pt idx="1183" formatCode="General">
                  <c:v>-2.7738033000000001E-4</c:v>
                </c:pt>
                <c:pt idx="1184" formatCode="General">
                  <c:v>-2.7324281E-4</c:v>
                </c:pt>
                <c:pt idx="1185" formatCode="General">
                  <c:v>-2.6945780999999998E-4</c:v>
                </c:pt>
                <c:pt idx="1186" formatCode="General">
                  <c:v>-2.6606558999999998E-4</c:v>
                </c:pt>
                <c:pt idx="1187" formatCode="General">
                  <c:v>-2.6310017000000002E-4</c:v>
                </c:pt>
                <c:pt idx="1188" formatCode="General">
                  <c:v>-2.6058879000000001E-4</c:v>
                </c:pt>
                <c:pt idx="1189" formatCode="General">
                  <c:v>-2.5855155000000001E-4</c:v>
                </c:pt>
                <c:pt idx="1190" formatCode="General">
                  <c:v>-2.5700108999999999E-4</c:v>
                </c:pt>
                <c:pt idx="1191" formatCode="General">
                  <c:v>-2.5594247000000002E-4</c:v>
                </c:pt>
                <c:pt idx="1192" formatCode="General">
                  <c:v>-2.5537310999999998E-4</c:v>
                </c:pt>
                <c:pt idx="1193" formatCode="General">
                  <c:v>-2.5528281999999999E-4</c:v>
                </c:pt>
                <c:pt idx="1194" formatCode="General">
                  <c:v>-2.5565401999999999E-4</c:v>
                </c:pt>
                <c:pt idx="1195" formatCode="General">
                  <c:v>-2.5646196E-4</c:v>
                </c:pt>
                <c:pt idx="1196" formatCode="General">
                  <c:v>-2.5767497999999999E-4</c:v>
                </c:pt>
                <c:pt idx="1197" formatCode="General">
                  <c:v>-2.5925493000000002E-4</c:v>
                </c:pt>
                <c:pt idx="1198" formatCode="General">
                  <c:v>-2.6115737000000002E-4</c:v>
                </c:pt>
                <c:pt idx="1199" formatCode="General">
                  <c:v>-2.6333196999999998E-4</c:v>
                </c:pt>
                <c:pt idx="1200" formatCode="General">
                  <c:v>-2.6572255E-4</c:v>
                </c:pt>
                <c:pt idx="1201" formatCode="General">
                  <c:v>-2.6826716E-4</c:v>
                </c:pt>
                <c:pt idx="1202" formatCode="General">
                  <c:v>-2.7087794999999999E-4</c:v>
                </c:pt>
                <c:pt idx="1203" formatCode="General">
                  <c:v>-2.7349448999999999E-4</c:v>
                </c:pt>
                <c:pt idx="1204" formatCode="General">
                  <c:v>-2.761129E-4</c:v>
                </c:pt>
                <c:pt idx="1205" formatCode="General">
                  <c:v>-2.7865624000000003E-4</c:v>
                </c:pt>
                <c:pt idx="1206" formatCode="General">
                  <c:v>-2.8105436000000001E-4</c:v>
                </c:pt>
                <c:pt idx="1207" formatCode="General">
                  <c:v>-2.8324326000000002E-4</c:v>
                </c:pt>
                <c:pt idx="1208" formatCode="General">
                  <c:v>-2.8516486E-4</c:v>
                </c:pt>
                <c:pt idx="1209" formatCode="General">
                  <c:v>-2.8676693000000001E-4</c:v>
                </c:pt>
                <c:pt idx="1210" formatCode="General">
                  <c:v>-2.8800327000000001E-4</c:v>
                </c:pt>
                <c:pt idx="1211" formatCode="General">
                  <c:v>-2.8883395E-4</c:v>
                </c:pt>
                <c:pt idx="1212" formatCode="General">
                  <c:v>-2.8922562000000001E-4</c:v>
                </c:pt>
                <c:pt idx="1213" formatCode="General">
                  <c:v>-2.8915182E-4</c:v>
                </c:pt>
                <c:pt idx="1214" formatCode="General">
                  <c:v>-2.8859330999999997E-4</c:v>
                </c:pt>
                <c:pt idx="1215" formatCode="General">
                  <c:v>-2.8753828999999998E-4</c:v>
                </c:pt>
                <c:pt idx="1216" formatCode="General">
                  <c:v>-2.8598257E-4</c:v>
                </c:pt>
                <c:pt idx="1217" formatCode="General">
                  <c:v>-2.8392967000000002E-4</c:v>
                </c:pt>
                <c:pt idx="1218" formatCode="General">
                  <c:v>-2.8139075E-4</c:v>
                </c:pt>
                <c:pt idx="1219" formatCode="General">
                  <c:v>-2.7838446000000001E-4</c:v>
                </c:pt>
                <c:pt idx="1220" formatCode="General">
                  <c:v>-2.7493671999999998E-4</c:v>
                </c:pt>
                <c:pt idx="1221" formatCode="General">
                  <c:v>-2.7108029000000002E-4</c:v>
                </c:pt>
                <c:pt idx="1222" formatCode="General">
                  <c:v>-2.6685430000000001E-4</c:v>
                </c:pt>
                <c:pt idx="1223" formatCode="General">
                  <c:v>-2.6230364000000002E-4</c:v>
                </c:pt>
                <c:pt idx="1224" formatCode="General">
                  <c:v>-2.574783E-4</c:v>
                </c:pt>
                <c:pt idx="1225" formatCode="General">
                  <c:v>-2.5243250999999999E-4</c:v>
                </c:pt>
                <c:pt idx="1226" formatCode="General">
                  <c:v>-2.4722398000000002E-4</c:v>
                </c:pt>
                <c:pt idx="1227" formatCode="General">
                  <c:v>-2.4191292999999999E-4</c:v>
                </c:pt>
                <c:pt idx="1228" formatCode="General">
                  <c:v>-2.3656115000000001E-4</c:v>
                </c:pt>
                <c:pt idx="1229" formatCode="General">
                  <c:v>-2.3123107E-4</c:v>
                </c:pt>
                <c:pt idx="1230" formatCode="General">
                  <c:v>-2.2598468999999999E-4</c:v>
                </c:pt>
                <c:pt idx="1231" formatCode="General">
                  <c:v>-2.2088267E-4</c:v>
                </c:pt>
                <c:pt idx="1232" formatCode="General">
                  <c:v>-2.1598335000000001E-4</c:v>
                </c:pt>
                <c:pt idx="1233" formatCode="General">
                  <c:v>-2.1134180000000001E-4</c:v>
                </c:pt>
                <c:pt idx="1234" formatCode="General">
                  <c:v>-2.0700899000000001E-4</c:v>
                </c:pt>
                <c:pt idx="1235" formatCode="General">
                  <c:v>-2.0303098999999999E-4</c:v>
                </c:pt>
                <c:pt idx="1236" formatCode="General">
                  <c:v>-1.9944818999999999E-4</c:v>
                </c:pt>
                <c:pt idx="1237" formatCode="General">
                  <c:v>-1.9629473E-4</c:v>
                </c:pt>
                <c:pt idx="1238" formatCode="General">
                  <c:v>-1.9359790000000001E-4</c:v>
                </c:pt>
                <c:pt idx="1239" formatCode="General">
                  <c:v>-1.9137778000000001E-4</c:v>
                </c:pt>
                <c:pt idx="1240" formatCode="General">
                  <c:v>-1.8964686E-4</c:v>
                </c:pt>
                <c:pt idx="1241" formatCode="General">
                  <c:v>-1.8840988000000001E-4</c:v>
                </c:pt>
                <c:pt idx="1242" formatCode="General">
                  <c:v>-1.8766373999999999E-4</c:v>
                </c:pt>
                <c:pt idx="1243" formatCode="General">
                  <c:v>-1.8739755000000001E-4</c:v>
                </c:pt>
                <c:pt idx="1244" formatCode="General">
                  <c:v>-1.8759281999999999E-4</c:v>
                </c:pt>
                <c:pt idx="1245" formatCode="General">
                  <c:v>-1.8822372999999999E-4</c:v>
                </c:pt>
                <c:pt idx="1246" formatCode="General">
                  <c:v>-1.8925752999999999E-4</c:v>
                </c:pt>
                <c:pt idx="1247" formatCode="General">
                  <c:v>-1.9065508999999999E-4</c:v>
                </c:pt>
                <c:pt idx="1248" formatCode="General">
                  <c:v>-1.9237148E-4</c:v>
                </c:pt>
                <c:pt idx="1249" formatCode="General">
                  <c:v>-1.9435669999999999E-4</c:v>
                </c:pt>
                <c:pt idx="1250" formatCode="General">
                  <c:v>-1.965565E-4</c:v>
                </c:pt>
                <c:pt idx="1251" formatCode="General">
                  <c:v>-1.9891317E-4</c:v>
                </c:pt>
                <c:pt idx="1252" formatCode="General">
                  <c:v>-2.0136654000000001E-4</c:v>
                </c:pt>
                <c:pt idx="1253" formatCode="General">
                  <c:v>-2.0385488000000001E-4</c:v>
                </c:pt>
                <c:pt idx="1254" formatCode="General">
                  <c:v>-2.063159E-4</c:v>
                </c:pt>
                <c:pt idx="1255" formatCode="General">
                  <c:v>-2.0868775E-4</c:v>
                </c:pt>
                <c:pt idx="1256" formatCode="General">
                  <c:v>-2.1090999000000001E-4</c:v>
                </c:pt>
                <c:pt idx="1257" formatCode="General">
                  <c:v>-2.1292456000000001E-4</c:v>
                </c:pt>
                <c:pt idx="1258" formatCode="General">
                  <c:v>-2.1467669E-4</c:v>
                </c:pt>
                <c:pt idx="1259" formatCode="General">
                  <c:v>-2.1611575E-4</c:v>
                </c:pt>
                <c:pt idx="1260" formatCode="General">
                  <c:v>-2.1719603E-4</c:v>
                </c:pt>
                <c:pt idx="1261" formatCode="General">
                  <c:v>-2.1787746000000001E-4</c:v>
                </c:pt>
                <c:pt idx="1262" formatCode="General">
                  <c:v>-2.1812614E-4</c:v>
                </c:pt>
                <c:pt idx="1263" formatCode="General">
                  <c:v>-2.1791487000000001E-4</c:v>
                </c:pt>
                <c:pt idx="1264" formatCode="General">
                  <c:v>-2.1722344999999999E-4</c:v>
                </c:pt>
                <c:pt idx="1265" formatCode="General">
                  <c:v>-2.1603892E-4</c:v>
                </c:pt>
                <c:pt idx="1266" formatCode="General">
                  <c:v>-2.1435559E-4</c:v>
                </c:pt>
                <c:pt idx="1267" formatCode="General">
                  <c:v>-2.1217504E-4</c:v>
                </c:pt>
                <c:pt idx="1268" formatCode="General">
                  <c:v>-2.0950584E-4</c:v>
                </c:pt>
                <c:pt idx="1269" formatCode="General">
                  <c:v>-2.0636326999999999E-4</c:v>
                </c:pt>
                <c:pt idx="1270" formatCode="General">
                  <c:v>-2.0276883E-4</c:v>
                </c:pt>
                <c:pt idx="1271" formatCode="General">
                  <c:v>-1.9874971999999999E-4</c:v>
                </c:pt>
                <c:pt idx="1272" formatCode="General">
                  <c:v>-1.9433817999999999E-4</c:v>
                </c:pt>
                <c:pt idx="1273" formatCode="General">
                  <c:v>-1.8973773E-4</c:v>
                </c:pt>
                <c:pt idx="1274" formatCode="General">
                  <c:v>-1.8482430000000001E-4</c:v>
                </c:pt>
                <c:pt idx="1275" formatCode="General">
                  <c:v>-1.7965409999999999E-4</c:v>
                </c:pt>
                <c:pt idx="1276" formatCode="General">
                  <c:v>-1.7430313E-4</c:v>
                </c:pt>
                <c:pt idx="1277" formatCode="General">
                  <c:v>-1.6884351E-4</c:v>
                </c:pt>
                <c:pt idx="1278" formatCode="General">
                  <c:v>-1.6334427000000001E-4</c:v>
                </c:pt>
                <c:pt idx="1279" formatCode="General">
                  <c:v>-1.5787179000000001E-4</c:v>
                </c:pt>
                <c:pt idx="1280" formatCode="General">
                  <c:v>-1.5248987E-4</c:v>
                </c:pt>
                <c:pt idx="1281" formatCode="General">
                  <c:v>-1.4725955000000001E-4</c:v>
                </c:pt>
                <c:pt idx="1282" formatCode="General">
                  <c:v>-1.4223871E-4</c:v>
                </c:pt>
                <c:pt idx="1283" formatCode="General">
                  <c:v>-1.3748155999999999E-4</c:v>
                </c:pt>
                <c:pt idx="1284" formatCode="General">
                  <c:v>-1.3303807E-4</c:v>
                </c:pt>
                <c:pt idx="1285" formatCode="General">
                  <c:v>-1.2895330999999999E-4</c:v>
                </c:pt>
                <c:pt idx="1286" formatCode="General">
                  <c:v>-1.2526681999999999E-4</c:v>
                </c:pt>
                <c:pt idx="1287" formatCode="General">
                  <c:v>-1.2201205E-4</c:v>
                </c:pt>
                <c:pt idx="1288" formatCode="General">
                  <c:v>-1.1921582000000001E-4</c:v>
                </c:pt>
                <c:pt idx="1289" formatCode="General">
                  <c:v>-1.1689783000000001E-4</c:v>
                </c:pt>
                <c:pt idx="1290" formatCode="General">
                  <c:v>-1.1507041E-4</c:v>
                </c:pt>
                <c:pt idx="1291" formatCode="General">
                  <c:v>-1.1373822E-4</c:v>
                </c:pt>
                <c:pt idx="1292" formatCode="General">
                  <c:v>-1.1289814E-4</c:v>
                </c:pt>
                <c:pt idx="1293" formatCode="General">
                  <c:v>-1.1253935E-4</c:v>
                </c:pt>
                <c:pt idx="1294" formatCode="General">
                  <c:v>-1.1264344E-4</c:v>
                </c:pt>
                <c:pt idx="1295" formatCode="General">
                  <c:v>-1.1318465E-4</c:v>
                </c:pt>
                <c:pt idx="1296" formatCode="General">
                  <c:v>-1.1413036E-4</c:v>
                </c:pt>
                <c:pt idx="1297" formatCode="General">
                  <c:v>-1.1544149E-4</c:v>
                </c:pt>
                <c:pt idx="1298" formatCode="General">
                  <c:v>-1.1707319E-4</c:v>
                </c:pt>
                <c:pt idx="1299" formatCode="General">
                  <c:v>-1.1897553E-4</c:v>
                </c:pt>
                <c:pt idx="1300" formatCode="General">
                  <c:v>-1.2109425999999999E-4</c:v>
                </c:pt>
                <c:pt idx="1301" formatCode="General">
                  <c:v>-1.2337171999999999E-4</c:v>
                </c:pt>
                <c:pt idx="1302" formatCode="General">
                  <c:v>-1.2574771000000001E-4</c:v>
                </c:pt>
                <c:pt idx="1303" formatCode="General">
                  <c:v>-1.2816048E-4</c:v>
                </c:pt>
                <c:pt idx="1304" formatCode="General">
                  <c:v>-1.3054766999999999E-4</c:v>
                </c:pt>
                <c:pt idx="1305" formatCode="General">
                  <c:v>-1.3284730999999999E-4</c:v>
                </c:pt>
                <c:pt idx="1306" formatCode="General">
                  <c:v>-1.3499882999999999E-4</c:v>
                </c:pt>
                <c:pt idx="1307" formatCode="General">
                  <c:v>-1.3694396000000001E-4</c:v>
                </c:pt>
                <c:pt idx="1308" formatCode="General">
                  <c:v>-1.3862767999999999E-4</c:v>
                </c:pt>
                <c:pt idx="1309" formatCode="General">
                  <c:v>-1.3999910999999999E-4</c:v>
                </c:pt>
                <c:pt idx="1310" formatCode="General">
                  <c:v>-1.4101224999999999E-4</c:v>
                </c:pt>
                <c:pt idx="1311" formatCode="General">
                  <c:v>-1.4162678E-4</c:v>
                </c:pt>
                <c:pt idx="1312" formatCode="General">
                  <c:v>-1.4180862000000001E-4</c:v>
                </c:pt>
                <c:pt idx="1313" formatCode="General">
                  <c:v>-1.4153053999999999E-4</c:v>
                </c:pt>
                <c:pt idx="1314" formatCode="General">
                  <c:v>-1.4077254000000001E-4</c:v>
                </c:pt>
                <c:pt idx="1315" formatCode="General">
                  <c:v>-1.3952222000000001E-4</c:v>
                </c:pt>
                <c:pt idx="1316" formatCode="General">
                  <c:v>-1.3777491000000001E-4</c:v>
                </c:pt>
                <c:pt idx="1317" formatCode="General">
                  <c:v>-1.3553381000000001E-4</c:v>
                </c:pt>
                <c:pt idx="1318" formatCode="General">
                  <c:v>-1.3280991E-4</c:v>
                </c:pt>
                <c:pt idx="1319" formatCode="General">
                  <c:v>-1.2962181999999999E-4</c:v>
                </c:pt>
                <c:pt idx="1320" formatCode="General">
                  <c:v>-1.2599548000000001E-4</c:v>
                </c:pt>
                <c:pt idx="1321" formatCode="General">
                  <c:v>-1.2196372999999999E-4</c:v>
                </c:pt>
                <c:pt idx="1322" formatCode="General">
                  <c:v>-1.1756581000000001E-4</c:v>
                </c:pt>
                <c:pt idx="1323" formatCode="General">
                  <c:v>-1.1284671000000001E-4</c:v>
                </c:pt>
                <c:pt idx="1324" formatCode="General">
                  <c:v>-1.0785641999999999E-4</c:v>
                </c:pt>
                <c:pt idx="1325" formatCode="General">
                  <c:v>-1.0264917E-4</c:v>
                </c:pt>
                <c:pt idx="1326">
                  <c:v>-9.7282504E-5</c:v>
                </c:pt>
                <c:pt idx="1327">
                  <c:v>-9.1816387999999998E-5</c:v>
                </c:pt>
                <c:pt idx="1328">
                  <c:v>-8.6312219999999998E-5</c:v>
                </c:pt>
                <c:pt idx="1329">
                  <c:v>-8.0831864000000003E-5</c:v>
                </c:pt>
                <c:pt idx="1330">
                  <c:v>-7.5436678999999998E-5</c:v>
                </c:pt>
                <c:pt idx="1331">
                  <c:v>-7.0186589E-5</c:v>
                </c:pt>
                <c:pt idx="1332">
                  <c:v>-6.5139200000000001E-5</c:v>
                </c:pt>
                <c:pt idx="1333">
                  <c:v>-6.0349013999999999E-5</c:v>
                </c:pt>
                <c:pt idx="1334">
                  <c:v>-5.5866757000000001E-5</c:v>
                </c:pt>
                <c:pt idx="1335">
                  <c:v>-5.1738845999999999E-5</c:v>
                </c:pt>
                <c:pt idx="1336">
                  <c:v>-4.8007046000000002E-5</c:v>
                </c:pt>
                <c:pt idx="1337">
                  <c:v>-4.4708323000000003E-5</c:v>
                </c:pt>
                <c:pt idx="1338">
                  <c:v>-4.1874959999999999E-5</c:v>
                </c:pt>
                <c:pt idx="1339">
                  <c:v>-3.9534939E-5</c:v>
                </c:pt>
                <c:pt idx="1340">
                  <c:v>-3.7712649999999999E-5</c:v>
                </c:pt>
                <c:pt idx="1341">
                  <c:v>-3.6429946999999997E-5</c:v>
                </c:pt>
                <c:pt idx="1342">
                  <c:v>-3.5646547E-5</c:v>
                </c:pt>
                <c:pt idx="1343">
                  <c:v>-3.5119490000000001E-5</c:v>
                </c:pt>
                <c:pt idx="1344">
                  <c:v>-3.5155501999999998E-5</c:v>
                </c:pt>
                <c:pt idx="1345">
                  <c:v>-3.5690279000000002E-5</c:v>
                </c:pt>
                <c:pt idx="1346">
                  <c:v>-3.6664162999999999E-5</c:v>
                </c:pt>
                <c:pt idx="1347">
                  <c:v>-3.8019889999999998E-5</c:v>
                </c:pt>
                <c:pt idx="1348">
                  <c:v>-3.9700948999999999E-5</c:v>
                </c:pt>
                <c:pt idx="1349">
                  <c:v>-4.1650507000000003E-5</c:v>
                </c:pt>
                <c:pt idx="1350">
                  <c:v>-4.3810784E-5</c:v>
                </c:pt>
                <c:pt idx="1351">
                  <c:v>-4.6122831000000003E-5</c:v>
                </c:pt>
                <c:pt idx="1352">
                  <c:v>-4.8526609000000002E-5</c:v>
                </c:pt>
                <c:pt idx="1353">
                  <c:v>-5.0961344000000003E-5</c:v>
                </c:pt>
                <c:pt idx="1354">
                  <c:v>-5.3366068000000003E-5</c:v>
                </c:pt>
                <c:pt idx="1355">
                  <c:v>-5.5680305999999999E-5</c:v>
                </c:pt>
                <c:pt idx="1356">
                  <c:v>-5.7844874000000001E-5</c:v>
                </c:pt>
                <c:pt idx="1357">
                  <c:v>-5.9802722000000003E-5</c:v>
                </c:pt>
                <c:pt idx="1358">
                  <c:v>-6.1499807000000003E-5</c:v>
                </c:pt>
                <c:pt idx="1359">
                  <c:v>-6.2885951E-5</c:v>
                </c:pt>
                <c:pt idx="1360">
                  <c:v>-6.3915665999999996E-5</c:v>
                </c:pt>
                <c:pt idx="1361">
                  <c:v>-6.4548907E-5</c:v>
                </c:pt>
                <c:pt idx="1362">
                  <c:v>-6.4751754999999996E-5</c:v>
                </c:pt>
                <c:pt idx="1363">
                  <c:v>-6.4496990999999998E-5</c:v>
                </c:pt>
                <c:pt idx="1364">
                  <c:v>-6.3764567000000006E-5</c:v>
                </c:pt>
                <c:pt idx="1365">
                  <c:v>-6.2541955000000002E-5</c:v>
                </c:pt>
                <c:pt idx="1366">
                  <c:v>-6.0824369000000002E-5</c:v>
                </c:pt>
                <c:pt idx="1367">
                  <c:v>-5.8614857999999999E-5</c:v>
                </c:pt>
                <c:pt idx="1368">
                  <c:v>-5.5924266999999999E-5</c:v>
                </c:pt>
                <c:pt idx="1369">
                  <c:v>-5.2771076999999997E-5</c:v>
                </c:pt>
                <c:pt idx="1370">
                  <c:v>-4.9181109E-5</c:v>
                </c:pt>
                <c:pt idx="1371">
                  <c:v>-4.5187118000000002E-5</c:v>
                </c:pt>
                <c:pt idx="1372">
                  <c:v>-4.0828272E-5</c:v>
                </c:pt>
                <c:pt idx="1373">
                  <c:v>-3.6149531999999998E-5</c:v>
                </c:pt>
                <c:pt idx="1374">
                  <c:v>-3.1200934000000001E-5</c:v>
                </c:pt>
                <c:pt idx="1375">
                  <c:v>-2.6036801000000001E-5</c:v>
                </c:pt>
                <c:pt idx="1376">
                  <c:v>-2.0714882000000001E-5</c:v>
                </c:pt>
                <c:pt idx="1377">
                  <c:v>-1.5295438E-5</c:v>
                </c:pt>
                <c:pt idx="1378">
                  <c:v>-9.8402956000000006E-6</c:v>
                </c:pt>
                <c:pt idx="1379">
                  <c:v>-4.4118699999999997E-6</c:v>
                </c:pt>
                <c:pt idx="1380">
                  <c:v>9.2781762E-7</c:v>
                </c:pt>
                <c:pt idx="1381">
                  <c:v>6.1181164000000001E-6</c:v>
                </c:pt>
                <c:pt idx="1382">
                  <c:v>1.1100701E-5</c:v>
                </c:pt>
                <c:pt idx="1383">
                  <c:v>1.5820491000000001E-5</c:v>
                </c:pt>
                <c:pt idx="1384">
                  <c:v>2.0226521000000001E-5</c:v>
                </c:pt>
                <c:pt idx="1385">
                  <c:v>2.4272743E-5</c:v>
                </c:pt>
                <c:pt idx="1386">
                  <c:v>2.7918760000000002E-5</c:v>
                </c:pt>
                <c:pt idx="1387">
                  <c:v>3.1130463999999998E-5</c:v>
                </c:pt>
                <c:pt idx="1388">
                  <c:v>3.3880578000000002E-5</c:v>
                </c:pt>
                <c:pt idx="1389">
                  <c:v>3.6149090000000002E-5</c:v>
                </c:pt>
                <c:pt idx="1390">
                  <c:v>3.7923572000000001E-5</c:v>
                </c:pt>
                <c:pt idx="1391">
                  <c:v>3.9199378999999999E-5</c:v>
                </c:pt>
                <c:pt idx="1392">
                  <c:v>3.9979713000000002E-5</c:v>
                </c:pt>
                <c:pt idx="1393">
                  <c:v>4.0275570000000002E-5</c:v>
                </c:pt>
                <c:pt idx="1394">
                  <c:v>4.0105550999999997E-5</c:v>
                </c:pt>
                <c:pt idx="1395">
                  <c:v>3.9495551000000001E-5</c:v>
                </c:pt>
                <c:pt idx="1396">
                  <c:v>3.8478320000000002E-5</c:v>
                </c:pt>
                <c:pt idx="1397">
                  <c:v>3.7092915E-5</c:v>
                </c:pt>
                <c:pt idx="1398">
                  <c:v>3.5384045000000002E-5</c:v>
                </c:pt>
                <c:pt idx="1399">
                  <c:v>3.3401324000000001E-5</c:v>
                </c:pt>
                <c:pt idx="1400">
                  <c:v>3.1198444999999999E-5</c:v>
                </c:pt>
                <c:pt idx="1401">
                  <c:v>2.8832299999999998E-5</c:v>
                </c:pt>
                <c:pt idx="1402">
                  <c:v>2.6362065E-5</c:v>
                </c:pt>
                <c:pt idx="1403">
                  <c:v>2.3848270000000001E-5</c:v>
                </c:pt>
                <c:pt idx="1404">
                  <c:v>2.1351897E-5</c:v>
                </c:pt>
                <c:pt idx="1405">
                  <c:v>1.8933520999999998E-5</c:v>
                </c:pt>
                <c:pt idx="1406">
                  <c:v>1.6652551999999999E-5</c:v>
                </c:pt>
                <c:pt idx="1407">
                  <c:v>1.4566594000000001E-5</c:v>
                </c:pt>
                <c:pt idx="1408">
                  <c:v>1.2730992E-5</c:v>
                </c:pt>
                <c:pt idx="1409">
                  <c:v>1.1198594999999999E-5</c:v>
                </c:pt>
                <c:pt idx="1410">
                  <c:v>1.0019799000000001E-5</c:v>
                </c:pt>
                <c:pt idx="1411">
                  <c:v>9.2429272999999996E-6</c:v>
                </c:pt>
                <c:pt idx="1412">
                  <c:v>8.9150064999999996E-6</c:v>
                </c:pt>
                <c:pt idx="1413">
                  <c:v>9.0830108999999994E-6</c:v>
                </c:pt>
                <c:pt idx="1414">
                  <c:v>9.7956413000000002E-6</c:v>
                </c:pt>
                <c:pt idx="1415">
                  <c:v>1.1105721E-5</c:v>
                </c:pt>
                <c:pt idx="1416">
                  <c:v>1.2344503999999999E-5</c:v>
                </c:pt>
                <c:pt idx="1417">
                  <c:v>1.4225401E-5</c:v>
                </c:pt>
                <c:pt idx="1418">
                  <c:v>1.6755145000000001E-5</c:v>
                </c:pt>
                <c:pt idx="1419">
                  <c:v>1.9847749E-5</c:v>
                </c:pt>
                <c:pt idx="1420">
                  <c:v>2.3429635999999999E-5</c:v>
                </c:pt>
                <c:pt idx="1421">
                  <c:v>2.7435509E-5</c:v>
                </c:pt>
                <c:pt idx="1422">
                  <c:v>3.1805155999999998E-5</c:v>
                </c:pt>
                <c:pt idx="1423">
                  <c:v>3.6481067999999998E-5</c:v>
                </c:pt>
                <c:pt idx="1424">
                  <c:v>4.1406748999999999E-5</c:v>
                </c:pt>
                <c:pt idx="1425">
                  <c:v>4.6525627999999997E-5</c:v>
                </c:pt>
                <c:pt idx="1426">
                  <c:v>5.1780461999999999E-5</c:v>
                </c:pt>
                <c:pt idx="1427">
                  <c:v>5.7113154000000001E-5</c:v>
                </c:pt>
                <c:pt idx="1428">
                  <c:v>6.2464896999999997E-5</c:v>
                </c:pt>
                <c:pt idx="1429">
                  <c:v>6.7776582999999998E-5</c:v>
                </c:pt>
                <c:pt idx="1430">
                  <c:v>7.2989404999999996E-5</c:v>
                </c:pt>
                <c:pt idx="1431">
                  <c:v>7.8045597000000002E-5</c:v>
                </c:pt>
                <c:pt idx="1432">
                  <c:v>8.2889263000000005E-5</c:v>
                </c:pt>
                <c:pt idx="1433">
                  <c:v>8.7467249999999998E-5</c:v>
                </c:pt>
                <c:pt idx="1434">
                  <c:v>9.1730021000000002E-5</c:v>
                </c:pt>
                <c:pt idx="1435">
                  <c:v>9.5632508999999994E-5</c:v>
                </c:pt>
                <c:pt idx="1436">
                  <c:v>9.9134900999999994E-5</c:v>
                </c:pt>
                <c:pt idx="1437" formatCode="General">
                  <c:v>1.0220336E-4</c:v>
                </c:pt>
                <c:pt idx="1438" formatCode="General">
                  <c:v>1.0481062E-4</c:v>
                </c:pt>
                <c:pt idx="1439" formatCode="General">
                  <c:v>1.0693653E-4</c:v>
                </c:pt>
                <c:pt idx="1440" formatCode="General">
                  <c:v>1.0856836999999999E-4</c:v>
                </c:pt>
                <c:pt idx="1441" formatCode="General">
                  <c:v>1.0970114E-4</c:v>
                </c:pt>
                <c:pt idx="1442" formatCode="General">
                  <c:v>1.1033769000000001E-4</c:v>
                </c:pt>
                <c:pt idx="1443" formatCode="General">
                  <c:v>1.1048864999999999E-4</c:v>
                </c:pt>
                <c:pt idx="1444" formatCode="General">
                  <c:v>1.1017228999999999E-4</c:v>
                </c:pt>
                <c:pt idx="1445" formatCode="General">
                  <c:v>1.0941427E-4</c:v>
                </c:pt>
                <c:pt idx="1446" formatCode="General">
                  <c:v>1.082472E-4</c:v>
                </c:pt>
                <c:pt idx="1447" formatCode="General">
                  <c:v>1.0671013E-4</c:v>
                </c:pt>
                <c:pt idx="1448" formatCode="General">
                  <c:v>1.0484792E-4</c:v>
                </c:pt>
                <c:pt idx="1449" formatCode="General">
                  <c:v>1.0271052999999999E-4</c:v>
                </c:pt>
                <c:pt idx="1450" formatCode="General">
                  <c:v>1.0035222000000001E-4</c:v>
                </c:pt>
                <c:pt idx="1451">
                  <c:v>9.7830686E-5</c:v>
                </c:pt>
                <c:pt idx="1452">
                  <c:v>9.5206148000000001E-5</c:v>
                </c:pt>
                <c:pt idx="1453">
                  <c:v>9.2540385999999994E-5</c:v>
                </c:pt>
                <c:pt idx="1454">
                  <c:v>8.9895767000000004E-5</c:v>
                </c:pt>
                <c:pt idx="1455">
                  <c:v>8.7334265999999995E-5</c:v>
                </c:pt>
                <c:pt idx="1456">
                  <c:v>8.4916480000000005E-5</c:v>
                </c:pt>
                <c:pt idx="1457">
                  <c:v>8.2700680999999994E-5</c:v>
                </c:pt>
                <c:pt idx="1458">
                  <c:v>8.0741893999999997E-5</c:v>
                </c:pt>
                <c:pt idx="1459">
                  <c:v>7.9091031000000004E-5</c:v>
                </c:pt>
                <c:pt idx="1460">
                  <c:v>7.7794090999999996E-5</c:v>
                </c:pt>
                <c:pt idx="1461">
                  <c:v>7.6891431000000005E-5</c:v>
                </c:pt>
                <c:pt idx="1462">
                  <c:v>7.6417124000000003E-5</c:v>
                </c:pt>
                <c:pt idx="1463">
                  <c:v>7.6398425000000005E-5</c:v>
                </c:pt>
                <c:pt idx="1464">
                  <c:v>7.6855327000000003E-5</c:v>
                </c:pt>
                <c:pt idx="1465">
                  <c:v>7.7800241000000007E-5</c:v>
                </c:pt>
                <c:pt idx="1466">
                  <c:v>7.9237796000000005E-5</c:v>
                </c:pt>
                <c:pt idx="1467">
                  <c:v>8.1164755000000003E-5</c:v>
                </c:pt>
                <c:pt idx="1468">
                  <c:v>8.3570061000000001E-5</c:v>
                </c:pt>
                <c:pt idx="1469">
                  <c:v>8.6435014000000007E-5</c:v>
                </c:pt>
                <c:pt idx="1470">
                  <c:v>8.9733563000000003E-5</c:v>
                </c:pt>
                <c:pt idx="1471">
                  <c:v>9.3432724999999999E-5</c:v>
                </c:pt>
                <c:pt idx="1472">
                  <c:v>9.7493128E-5</c:v>
                </c:pt>
                <c:pt idx="1473" formatCode="General">
                  <c:v>1.0186965E-4</c:v>
                </c:pt>
                <c:pt idx="1474" formatCode="General">
                  <c:v>1.0651216E-4</c:v>
                </c:pt>
                <c:pt idx="1475" formatCode="General">
                  <c:v>1.1136637E-4</c:v>
                </c:pt>
                <c:pt idx="1476" formatCode="General">
                  <c:v>1.1637471E-4</c:v>
                </c:pt>
                <c:pt idx="1477" formatCode="General">
                  <c:v>1.2147735E-4</c:v>
                </c:pt>
                <c:pt idx="1478" formatCode="General">
                  <c:v>1.2661312000000001E-4</c:v>
                </c:pt>
                <c:pt idx="1479" formatCode="General">
                  <c:v>1.3172064000000001E-4</c:v>
                </c:pt>
                <c:pt idx="1480" formatCode="General">
                  <c:v>1.3673924E-4</c:v>
                </c:pt>
                <c:pt idx="1481" formatCode="General">
                  <c:v>1.4161003000000001E-4</c:v>
                </c:pt>
                <c:pt idx="1482" formatCode="General">
                  <c:v>1.4627680000000001E-4</c:v>
                </c:pt>
                <c:pt idx="1483" formatCode="General">
                  <c:v>1.5068686999999999E-4</c:v>
                </c:pt>
                <c:pt idx="1484" formatCode="General">
                  <c:v>1.5479185000000001E-4</c:v>
                </c:pt>
                <c:pt idx="1485" formatCode="General">
                  <c:v>1.5854818000000001E-4</c:v>
                </c:pt>
                <c:pt idx="1486" formatCode="General">
                  <c:v>1.6191755999999999E-4</c:v>
                </c:pt>
                <c:pt idx="1487" formatCode="General">
                  <c:v>1.6486711000000001E-4</c:v>
                </c:pt>
                <c:pt idx="1488" formatCode="General">
                  <c:v>1.6736925000000001E-4</c:v>
                </c:pt>
                <c:pt idx="1489" formatCode="General">
                  <c:v>1.6940134000000001E-4</c:v>
                </c:pt>
                <c:pt idx="1490" formatCode="General">
                  <c:v>1.7094486999999999E-4</c:v>
                </c:pt>
                <c:pt idx="1491" formatCode="General">
                  <c:v>1.7198431000000001E-4</c:v>
                </c:pt>
                <c:pt idx="1492" formatCode="General">
                  <c:v>1.7250556999999999E-4</c:v>
                </c:pt>
                <c:pt idx="1493" formatCode="General">
                  <c:v>1.7249379E-4</c:v>
                </c:pt>
                <c:pt idx="1494" formatCode="General">
                  <c:v>1.7193081E-4</c:v>
                </c:pt>
                <c:pt idx="1495" formatCode="General">
                  <c:v>1.7079184E-4</c:v>
                </c:pt>
                <c:pt idx="1496" formatCode="General">
                  <c:v>1.6904163000000001E-4</c:v>
                </c:pt>
                <c:pt idx="1497" formatCode="General">
                  <c:v>1.6711760999999999E-4</c:v>
                </c:pt>
                <c:pt idx="1498" formatCode="General">
                  <c:v>1.6514741E-4</c:v>
                </c:pt>
                <c:pt idx="1499" formatCode="General">
                  <c:v>1.6280824000000001E-4</c:v>
                </c:pt>
                <c:pt idx="1500" formatCode="General">
                  <c:v>1.6019569E-4</c:v>
                </c:pt>
                <c:pt idx="1501" formatCode="General">
                  <c:v>1.5739546000000001E-4</c:v>
                </c:pt>
                <c:pt idx="1502" formatCode="General">
                  <c:v>1.5448578E-4</c:v>
                </c:pt>
                <c:pt idx="1503" formatCode="General">
                  <c:v>1.5153924E-4</c:v>
                </c:pt>
                <c:pt idx="1504" formatCode="General">
                  <c:v>1.4862383000000001E-4</c:v>
                </c:pt>
                <c:pt idx="1505" formatCode="General">
                  <c:v>1.4580368999999999E-4</c:v>
                </c:pt>
                <c:pt idx="1506" formatCode="General">
                  <c:v>1.4313933000000001E-4</c:v>
                </c:pt>
                <c:pt idx="1507" formatCode="General">
                  <c:v>1.4068758999999999E-4</c:v>
                </c:pt>
                <c:pt idx="1508" formatCode="General">
                  <c:v>1.3850141000000001E-4</c:v>
                </c:pt>
                <c:pt idx="1509" formatCode="General">
                  <c:v>1.3662942000000001E-4</c:v>
                </c:pt>
                <c:pt idx="1510" formatCode="General">
                  <c:v>1.3511537000000001E-4</c:v>
                </c:pt>
                <c:pt idx="1511" formatCode="General">
                  <c:v>1.3399770000000001E-4</c:v>
                </c:pt>
                <c:pt idx="1512" formatCode="General">
                  <c:v>1.3330885E-4</c:v>
                </c:pt>
                <c:pt idx="1513" formatCode="General">
                  <c:v>1.3307489E-4</c:v>
                </c:pt>
                <c:pt idx="1514" formatCode="General">
                  <c:v>1.3331496E-4</c:v>
                </c:pt>
                <c:pt idx="1515" formatCode="General">
                  <c:v>1.3404097000000001E-4</c:v>
                </c:pt>
                <c:pt idx="1516" formatCode="General">
                  <c:v>1.3525734000000001E-4</c:v>
                </c:pt>
                <c:pt idx="1517" formatCode="General">
                  <c:v>1.3696086E-4</c:v>
                </c:pt>
                <c:pt idx="1518" formatCode="General">
                  <c:v>1.3914065E-4</c:v>
                </c:pt>
                <c:pt idx="1519" formatCode="General">
                  <c:v>1.4177836000000001E-4</c:v>
                </c:pt>
                <c:pt idx="1520" formatCode="General">
                  <c:v>1.4484833E-4</c:v>
                </c:pt>
                <c:pt idx="1521" formatCode="General">
                  <c:v>1.4831802000000001E-4</c:v>
                </c:pt>
                <c:pt idx="1522" formatCode="General">
                  <c:v>1.5214847E-4</c:v>
                </c:pt>
                <c:pt idx="1523" formatCode="General">
                  <c:v>1.5629492E-4</c:v>
                </c:pt>
                <c:pt idx="1524" formatCode="General">
                  <c:v>1.6070751E-4</c:v>
                </c:pt>
                <c:pt idx="1525" formatCode="General">
                  <c:v>1.6533205000000001E-4</c:v>
                </c:pt>
                <c:pt idx="1526" formatCode="General">
                  <c:v>1.7011089999999999E-4</c:v>
                </c:pt>
                <c:pt idx="1527" formatCode="General">
                  <c:v>1.7498386000000001E-4</c:v>
                </c:pt>
                <c:pt idx="1528" formatCode="General">
                  <c:v>1.7988915E-4</c:v>
                </c:pt>
                <c:pt idx="1529" formatCode="General">
                  <c:v>1.8476437000000001E-4</c:v>
                </c:pt>
                <c:pt idx="1530" formatCode="General">
                  <c:v>1.8954753E-4</c:v>
                </c:pt>
                <c:pt idx="1531" formatCode="General">
                  <c:v>1.9417796999999999E-4</c:v>
                </c:pt>
                <c:pt idx="1532" formatCode="General">
                  <c:v>1.9859738000000001E-4</c:v>
                </c:pt>
                <c:pt idx="1533" formatCode="General">
                  <c:v>2.0275067999999999E-4</c:v>
                </c:pt>
                <c:pt idx="1534" formatCode="General">
                  <c:v>2.0658693E-4</c:v>
                </c:pt>
                <c:pt idx="1535" formatCode="General">
                  <c:v>2.1006009E-4</c:v>
                </c:pt>
                <c:pt idx="1536" formatCode="General">
                  <c:v>2.1312978E-4</c:v>
                </c:pt>
                <c:pt idx="1537" formatCode="General">
                  <c:v>2.1576188E-4</c:v>
                </c:pt>
                <c:pt idx="1538" formatCode="General">
                  <c:v>2.1792911999999999E-4</c:v>
                </c:pt>
                <c:pt idx="1539" formatCode="General">
                  <c:v>2.1961145E-4</c:v>
                </c:pt>
                <c:pt idx="1540" formatCode="General">
                  <c:v>2.2079639999999999E-4</c:v>
                </c:pt>
                <c:pt idx="1541" formatCode="General">
                  <c:v>2.2147924E-4</c:v>
                </c:pt>
                <c:pt idx="1542" formatCode="General">
                  <c:v>2.2166311E-4</c:v>
                </c:pt>
                <c:pt idx="1543" formatCode="General">
                  <c:v>2.2135890000000001E-4</c:v>
                </c:pt>
                <c:pt idx="1544" formatCode="General">
                  <c:v>2.2058515E-4</c:v>
                </c:pt>
                <c:pt idx="1545" formatCode="General">
                  <c:v>2.1936770000000001E-4</c:v>
                </c:pt>
                <c:pt idx="1546" formatCode="General">
                  <c:v>2.1773933999999999E-4</c:v>
                </c:pt>
                <c:pt idx="1547" formatCode="General">
                  <c:v>2.1573925999999999E-4</c:v>
                </c:pt>
                <c:pt idx="1548" formatCode="General">
                  <c:v>2.1341243E-4</c:v>
                </c:pt>
                <c:pt idx="1549" formatCode="General">
                  <c:v>2.108089E-4</c:v>
                </c:pt>
                <c:pt idx="1550" formatCode="General">
                  <c:v>2.0798303000000001E-4</c:v>
                </c:pt>
                <c:pt idx="1551" formatCode="General">
                  <c:v>2.0499255999999999E-4</c:v>
                </c:pt>
                <c:pt idx="1552" formatCode="General">
                  <c:v>2.0189774999999999E-4</c:v>
                </c:pt>
                <c:pt idx="1553" formatCode="General">
                  <c:v>1.9876038E-4</c:v>
                </c:pt>
                <c:pt idx="1554" formatCode="General">
                  <c:v>1.956428E-4</c:v>
                </c:pt>
                <c:pt idx="1555" formatCode="General">
                  <c:v>1.9260685E-4</c:v>
                </c:pt>
                <c:pt idx="1556" formatCode="General">
                  <c:v>1.8971295E-4</c:v>
                </c:pt>
                <c:pt idx="1557" formatCode="General">
                  <c:v>1.8701908E-4</c:v>
                </c:pt>
                <c:pt idx="1558" formatCode="General">
                  <c:v>1.8457983999999999E-4</c:v>
                </c:pt>
                <c:pt idx="1559" formatCode="General">
                  <c:v>1.8244563E-4</c:v>
                </c:pt>
                <c:pt idx="1560" formatCode="General">
                  <c:v>1.8066178000000001E-4</c:v>
                </c:pt>
                <c:pt idx="1561" formatCode="General">
                  <c:v>1.792679E-4</c:v>
                </c:pt>
                <c:pt idx="1562" formatCode="General">
                  <c:v>1.7829728E-4</c:v>
                </c:pt>
                <c:pt idx="1563" formatCode="General">
                  <c:v>1.7777636000000001E-4</c:v>
                </c:pt>
                <c:pt idx="1564" formatCode="General">
                  <c:v>1.7772446000000001E-4</c:v>
                </c:pt>
                <c:pt idx="1565" formatCode="General">
                  <c:v>1.7815353000000001E-4</c:v>
                </c:pt>
                <c:pt idx="1566" formatCode="General">
                  <c:v>1.7906812000000001E-4</c:v>
                </c:pt>
                <c:pt idx="1567" formatCode="General">
                  <c:v>1.804655E-4</c:v>
                </c:pt>
                <c:pt idx="1568" formatCode="General">
                  <c:v>1.823359E-4</c:v>
                </c:pt>
                <c:pt idx="1569" formatCode="General">
                  <c:v>1.8466298999999999E-4</c:v>
                </c:pt>
                <c:pt idx="1570" formatCode="General">
                  <c:v>1.8742442E-4</c:v>
                </c:pt>
                <c:pt idx="1571" formatCode="General">
                  <c:v>1.9059253999999999E-4</c:v>
                </c:pt>
                <c:pt idx="1572" formatCode="General">
                  <c:v>1.9413528E-4</c:v>
                </c:pt>
                <c:pt idx="1573" formatCode="General">
                  <c:v>1.9801707999999999E-4</c:v>
                </c:pt>
                <c:pt idx="1574" formatCode="General">
                  <c:v>2.0219992E-4</c:v>
                </c:pt>
                <c:pt idx="1575" formatCode="General">
                  <c:v>2.0664442E-4</c:v>
                </c:pt>
                <c:pt idx="1576" formatCode="General">
                  <c:v>2.1131089E-4</c:v>
                </c:pt>
                <c:pt idx="1577" formatCode="General">
                  <c:v>2.1601058E-4</c:v>
                </c:pt>
                <c:pt idx="1578" formatCode="General">
                  <c:v>2.2062131000000001E-4</c:v>
                </c:pt>
                <c:pt idx="1579" formatCode="General">
                  <c:v>2.2522838999999999E-4</c:v>
                </c:pt>
                <c:pt idx="1580" formatCode="General">
                  <c:v>2.2975546E-4</c:v>
                </c:pt>
                <c:pt idx="1581" formatCode="General">
                  <c:v>2.3413292E-4</c:v>
                </c:pt>
                <c:pt idx="1582" formatCode="General">
                  <c:v>2.3829729999999999E-4</c:v>
                </c:pt>
                <c:pt idx="1583" formatCode="General">
                  <c:v>2.4219097000000001E-4</c:v>
                </c:pt>
                <c:pt idx="1584" formatCode="General">
                  <c:v>2.4576212999999998E-4</c:v>
                </c:pt>
                <c:pt idx="1585" formatCode="General">
                  <c:v>2.4896488999999998E-4</c:v>
                </c:pt>
                <c:pt idx="1586" formatCode="General">
                  <c:v>2.5175959999999999E-4</c:v>
                </c:pt>
                <c:pt idx="1587" formatCode="General">
                  <c:v>2.5411310000000002E-4</c:v>
                </c:pt>
                <c:pt idx="1588" formatCode="General">
                  <c:v>2.5599910000000001E-4</c:v>
                </c:pt>
                <c:pt idx="1589" formatCode="General">
                  <c:v>2.5739843000000001E-4</c:v>
                </c:pt>
                <c:pt idx="1590" formatCode="General">
                  <c:v>2.5829937000000001E-4</c:v>
                </c:pt>
                <c:pt idx="1591" formatCode="General">
                  <c:v>2.5869772E-4</c:v>
                </c:pt>
                <c:pt idx="1592" formatCode="General">
                  <c:v>2.58597E-4</c:v>
                </c:pt>
                <c:pt idx="1593" formatCode="General">
                  <c:v>2.5800831000000001E-4</c:v>
                </c:pt>
                <c:pt idx="1594" formatCode="General">
                  <c:v>2.5695026999999999E-4</c:v>
                </c:pt>
                <c:pt idx="1595" formatCode="General">
                  <c:v>2.5544872999999998E-4</c:v>
                </c:pt>
                <c:pt idx="1596" formatCode="General">
                  <c:v>2.5353638000000001E-4</c:v>
                </c:pt>
                <c:pt idx="1597" formatCode="General">
                  <c:v>2.5125226999999999E-4</c:v>
                </c:pt>
                <c:pt idx="1598" formatCode="General">
                  <c:v>2.4864123999999998E-4</c:v>
                </c:pt>
                <c:pt idx="1599" formatCode="General">
                  <c:v>2.4575318000000002E-4</c:v>
                </c:pt>
                <c:pt idx="1600" formatCode="General">
                  <c:v>2.4264227E-4</c:v>
                </c:pt>
                <c:pt idx="1601" formatCode="General">
                  <c:v>2.3936616000000001E-4</c:v>
                </c:pt>
                <c:pt idx="1602" formatCode="General">
                  <c:v>2.3598501000000001E-4</c:v>
                </c:pt>
                <c:pt idx="1603" formatCode="General">
                  <c:v>2.3256058E-4</c:v>
                </c:pt>
                <c:pt idx="1604" formatCode="General">
                  <c:v>2.2915522E-4</c:v>
                </c:pt>
                <c:pt idx="1605" formatCode="General">
                  <c:v>2.2583090999999999E-4</c:v>
                </c:pt>
                <c:pt idx="1606" formatCode="General">
                  <c:v>2.2264826999999999E-4</c:v>
                </c:pt>
                <c:pt idx="1607" formatCode="General">
                  <c:v>2.1966560000000001E-4</c:v>
                </c:pt>
                <c:pt idx="1608" formatCode="General">
                  <c:v>2.1693793E-4</c:v>
                </c:pt>
                <c:pt idx="1609" formatCode="General">
                  <c:v>2.1451620999999999E-4</c:v>
                </c:pt>
                <c:pt idx="1610" formatCode="General">
                  <c:v>2.1244645E-4</c:v>
                </c:pt>
                <c:pt idx="1611" formatCode="General">
                  <c:v>2.1076902E-4</c:v>
                </c:pt>
                <c:pt idx="1612" formatCode="General">
                  <c:v>2.0951802000000001E-4</c:v>
                </c:pt>
                <c:pt idx="1613" formatCode="General">
                  <c:v>2.0872071E-4</c:v>
                </c:pt>
                <c:pt idx="1614" formatCode="General">
                  <c:v>2.0839712000000001E-4</c:v>
                </c:pt>
                <c:pt idx="1615" formatCode="General">
                  <c:v>2.0855970999999999E-4</c:v>
                </c:pt>
                <c:pt idx="1616" formatCode="General">
                  <c:v>2.0921317999999999E-4</c:v>
                </c:pt>
                <c:pt idx="1617" formatCode="General">
                  <c:v>2.1035439000000001E-4</c:v>
                </c:pt>
                <c:pt idx="1618" formatCode="General">
                  <c:v>2.1197242E-4</c:v>
                </c:pt>
                <c:pt idx="1619" formatCode="General">
                  <c:v>2.1404875000000001E-4</c:v>
                </c:pt>
                <c:pt idx="1620" formatCode="General">
                  <c:v>2.1655751999999999E-4</c:v>
                </c:pt>
                <c:pt idx="1621" formatCode="General">
                  <c:v>2.1946594E-4</c:v>
                </c:pt>
                <c:pt idx="1622" formatCode="General">
                  <c:v>2.2273487000000001E-4</c:v>
                </c:pt>
                <c:pt idx="1623" formatCode="General">
                  <c:v>2.2631931999999999E-4</c:v>
                </c:pt>
                <c:pt idx="1624" formatCode="General">
                  <c:v>2.3016928999999999E-4</c:v>
                </c:pt>
                <c:pt idx="1625" formatCode="General">
                  <c:v>2.3423047E-4</c:v>
                </c:pt>
                <c:pt idx="1626" formatCode="General">
                  <c:v>2.3844512000000001E-4</c:v>
                </c:pt>
                <c:pt idx="1627" formatCode="General">
                  <c:v>2.4275301E-4</c:v>
                </c:pt>
                <c:pt idx="1628" formatCode="General">
                  <c:v>2.4709237000000001E-4</c:v>
                </c:pt>
                <c:pt idx="1629" formatCode="General">
                  <c:v>2.5140083999999999E-4</c:v>
                </c:pt>
                <c:pt idx="1630" formatCode="General">
                  <c:v>2.5561649000000001E-4</c:v>
                </c:pt>
                <c:pt idx="1631" formatCode="General">
                  <c:v>2.596788E-4</c:v>
                </c:pt>
                <c:pt idx="1632" formatCode="General">
                  <c:v>2.6352960999999998E-4</c:v>
                </c:pt>
                <c:pt idx="1633" formatCode="General">
                  <c:v>2.6711403999999999E-4</c:v>
                </c:pt>
                <c:pt idx="1634" formatCode="General">
                  <c:v>2.7038139E-4</c:v>
                </c:pt>
                <c:pt idx="1635" formatCode="General">
                  <c:v>2.7328584000000001E-4</c:v>
                </c:pt>
                <c:pt idx="1636" formatCode="General">
                  <c:v>2.7578728000000001E-4</c:v>
                </c:pt>
                <c:pt idx="1637" formatCode="General">
                  <c:v>2.7785179000000001E-4</c:v>
                </c:pt>
                <c:pt idx="1638" formatCode="General">
                  <c:v>2.7945227000000003E-4</c:v>
                </c:pt>
                <c:pt idx="1639" formatCode="General">
                  <c:v>2.8056868999999998E-4</c:v>
                </c:pt>
                <c:pt idx="1640" formatCode="General">
                  <c:v>2.8118845999999998E-4</c:v>
                </c:pt>
                <c:pt idx="1641" formatCode="General">
                  <c:v>2.813065E-4</c:v>
                </c:pt>
                <c:pt idx="1642" formatCode="General">
                  <c:v>2.8092527000000002E-4</c:v>
                </c:pt>
                <c:pt idx="1643" formatCode="General">
                  <c:v>2.8005465999999998E-4</c:v>
                </c:pt>
                <c:pt idx="1644" formatCode="General">
                  <c:v>2.7871177999999998E-4</c:v>
                </c:pt>
                <c:pt idx="1645" formatCode="General">
                  <c:v>2.7692062000000001E-4</c:v>
                </c:pt>
                <c:pt idx="1646" formatCode="General">
                  <c:v>2.7471171E-4</c:v>
                </c:pt>
                <c:pt idx="1647" formatCode="General">
                  <c:v>2.7212162999999998E-4</c:v>
                </c:pt>
                <c:pt idx="1648" formatCode="General">
                  <c:v>2.6919261999999998E-4</c:v>
                </c:pt>
                <c:pt idx="1649" formatCode="General">
                  <c:v>2.6597212999999998E-4</c:v>
                </c:pt>
                <c:pt idx="1650" formatCode="General">
                  <c:v>2.6252604000000002E-4</c:v>
                </c:pt>
                <c:pt idx="1651" formatCode="General">
                  <c:v>2.5902162999999999E-4</c:v>
                </c:pt>
                <c:pt idx="1652" formatCode="General">
                  <c:v>2.5536461000000001E-4</c:v>
                </c:pt>
                <c:pt idx="1653" formatCode="General">
                  <c:v>2.5163791000000003E-4</c:v>
                </c:pt>
                <c:pt idx="1654" formatCode="General">
                  <c:v>2.4791785000000002E-4</c:v>
                </c:pt>
                <c:pt idx="1655" formatCode="General">
                  <c:v>2.4427516999999999E-4</c:v>
                </c:pt>
                <c:pt idx="1656" formatCode="General">
                  <c:v>2.4077556E-4</c:v>
                </c:pt>
                <c:pt idx="1657" formatCode="General">
                  <c:v>2.3747986E-4</c:v>
                </c:pt>
                <c:pt idx="1658" formatCode="General">
                  <c:v>2.3444401000000001E-4</c:v>
                </c:pt>
                <c:pt idx="1659" formatCode="General">
                  <c:v>2.3171884000000001E-4</c:v>
                </c:pt>
                <c:pt idx="1660" formatCode="General">
                  <c:v>2.2934971000000001E-4</c:v>
                </c:pt>
                <c:pt idx="1661" formatCode="General">
                  <c:v>2.2737610999999999E-4</c:v>
                </c:pt>
                <c:pt idx="1662" formatCode="General">
                  <c:v>2.2583120999999999E-4</c:v>
                </c:pt>
                <c:pt idx="1663" formatCode="General">
                  <c:v>2.2474145999999999E-4</c:v>
                </c:pt>
                <c:pt idx="1664" formatCode="General">
                  <c:v>2.2412619E-4</c:v>
                </c:pt>
                <c:pt idx="1665" formatCode="General">
                  <c:v>2.2399734999999999E-4</c:v>
                </c:pt>
                <c:pt idx="1666" formatCode="General">
                  <c:v>2.2435928999999999E-4</c:v>
                </c:pt>
                <c:pt idx="1667" formatCode="General">
                  <c:v>2.2520868000000001E-4</c:v>
                </c:pt>
                <c:pt idx="1668" formatCode="General">
                  <c:v>2.2653448E-4</c:v>
                </c:pt>
                <c:pt idx="1669" formatCode="General">
                  <c:v>2.2831817999999999E-4</c:v>
                </c:pt>
                <c:pt idx="1670" formatCode="General">
                  <c:v>2.3053394000000001E-4</c:v>
                </c:pt>
                <c:pt idx="1671" formatCode="General">
                  <c:v>2.3314909999999999E-4</c:v>
                </c:pt>
                <c:pt idx="1672" formatCode="General">
                  <c:v>2.3612456999999999E-4</c:v>
                </c:pt>
                <c:pt idx="1673" formatCode="General">
                  <c:v>2.3941551000000001E-4</c:v>
                </c:pt>
                <c:pt idx="1674" formatCode="General">
                  <c:v>2.4297197E-4</c:v>
                </c:pt>
                <c:pt idx="1675" formatCode="General">
                  <c:v>2.4673973000000001E-4</c:v>
                </c:pt>
                <c:pt idx="1676" formatCode="General">
                  <c:v>2.5066112000000001E-4</c:v>
                </c:pt>
                <c:pt idx="1677" formatCode="General">
                  <c:v>2.5467593999999998E-4</c:v>
                </c:pt>
                <c:pt idx="1678" formatCode="General">
                  <c:v>2.5872242000000002E-4</c:v>
                </c:pt>
                <c:pt idx="1679" formatCode="General">
                  <c:v>2.6273817000000002E-4</c:v>
                </c:pt>
                <c:pt idx="1680" formatCode="General">
                  <c:v>2.6666122E-4</c:v>
                </c:pt>
                <c:pt idx="1681" formatCode="General">
                  <c:v>2.7043095E-4</c:v>
                </c:pt>
                <c:pt idx="1682" formatCode="General">
                  <c:v>2.7398906000000001E-4</c:v>
                </c:pt>
                <c:pt idx="1683" formatCode="General">
                  <c:v>2.7728051E-4</c:v>
                </c:pt>
                <c:pt idx="1684" formatCode="General">
                  <c:v>2.8025437E-4</c:v>
                </c:pt>
                <c:pt idx="1685" formatCode="General">
                  <c:v>2.8286464000000001E-4</c:v>
                </c:pt>
                <c:pt idx="1686" formatCode="General">
                  <c:v>2.8507093999999999E-4</c:v>
                </c:pt>
                <c:pt idx="1687" formatCode="General">
                  <c:v>2.8683919E-4</c:v>
                </c:pt>
                <c:pt idx="1688" formatCode="General">
                  <c:v>2.8814212999999999E-4</c:v>
                </c:pt>
                <c:pt idx="1689" formatCode="General">
                  <c:v>2.8895972999999999E-4</c:v>
                </c:pt>
                <c:pt idx="1690" formatCode="General">
                  <c:v>2.8927952999999998E-4</c:v>
                </c:pt>
                <c:pt idx="1691" formatCode="General">
                  <c:v>2.8909683999999998E-4</c:v>
                </c:pt>
                <c:pt idx="1692" formatCode="General">
                  <c:v>2.8841480000000002E-4</c:v>
                </c:pt>
                <c:pt idx="1693" formatCode="General">
                  <c:v>2.8724434999999999E-4</c:v>
                </c:pt>
                <c:pt idx="1694" formatCode="General">
                  <c:v>2.8560403E-4</c:v>
                </c:pt>
                <c:pt idx="1695" formatCode="General">
                  <c:v>2.8351971999999998E-4</c:v>
                </c:pt>
                <c:pt idx="1696" formatCode="General">
                  <c:v>2.8102421999999999E-4</c:v>
                </c:pt>
                <c:pt idx="1697" formatCode="General">
                  <c:v>2.7815673000000001E-4</c:v>
                </c:pt>
                <c:pt idx="1698" formatCode="General">
                  <c:v>2.7496222E-4</c:v>
                </c:pt>
                <c:pt idx="1699" formatCode="General">
                  <c:v>2.7149074999999998E-4</c:v>
                </c:pt>
                <c:pt idx="1700" formatCode="General">
                  <c:v>2.6779662000000001E-4</c:v>
                </c:pt>
                <c:pt idx="1701" formatCode="General">
                  <c:v>2.6393754000000001E-4</c:v>
                </c:pt>
                <c:pt idx="1702" formatCode="General">
                  <c:v>2.5997371000000002E-4</c:v>
                </c:pt>
                <c:pt idx="1703" formatCode="General">
                  <c:v>2.5596682999999999E-4</c:v>
                </c:pt>
                <c:pt idx="1704" formatCode="General">
                  <c:v>2.5197913000000002E-4</c:v>
                </c:pt>
                <c:pt idx="1705" formatCode="General">
                  <c:v>2.4807236999999999E-4</c:v>
                </c:pt>
                <c:pt idx="1706" formatCode="General">
                  <c:v>2.4430687000000001E-4</c:v>
                </c:pt>
                <c:pt idx="1707" formatCode="General">
                  <c:v>2.4074053E-4</c:v>
                </c:pt>
                <c:pt idx="1708" formatCode="General">
                  <c:v>2.3742798E-4</c:v>
                </c:pt>
                <c:pt idx="1709" formatCode="General">
                  <c:v>2.3441968E-4</c:v>
                </c:pt>
                <c:pt idx="1710" formatCode="General">
                  <c:v>2.3176121999999999E-4</c:v>
                </c:pt>
                <c:pt idx="1711" formatCode="General">
                  <c:v>2.2949268E-4</c:v>
                </c:pt>
                <c:pt idx="1712" formatCode="General">
                  <c:v>2.2764808999999999E-4</c:v>
                </c:pt>
                <c:pt idx="1713" formatCode="General">
                  <c:v>2.2625508999999999E-4</c:v>
                </c:pt>
                <c:pt idx="1714" formatCode="General">
                  <c:v>2.2533469999999999E-4</c:v>
                </c:pt>
                <c:pt idx="1715" formatCode="General">
                  <c:v>2.249013E-4</c:v>
                </c:pt>
                <c:pt idx="1716" formatCode="General">
                  <c:v>2.2496271E-4</c:v>
                </c:pt>
                <c:pt idx="1717" formatCode="General">
                  <c:v>2.2552063E-4</c:v>
                </c:pt>
                <c:pt idx="1718" formatCode="General">
                  <c:v>2.2657107999999999E-4</c:v>
                </c:pt>
                <c:pt idx="1719" formatCode="General">
                  <c:v>2.281052E-4</c:v>
                </c:pt>
                <c:pt idx="1720" formatCode="General">
                  <c:v>2.3011013999999999E-4</c:v>
                </c:pt>
                <c:pt idx="1721" formatCode="General">
                  <c:v>2.323816E-4</c:v>
                </c:pt>
                <c:pt idx="1722" formatCode="General">
                  <c:v>2.3501207000000001E-4</c:v>
                </c:pt>
                <c:pt idx="1723" formatCode="General">
                  <c:v>2.3800958E-4</c:v>
                </c:pt>
                <c:pt idx="1724" formatCode="General">
                  <c:v>2.4130114000000001E-4</c:v>
                </c:pt>
                <c:pt idx="1725" formatCode="General">
                  <c:v>2.4481718000000002E-4</c:v>
                </c:pt>
                <c:pt idx="1726" formatCode="General">
                  <c:v>2.4849034999999998E-4</c:v>
                </c:pt>
                <c:pt idx="1727" formatCode="General">
                  <c:v>2.5225485000000001E-4</c:v>
                </c:pt>
                <c:pt idx="1728" formatCode="General">
                  <c:v>2.5604607E-4</c:v>
                </c:pt>
                <c:pt idx="1729" formatCode="General">
                  <c:v>2.5980068000000002E-4</c:v>
                </c:pt>
                <c:pt idx="1730" formatCode="General">
                  <c:v>2.6345687000000001E-4</c:v>
                </c:pt>
                <c:pt idx="1731" formatCode="General">
                  <c:v>2.6695484999999998E-4</c:v>
                </c:pt>
                <c:pt idx="1732" formatCode="General">
                  <c:v>2.7023742E-4</c:v>
                </c:pt>
                <c:pt idx="1733" formatCode="General">
                  <c:v>2.7325067999999999E-4</c:v>
                </c:pt>
                <c:pt idx="1734" formatCode="General">
                  <c:v>2.7594475000000001E-4</c:v>
                </c:pt>
                <c:pt idx="1735" formatCode="General">
                  <c:v>2.7827450000000002E-4</c:v>
                </c:pt>
                <c:pt idx="1736" formatCode="General">
                  <c:v>2.8020025000000001E-4</c:v>
                </c:pt>
                <c:pt idx="1737" formatCode="General">
                  <c:v>2.8168839E-4</c:v>
                </c:pt>
                <c:pt idx="1738" formatCode="General">
                  <c:v>2.8271197000000002E-4</c:v>
                </c:pt>
                <c:pt idx="1739" formatCode="General">
                  <c:v>2.8325114000000003E-4</c:v>
                </c:pt>
                <c:pt idx="1740" formatCode="General">
                  <c:v>2.8329348999999999E-4</c:v>
                </c:pt>
                <c:pt idx="1741" formatCode="General">
                  <c:v>2.8283430999999999E-4</c:v>
                </c:pt>
                <c:pt idx="1742" formatCode="General">
                  <c:v>2.8187668000000002E-4</c:v>
                </c:pt>
                <c:pt idx="1743" formatCode="General">
                  <c:v>2.8043144999999998E-4</c:v>
                </c:pt>
                <c:pt idx="1744" formatCode="General">
                  <c:v>2.7851706000000002E-4</c:v>
                </c:pt>
                <c:pt idx="1745" formatCode="General">
                  <c:v>2.7615929999999999E-4</c:v>
                </c:pt>
                <c:pt idx="1746" formatCode="General">
                  <c:v>2.7339086000000002E-4</c:v>
                </c:pt>
                <c:pt idx="1747" formatCode="General">
                  <c:v>2.7025089E-4</c:v>
                </c:pt>
                <c:pt idx="1748" formatCode="General">
                  <c:v>2.6678428000000002E-4</c:v>
                </c:pt>
                <c:pt idx="1749" formatCode="General">
                  <c:v>2.6304105000000001E-4</c:v>
                </c:pt>
                <c:pt idx="1750" formatCode="General">
                  <c:v>2.5907548999999999E-4</c:v>
                </c:pt>
                <c:pt idx="1751" formatCode="General">
                  <c:v>2.5494533E-4</c:v>
                </c:pt>
                <c:pt idx="1752" formatCode="General">
                  <c:v>2.5071080000000002E-4</c:v>
                </c:pt>
                <c:pt idx="1753" formatCode="General">
                  <c:v>2.4643373000000001E-4</c:v>
                </c:pt>
                <c:pt idx="1754" formatCode="General">
                  <c:v>2.4217649999999999E-4</c:v>
                </c:pt>
                <c:pt idx="1755" formatCode="General">
                  <c:v>2.3800114000000001E-4</c:v>
                </c:pt>
                <c:pt idx="1756" formatCode="General">
                  <c:v>2.3396826E-4</c:v>
                </c:pt>
                <c:pt idx="1757" formatCode="General">
                  <c:v>2.3013617999999999E-4</c:v>
                </c:pt>
                <c:pt idx="1758" formatCode="General">
                  <c:v>2.2655996E-4</c:v>
                </c:pt>
                <c:pt idx="1759" formatCode="General">
                  <c:v>2.2329055000000001E-4</c:v>
                </c:pt>
                <c:pt idx="1760" formatCode="General">
                  <c:v>2.2037398000000001E-4</c:v>
                </c:pt>
                <c:pt idx="1761" formatCode="General">
                  <c:v>2.1785063000000001E-4</c:v>
                </c:pt>
                <c:pt idx="1762" formatCode="General">
                  <c:v>2.1575461E-4</c:v>
                </c:pt>
                <c:pt idx="1763" formatCode="General">
                  <c:v>2.1411320999999999E-4</c:v>
                </c:pt>
                <c:pt idx="1764" formatCode="General">
                  <c:v>2.1294645000000001E-4</c:v>
                </c:pt>
                <c:pt idx="1765" formatCode="General">
                  <c:v>2.1226679E-4</c:v>
                </c:pt>
                <c:pt idx="1766" formatCode="General">
                  <c:v>2.1207891000000001E-4</c:v>
                </c:pt>
                <c:pt idx="1767" formatCode="General">
                  <c:v>2.1237964E-4</c:v>
                </c:pt>
                <c:pt idx="1768" formatCode="General">
                  <c:v>2.1315802E-4</c:v>
                </c:pt>
                <c:pt idx="1769" formatCode="General">
                  <c:v>2.1439547E-4</c:v>
                </c:pt>
                <c:pt idx="1770" formatCode="General">
                  <c:v>2.1606608000000001E-4</c:v>
                </c:pt>
                <c:pt idx="1771" formatCode="General">
                  <c:v>2.1813704999999999E-4</c:v>
                </c:pt>
                <c:pt idx="1772" formatCode="General">
                  <c:v>2.2056922000000001E-4</c:v>
                </c:pt>
                <c:pt idx="1773" formatCode="General">
                  <c:v>2.2331771000000001E-4</c:v>
                </c:pt>
                <c:pt idx="1774" formatCode="General">
                  <c:v>2.2633264E-4</c:v>
                </c:pt>
                <c:pt idx="1775" formatCode="General">
                  <c:v>2.2955999E-4</c:v>
                </c:pt>
                <c:pt idx="1776" formatCode="General">
                  <c:v>2.3294240000000001E-4</c:v>
                </c:pt>
                <c:pt idx="1777" formatCode="General">
                  <c:v>2.364202E-4</c:v>
                </c:pt>
                <c:pt idx="1778" formatCode="General">
                  <c:v>2.3993228000000001E-4</c:v>
                </c:pt>
                <c:pt idx="1779" formatCode="General">
                  <c:v>2.4341710000000001E-4</c:v>
                </c:pt>
                <c:pt idx="1780" formatCode="General">
                  <c:v>2.4681357999999998E-4</c:v>
                </c:pt>
                <c:pt idx="1781" formatCode="General">
                  <c:v>2.5006205000000002E-4</c:v>
                </c:pt>
                <c:pt idx="1782" formatCode="General">
                  <c:v>2.5310497000000001E-4</c:v>
                </c:pt>
                <c:pt idx="1783" formatCode="General">
                  <c:v>2.5588769000000001E-4</c:v>
                </c:pt>
                <c:pt idx="1784" formatCode="General">
                  <c:v>2.5835893000000001E-4</c:v>
                </c:pt>
                <c:pt idx="1785" formatCode="General">
                  <c:v>2.6047115999999998E-4</c:v>
                </c:pt>
                <c:pt idx="1786" formatCode="General">
                  <c:v>2.6218071000000002E-4</c:v>
                </c:pt>
                <c:pt idx="1787" formatCode="General">
                  <c:v>2.6344758E-4</c:v>
                </c:pt>
                <c:pt idx="1788" formatCode="General">
                  <c:v>2.6423499999999998E-4</c:v>
                </c:pt>
                <c:pt idx="1789" formatCode="General">
                  <c:v>2.6450855000000002E-4</c:v>
                </c:pt>
                <c:pt idx="1790" formatCode="General">
                  <c:v>2.6423491999999997E-4</c:v>
                </c:pt>
                <c:pt idx="1791" formatCode="General">
                  <c:v>2.6343504999999998E-4</c:v>
                </c:pt>
                <c:pt idx="1792" formatCode="General">
                  <c:v>2.6247411E-4</c:v>
                </c:pt>
                <c:pt idx="1793" formatCode="General">
                  <c:v>2.6088387E-4</c:v>
                </c:pt>
                <c:pt idx="1794" formatCode="General">
                  <c:v>2.5873648E-4</c:v>
                </c:pt>
                <c:pt idx="1795" formatCode="General">
                  <c:v>2.5609591999999998E-4</c:v>
                </c:pt>
                <c:pt idx="1796" formatCode="General">
                  <c:v>2.5302115999999999E-4</c:v>
                </c:pt>
                <c:pt idx="1797" formatCode="General">
                  <c:v>2.4956859000000001E-4</c:v>
                </c:pt>
                <c:pt idx="1798" formatCode="General">
                  <c:v>2.4579370999999999E-4</c:v>
                </c:pt>
                <c:pt idx="1799" formatCode="General">
                  <c:v>2.4175235000000001E-4</c:v>
                </c:pt>
                <c:pt idx="1800" formatCode="General">
                  <c:v>2.3750130000000001E-4</c:v>
                </c:pt>
                <c:pt idx="1801" formatCode="General">
                  <c:v>2.3309861E-4</c:v>
                </c:pt>
                <c:pt idx="1802" formatCode="General">
                  <c:v>2.286035E-4</c:v>
                </c:pt>
                <c:pt idx="1803" formatCode="General">
                  <c:v>2.2407606999999999E-4</c:v>
                </c:pt>
                <c:pt idx="1804" formatCode="General">
                  <c:v>2.1957671000000001E-4</c:v>
                </c:pt>
                <c:pt idx="1805" formatCode="General">
                  <c:v>2.1516543000000001E-4</c:v>
                </c:pt>
                <c:pt idx="1806" formatCode="General">
                  <c:v>2.1090108E-4</c:v>
                </c:pt>
                <c:pt idx="1807" formatCode="General">
                  <c:v>2.0684045000000001E-4</c:v>
                </c:pt>
                <c:pt idx="1808" formatCode="General">
                  <c:v>2.0303741999999999E-4</c:v>
                </c:pt>
                <c:pt idx="1809" formatCode="General">
                  <c:v>1.9954207999999999E-4</c:v>
                </c:pt>
                <c:pt idx="1810" formatCode="General">
                  <c:v>1.9639987999999999E-4</c:v>
                </c:pt>
                <c:pt idx="1811" formatCode="General">
                  <c:v>1.9365088E-4</c:v>
                </c:pt>
                <c:pt idx="1812" formatCode="General">
                  <c:v>1.9132905E-4</c:v>
                </c:pt>
                <c:pt idx="1813" formatCode="General">
                  <c:v>1.8946166999999999E-4</c:v>
                </c:pt>
                <c:pt idx="1814" formatCode="General">
                  <c:v>1.8806889E-4</c:v>
                </c:pt>
                <c:pt idx="1815" formatCode="General">
                  <c:v>1.8716332000000001E-4</c:v>
                </c:pt>
                <c:pt idx="1816" formatCode="General">
                  <c:v>1.8674984E-4</c:v>
                </c:pt>
                <c:pt idx="1817" formatCode="General">
                  <c:v>1.8682550000000001E-4</c:v>
                </c:pt>
                <c:pt idx="1818" formatCode="General">
                  <c:v>1.8737952999999999E-4</c:v>
                </c:pt>
                <c:pt idx="1819" formatCode="General">
                  <c:v>1.8839354999999999E-4</c:v>
                </c:pt>
                <c:pt idx="1820" formatCode="General">
                  <c:v>1.898418E-4</c:v>
                </c:pt>
                <c:pt idx="1821" formatCode="General">
                  <c:v>1.9169158999999999E-4</c:v>
                </c:pt>
                <c:pt idx="1822" formatCode="General">
                  <c:v>1.9390381000000001E-4</c:v>
                </c:pt>
                <c:pt idx="1823" formatCode="General">
                  <c:v>1.9643357000000001E-4</c:v>
                </c:pt>
                <c:pt idx="1824" formatCode="General">
                  <c:v>1.9923086999999999E-4</c:v>
                </c:pt>
                <c:pt idx="1825" formatCode="General">
                  <c:v>2.0224142999999999E-4</c:v>
                </c:pt>
                <c:pt idx="1826" formatCode="General">
                  <c:v>2.0540757000000001E-4</c:v>
                </c:pt>
                <c:pt idx="1827" formatCode="General">
                  <c:v>2.0866907E-4</c:v>
                </c:pt>
                <c:pt idx="1828" formatCode="General">
                  <c:v>2.1196413E-4</c:v>
                </c:pt>
                <c:pt idx="1829" formatCode="General">
                  <c:v>2.1523041E-4</c:v>
                </c:pt>
                <c:pt idx="1830" formatCode="General">
                  <c:v>2.1840592E-4</c:v>
                </c:pt>
                <c:pt idx="1831" formatCode="General">
                  <c:v>2.2143006999999999E-4</c:v>
                </c:pt>
                <c:pt idx="1832" formatCode="General">
                  <c:v>2.2424458E-4</c:v>
                </c:pt>
                <c:pt idx="1833" formatCode="General">
                  <c:v>2.2679442E-4</c:v>
                </c:pt>
                <c:pt idx="1834" formatCode="General">
                  <c:v>2.2902866000000001E-4</c:v>
                </c:pt>
                <c:pt idx="1835" formatCode="General">
                  <c:v>2.3090132000000001E-4</c:v>
                </c:pt>
                <c:pt idx="1836" formatCode="General">
                  <c:v>2.3237202999999999E-4</c:v>
                </c:pt>
                <c:pt idx="1837" formatCode="General">
                  <c:v>2.3340673E-4</c:v>
                </c:pt>
                <c:pt idx="1838" formatCode="General">
                  <c:v>2.3397819E-4</c:v>
                </c:pt>
                <c:pt idx="1839" formatCode="General">
                  <c:v>2.3406642999999999E-4</c:v>
                </c:pt>
                <c:pt idx="1840" formatCode="General">
                  <c:v>2.3365909000000001E-4</c:v>
                </c:pt>
                <c:pt idx="1841" formatCode="General">
                  <c:v>2.3275155000000001E-4</c:v>
                </c:pt>
                <c:pt idx="1842" formatCode="General">
                  <c:v>2.313471E-4</c:v>
                </c:pt>
                <c:pt idx="1843" formatCode="General">
                  <c:v>2.2945678999999999E-4</c:v>
                </c:pt>
                <c:pt idx="1844" formatCode="General">
                  <c:v>2.2709931000000001E-4</c:v>
                </c:pt>
                <c:pt idx="1845" formatCode="General">
                  <c:v>2.2430068E-4</c:v>
                </c:pt>
                <c:pt idx="1846" formatCode="General">
                  <c:v>2.2109376E-4</c:v>
                </c:pt>
                <c:pt idx="1847" formatCode="General">
                  <c:v>2.1751778E-4</c:v>
                </c:pt>
                <c:pt idx="1848" formatCode="General">
                  <c:v>2.1361762999999999E-4</c:v>
                </c:pt>
                <c:pt idx="1849" formatCode="General">
                  <c:v>2.0944309000000001E-4</c:v>
                </c:pt>
                <c:pt idx="1850" formatCode="General">
                  <c:v>2.0504807000000001E-4</c:v>
                </c:pt>
                <c:pt idx="1851" formatCode="General">
                  <c:v>2.0048962999999999E-4</c:v>
                </c:pt>
                <c:pt idx="1852" formatCode="General">
                  <c:v>1.9582708000000001E-4</c:v>
                </c:pt>
                <c:pt idx="1853" formatCode="General">
                  <c:v>1.9112101E-4</c:v>
                </c:pt>
                <c:pt idx="1854" formatCode="General">
                  <c:v>1.8643231E-4</c:v>
                </c:pt>
                <c:pt idx="1855" formatCode="General">
                  <c:v>1.8182127000000001E-4</c:v>
                </c:pt>
                <c:pt idx="1856" formatCode="General">
                  <c:v>1.7734669999999999E-4</c:v>
                </c:pt>
                <c:pt idx="1857" formatCode="General">
                  <c:v>1.7306518000000001E-4</c:v>
                </c:pt>
                <c:pt idx="1858" formatCode="General">
                  <c:v>1.6903044999999999E-4</c:v>
                </c:pt>
                <c:pt idx="1859" formatCode="General">
                  <c:v>1.65293E-4</c:v>
                </c:pt>
                <c:pt idx="1860" formatCode="General">
                  <c:v>1.6189987000000001E-4</c:v>
                </c:pt>
                <c:pt idx="1861" formatCode="General">
                  <c:v>1.5889477000000001E-4</c:v>
                </c:pt>
                <c:pt idx="1862" formatCode="General">
                  <c:v>1.5631848E-4</c:v>
                </c:pt>
                <c:pt idx="1863" formatCode="General">
                  <c:v>1.5420975E-4</c:v>
                </c:pt>
                <c:pt idx="1864" formatCode="General">
                  <c:v>1.5260655000000001E-4</c:v>
                </c:pt>
                <c:pt idx="1865" formatCode="General">
                  <c:v>1.5154797999999999E-4</c:v>
                </c:pt>
                <c:pt idx="1866" formatCode="General">
                  <c:v>1.5107662E-4</c:v>
                </c:pt>
                <c:pt idx="1867" formatCode="General">
                  <c:v>1.5124174000000001E-4</c:v>
                </c:pt>
                <c:pt idx="1868" formatCode="General">
                  <c:v>1.5132905999999999E-4</c:v>
                </c:pt>
                <c:pt idx="1869" formatCode="General">
                  <c:v>1.5196544999999999E-4</c:v>
                </c:pt>
                <c:pt idx="1870" formatCode="General">
                  <c:v>1.5320224E-4</c:v>
                </c:pt>
                <c:pt idx="1871" formatCode="General">
                  <c:v>1.5493888000000001E-4</c:v>
                </c:pt>
                <c:pt idx="1872" formatCode="General">
                  <c:v>1.5708873000000001E-4</c:v>
                </c:pt>
                <c:pt idx="1873" formatCode="General">
                  <c:v>1.5957480999999999E-4</c:v>
                </c:pt>
                <c:pt idx="1874" formatCode="General">
                  <c:v>1.6232677E-4</c:v>
                </c:pt>
                <c:pt idx="1875" formatCode="General">
                  <c:v>1.6527847E-4</c:v>
                </c:pt>
                <c:pt idx="1876" formatCode="General">
                  <c:v>1.6836641E-4</c:v>
                </c:pt>
                <c:pt idx="1877" formatCode="General">
                  <c:v>1.7152872E-4</c:v>
                </c:pt>
                <c:pt idx="1878" formatCode="General">
                  <c:v>1.7470461E-4</c:v>
                </c:pt>
                <c:pt idx="1879" formatCode="General">
                  <c:v>1.7783429000000001E-4</c:v>
                </c:pt>
                <c:pt idx="1880" formatCode="General">
                  <c:v>1.8085907999999999E-4</c:v>
                </c:pt>
                <c:pt idx="1881" formatCode="General">
                  <c:v>1.8372190999999999E-4</c:v>
                </c:pt>
                <c:pt idx="1882" formatCode="General">
                  <c:v>1.8636784999999999E-4</c:v>
                </c:pt>
                <c:pt idx="1883" formatCode="General">
                  <c:v>1.8874482E-4</c:v>
                </c:pt>
                <c:pt idx="1884" formatCode="General">
                  <c:v>1.9080435E-4</c:v>
                </c:pt>
                <c:pt idx="1885" formatCode="General">
                  <c:v>1.9250235999999999E-4</c:v>
                </c:pt>
                <c:pt idx="1886" formatCode="General">
                  <c:v>1.9379989E-4</c:v>
                </c:pt>
                <c:pt idx="1887" formatCode="General">
                  <c:v>1.9466376999999999E-4</c:v>
                </c:pt>
                <c:pt idx="1888" formatCode="General">
                  <c:v>1.9506729E-4</c:v>
                </c:pt>
                <c:pt idx="1889" formatCode="General">
                  <c:v>1.9499063999999999E-4</c:v>
                </c:pt>
                <c:pt idx="1890" formatCode="General">
                  <c:v>1.9442137E-4</c:v>
                </c:pt>
                <c:pt idx="1891" formatCode="General">
                  <c:v>1.9335463E-4</c:v>
                </c:pt>
                <c:pt idx="1892" formatCode="General">
                  <c:v>1.9179331000000001E-4</c:v>
                </c:pt>
                <c:pt idx="1893" formatCode="General">
                  <c:v>1.8974802E-4</c:v>
                </c:pt>
                <c:pt idx="1894" formatCode="General">
                  <c:v>1.8723701E-4</c:v>
                </c:pt>
                <c:pt idx="1895" formatCode="General">
                  <c:v>1.8428588E-4</c:v>
                </c:pt>
                <c:pt idx="1896" formatCode="General">
                  <c:v>1.8092714999999999E-4</c:v>
                </c:pt>
                <c:pt idx="1897" formatCode="General">
                  <c:v>1.7719982000000001E-4</c:v>
                </c:pt>
                <c:pt idx="1898" formatCode="General">
                  <c:v>1.7314871000000001E-4</c:v>
                </c:pt>
                <c:pt idx="1899" formatCode="General">
                  <c:v>1.6882375E-4</c:v>
                </c:pt>
                <c:pt idx="1900" formatCode="General">
                  <c:v>1.6427919E-4</c:v>
                </c:pt>
                <c:pt idx="1901" formatCode="General">
                  <c:v>1.5957275000000001E-4</c:v>
                </c:pt>
                <c:pt idx="1902" formatCode="General">
                  <c:v>1.5476467999999999E-4</c:v>
                </c:pt>
                <c:pt idx="1903" formatCode="General">
                  <c:v>1.4991679000000001E-4</c:v>
                </c:pt>
                <c:pt idx="1904" formatCode="General">
                  <c:v>1.450915E-4</c:v>
                </c:pt>
                <c:pt idx="1905" formatCode="General">
                  <c:v>1.4035084999999999E-4</c:v>
                </c:pt>
                <c:pt idx="1906" formatCode="General">
                  <c:v>1.3575548E-4</c:v>
                </c:pt>
                <c:pt idx="1907" formatCode="General">
                  <c:v>1.3136372000000001E-4</c:v>
                </c:pt>
                <c:pt idx="1908" formatCode="General">
                  <c:v>1.2723064E-4</c:v>
                </c:pt>
                <c:pt idx="1909" formatCode="General">
                  <c:v>1.2340720000000001E-4</c:v>
                </c:pt>
                <c:pt idx="1910" formatCode="General">
                  <c:v>1.1993941999999999E-4</c:v>
                </c:pt>
                <c:pt idx="1911" formatCode="General">
                  <c:v>1.1686772E-4</c:v>
                </c:pt>
                <c:pt idx="1912" formatCode="General">
                  <c:v>1.142262E-4</c:v>
                </c:pt>
                <c:pt idx="1913" formatCode="General">
                  <c:v>1.1204216000000001E-4</c:v>
                </c:pt>
                <c:pt idx="1914" formatCode="General">
                  <c:v>1.1033566E-4</c:v>
                </c:pt>
                <c:pt idx="1915" formatCode="General">
                  <c:v>1.0911919E-4</c:v>
                </c:pt>
                <c:pt idx="1916" formatCode="General">
                  <c:v>1.0839747E-4</c:v>
                </c:pt>
                <c:pt idx="1917" formatCode="General">
                  <c:v>1.0816735999999999E-4</c:v>
                </c:pt>
                <c:pt idx="1918" formatCode="General">
                  <c:v>1.0841793E-4</c:v>
                </c:pt>
                <c:pt idx="1919" formatCode="General">
                  <c:v>1.0913062E-4</c:v>
                </c:pt>
                <c:pt idx="1920" formatCode="General">
                  <c:v>1.1027952E-4</c:v>
                </c:pt>
                <c:pt idx="1921" formatCode="General">
                  <c:v>1.1183176000000001E-4</c:v>
                </c:pt>
                <c:pt idx="1922" formatCode="General">
                  <c:v>1.1374808E-4</c:v>
                </c:pt>
                <c:pt idx="1923" formatCode="General">
                  <c:v>1.159834E-4</c:v>
                </c:pt>
                <c:pt idx="1924" formatCode="General">
                  <c:v>1.1848759000000001E-4</c:v>
                </c:pt>
                <c:pt idx="1925" formatCode="General">
                  <c:v>1.2120625E-4</c:v>
                </c:pt>
                <c:pt idx="1926" formatCode="General">
                  <c:v>1.2408159000000001E-4</c:v>
                </c:pt>
                <c:pt idx="1927" formatCode="General">
                  <c:v>1.2705339999999999E-4</c:v>
                </c:pt>
                <c:pt idx="1928" formatCode="General">
                  <c:v>1.3006003E-4</c:v>
                </c:pt>
                <c:pt idx="1929" formatCode="General">
                  <c:v>1.3303937000000001E-4</c:v>
                </c:pt>
                <c:pt idx="1930" formatCode="General">
                  <c:v>1.3592994E-4</c:v>
                </c:pt>
                <c:pt idx="1931" formatCode="General">
                  <c:v>1.3867185000000001E-4</c:v>
                </c:pt>
                <c:pt idx="1932" formatCode="General">
                  <c:v>1.4120784E-4</c:v>
                </c:pt>
                <c:pt idx="1933" formatCode="General">
                  <c:v>1.4348415999999999E-4</c:v>
                </c:pt>
                <c:pt idx="1934" formatCode="General">
                  <c:v>1.4545146999999999E-4</c:v>
                </c:pt>
                <c:pt idx="1935" formatCode="General">
                  <c:v>1.470656E-4</c:v>
                </c:pt>
                <c:pt idx="1936" formatCode="General">
                  <c:v>1.4828819999999999E-4</c:v>
                </c:pt>
                <c:pt idx="1937" formatCode="General">
                  <c:v>1.4908723000000001E-4</c:v>
                </c:pt>
                <c:pt idx="1938" formatCode="General">
                  <c:v>1.4943728999999999E-4</c:v>
                </c:pt>
                <c:pt idx="1939" formatCode="General">
                  <c:v>1.493198E-4</c:v>
                </c:pt>
                <c:pt idx="1940" formatCode="General">
                  <c:v>1.4872291999999999E-4</c:v>
                </c:pt>
                <c:pt idx="1941" formatCode="General">
                  <c:v>1.4764121999999999E-4</c:v>
                </c:pt>
                <c:pt idx="1942" formatCode="General">
                  <c:v>1.4607515000000001E-4</c:v>
                </c:pt>
                <c:pt idx="1943" formatCode="General">
                  <c:v>1.4403020999999999E-4</c:v>
                </c:pt>
                <c:pt idx="1944" formatCode="General">
                  <c:v>1.4151579999999999E-4</c:v>
                </c:pt>
                <c:pt idx="1945" formatCode="General">
                  <c:v>1.3854376999999999E-4</c:v>
                </c:pt>
                <c:pt idx="1946" formatCode="General">
                  <c:v>1.351267E-4</c:v>
                </c:pt>
                <c:pt idx="1947" formatCode="General">
                  <c:v>1.3127570999999999E-4</c:v>
                </c:pt>
                <c:pt idx="1948" formatCode="General">
                  <c:v>1.2699808E-4</c:v>
                </c:pt>
                <c:pt idx="1949" formatCode="General">
                  <c:v>1.2229438E-4</c:v>
                </c:pt>
                <c:pt idx="1950" formatCode="General">
                  <c:v>1.1727232999999999E-4</c:v>
                </c:pt>
                <c:pt idx="1951" formatCode="General">
                  <c:v>1.1252826E-4</c:v>
                </c:pt>
                <c:pt idx="1952" formatCode="General">
                  <c:v>1.0763415E-4</c:v>
                </c:pt>
                <c:pt idx="1953" formatCode="General">
                  <c:v>1.0267553E-4</c:v>
                </c:pt>
                <c:pt idx="1954">
                  <c:v>9.7730309999999996E-5</c:v>
                </c:pt>
                <c:pt idx="1955">
                  <c:v>9.2870008000000006E-5</c:v>
                </c:pt>
                <c:pt idx="1956">
                  <c:v>8.8160551000000004E-5</c:v>
                </c:pt>
                <c:pt idx="1957">
                  <c:v>8.3662663000000007E-5</c:v>
                </c:pt>
                <c:pt idx="1958">
                  <c:v>7.9431960000000005E-5</c:v>
                </c:pt>
                <c:pt idx="1959">
                  <c:v>7.5518825000000001E-5</c:v>
                </c:pt>
                <c:pt idx="1960">
                  <c:v>7.1968141000000005E-5</c:v>
                </c:pt>
                <c:pt idx="1961">
                  <c:v>6.8818926000000004E-5</c:v>
                </c:pt>
                <c:pt idx="1962">
                  <c:v>6.6103935000000005E-5</c:v>
                </c:pt>
                <c:pt idx="1963">
                  <c:v>6.3849258000000004E-5</c:v>
                </c:pt>
                <c:pt idx="1964">
                  <c:v>6.2073963999999997E-5</c:v>
                </c:pt>
                <c:pt idx="1965">
                  <c:v>6.0789804999999999E-5</c:v>
                </c:pt>
                <c:pt idx="1966">
                  <c:v>6.0001007000000003E-5</c:v>
                </c:pt>
                <c:pt idx="1967">
                  <c:v>5.9704165000000001E-5</c:v>
                </c:pt>
                <c:pt idx="1968">
                  <c:v>5.9888257999999999E-5</c:v>
                </c:pt>
                <c:pt idx="1969">
                  <c:v>6.0534773999999997E-5</c:v>
                </c:pt>
                <c:pt idx="1970">
                  <c:v>6.1617966000000006E-5</c:v>
                </c:pt>
                <c:pt idx="1971">
                  <c:v>6.3105223000000003E-5</c:v>
                </c:pt>
                <c:pt idx="1972">
                  <c:v>6.4957558000000001E-5</c:v>
                </c:pt>
                <c:pt idx="1973">
                  <c:v>6.7130207000000002E-5</c:v>
                </c:pt>
                <c:pt idx="1974">
                  <c:v>6.9573320000000002E-5</c:v>
                </c:pt>
                <c:pt idx="1975">
                  <c:v>7.2232742999999995E-5</c:v>
                </c:pt>
                <c:pt idx="1976">
                  <c:v>7.5050873000000003E-5</c:v>
                </c:pt>
                <c:pt idx="1977">
                  <c:v>7.7967564000000004E-5</c:v>
                </c:pt>
                <c:pt idx="1978">
                  <c:v>8.0921082000000004E-5</c:v>
                </c:pt>
                <c:pt idx="1979">
                  <c:v>8.3849085000000002E-5</c:v>
                </c:pt>
                <c:pt idx="1980">
                  <c:v>8.6689609999999998E-5</c:v>
                </c:pt>
                <c:pt idx="1981">
                  <c:v>8.9382056999999995E-5</c:v>
                </c:pt>
                <c:pt idx="1982">
                  <c:v>9.1868148E-5</c:v>
                </c:pt>
                <c:pt idx="1983">
                  <c:v>9.4092849999999998E-5</c:v>
                </c:pt>
                <c:pt idx="1984">
                  <c:v>9.6005244999999997E-5</c:v>
                </c:pt>
                <c:pt idx="1985">
                  <c:v>9.7559336000000005E-5</c:v>
                </c:pt>
                <c:pt idx="1986">
                  <c:v>9.8714768999999994E-5</c:v>
                </c:pt>
                <c:pt idx="1987">
                  <c:v>9.9437475000000003E-5</c:v>
                </c:pt>
                <c:pt idx="1988">
                  <c:v>9.9700199999999998E-5</c:v>
                </c:pt>
                <c:pt idx="1989">
                  <c:v>9.9482941000000001E-5</c:v>
                </c:pt>
                <c:pt idx="1990">
                  <c:v>9.8773257999999997E-5</c:v>
                </c:pt>
                <c:pt idx="1991">
                  <c:v>9.7566469000000004E-5</c:v>
                </c:pt>
                <c:pt idx="1992">
                  <c:v>9.5865727E-5</c:v>
                </c:pt>
                <c:pt idx="1993">
                  <c:v>9.3681972000000005E-5</c:v>
                </c:pt>
                <c:pt idx="1994">
                  <c:v>9.1033758000000001E-5</c:v>
                </c:pt>
                <c:pt idx="1995">
                  <c:v>8.7946962000000006E-5</c:v>
                </c:pt>
                <c:pt idx="1996">
                  <c:v>8.4454380999999997E-5</c:v>
                </c:pt>
                <c:pt idx="1997">
                  <c:v>8.0595212000000003E-5</c:v>
                </c:pt>
                <c:pt idx="1998">
                  <c:v>7.6414435E-5</c:v>
                </c:pt>
                <c:pt idx="1999">
                  <c:v>7.1962105999999996E-5</c:v>
                </c:pt>
                <c:pt idx="2000">
                  <c:v>6.7292561E-5</c:v>
                </c:pt>
                <c:pt idx="2001">
                  <c:v>6.2463557999999994E-5</c:v>
                </c:pt>
                <c:pt idx="2002">
                  <c:v>5.7535360999999998E-5</c:v>
                </c:pt>
                <c:pt idx="2003">
                  <c:v>5.2569779000000002E-5</c:v>
                </c:pt>
                <c:pt idx="2004">
                  <c:v>4.7629183999999997E-5</c:v>
                </c:pt>
                <c:pt idx="2005">
                  <c:v>4.2775521000000001E-5</c:v>
                </c:pt>
                <c:pt idx="2006">
                  <c:v>3.8069314000000003E-5</c:v>
                </c:pt>
                <c:pt idx="2007">
                  <c:v>3.3568714000000001E-5</c:v>
                </c:pt>
                <c:pt idx="2008">
                  <c:v>2.9328564000000001E-5</c:v>
                </c:pt>
                <c:pt idx="2009">
                  <c:v>2.5399544999999999E-5</c:v>
                </c:pt>
                <c:pt idx="2010">
                  <c:v>2.1827372000000001E-5</c:v>
                </c:pt>
                <c:pt idx="2011">
                  <c:v>1.8652093000000001E-5</c:v>
                </c:pt>
                <c:pt idx="2012">
                  <c:v>1.5907478999999999E-5</c:v>
                </c:pt>
                <c:pt idx="2013">
                  <c:v>1.3620527E-5</c:v>
                </c:pt>
                <c:pt idx="2014">
                  <c:v>1.1811085999999999E-5</c:v>
                </c:pt>
                <c:pt idx="2015">
                  <c:v>1.0491605999999999E-5</c:v>
                </c:pt>
                <c:pt idx="2016">
                  <c:v>9.6670224000000007E-6</c:v>
                </c:pt>
                <c:pt idx="2017">
                  <c:v>9.3347705000000001E-6</c:v>
                </c:pt>
                <c:pt idx="2018">
                  <c:v>9.4849256999999992E-6</c:v>
                </c:pt>
                <c:pt idx="2019">
                  <c:v>1.0100467000000001E-5</c:v>
                </c:pt>
                <c:pt idx="2020">
                  <c:v>1.1157644999999999E-5</c:v>
                </c:pt>
                <c:pt idx="2021">
                  <c:v>1.2626442999999999E-5</c:v>
                </c:pt>
                <c:pt idx="2022">
                  <c:v>1.4471094E-5</c:v>
                </c:pt>
                <c:pt idx="2023">
                  <c:v>1.6650643E-5</c:v>
                </c:pt>
                <c:pt idx="2024">
                  <c:v>1.9119498E-5</c:v>
                </c:pt>
                <c:pt idx="2025">
                  <c:v>2.1827926999999999E-5</c:v>
                </c:pt>
                <c:pt idx="2026">
                  <c:v>2.4722460999999999E-5</c:v>
                </c:pt>
                <c:pt idx="2027">
                  <c:v>2.7588018E-5</c:v>
                </c:pt>
                <c:pt idx="2028">
                  <c:v>3.0520700000000001E-5</c:v>
                </c:pt>
                <c:pt idx="2029">
                  <c:v>3.3453435999999999E-5</c:v>
                </c:pt>
                <c:pt idx="2030">
                  <c:v>3.6311077000000002E-5</c:v>
                </c:pt>
                <c:pt idx="2031">
                  <c:v>3.9024822E-5</c:v>
                </c:pt>
                <c:pt idx="2032">
                  <c:v>4.1531700999999997E-5</c:v>
                </c:pt>
                <c:pt idx="2033">
                  <c:v>4.3774381E-5</c:v>
                </c:pt>
                <c:pt idx="2034">
                  <c:v>4.5701183000000002E-5</c:v>
                </c:pt>
                <c:pt idx="2035">
                  <c:v>4.7266286E-5</c:v>
                </c:pt>
                <c:pt idx="2036">
                  <c:v>4.8430007999999997E-5</c:v>
                </c:pt>
                <c:pt idx="2037">
                  <c:v>4.9159156999999998E-5</c:v>
                </c:pt>
                <c:pt idx="2038">
                  <c:v>4.9427373E-5</c:v>
                </c:pt>
                <c:pt idx="2039">
                  <c:v>4.9215453000000001E-5</c:v>
                </c:pt>
                <c:pt idx="2040">
                  <c:v>4.8511606000000001E-5</c:v>
                </c:pt>
                <c:pt idx="2041">
                  <c:v>4.7311634000000003E-5</c:v>
                </c:pt>
                <c:pt idx="2042">
                  <c:v>4.5619016999999998E-5</c:v>
                </c:pt>
                <c:pt idx="2043">
                  <c:v>4.344488E-5</c:v>
                </c:pt>
                <c:pt idx="2044">
                  <c:v>4.0807854E-5</c:v>
                </c:pt>
                <c:pt idx="2045">
                  <c:v>3.7733810000000002E-5</c:v>
                </c:pt>
                <c:pt idx="2046">
                  <c:v>3.4255482000000002E-5</c:v>
                </c:pt>
                <c:pt idx="2047">
                  <c:v>3.0411970000000001E-5</c:v>
                </c:pt>
                <c:pt idx="2048">
                  <c:v>2.6248145E-5</c:v>
                </c:pt>
                <c:pt idx="2049">
                  <c:v>2.1813951000000001E-5</c:v>
                </c:pt>
                <c:pt idx="2050">
                  <c:v>1.7163622E-5</c:v>
                </c:pt>
                <c:pt idx="2051">
                  <c:v>1.2354837E-5</c:v>
                </c:pt>
                <c:pt idx="2052">
                  <c:v>7.4478035999999996E-6</c:v>
                </c:pt>
                <c:pt idx="2053">
                  <c:v>2.5043093000000002E-6</c:v>
                </c:pt>
                <c:pt idx="2054">
                  <c:v>-2.4132545999999999E-6</c:v>
                </c:pt>
                <c:pt idx="2055">
                  <c:v>-7.2428816999999998E-6</c:v>
                </c:pt>
                <c:pt idx="2056">
                  <c:v>-1.1923930999999999E-5</c:v>
                </c:pt>
                <c:pt idx="2057">
                  <c:v>-1.6398085E-5</c:v>
                </c:pt>
                <c:pt idx="2058">
                  <c:v>-2.0610273000000001E-5</c:v>
                </c:pt>
                <c:pt idx="2059">
                  <c:v>-2.4509539E-5</c:v>
                </c:pt>
                <c:pt idx="2060">
                  <c:v>-2.8049846E-5</c:v>
                </c:pt>
                <c:pt idx="2061">
                  <c:v>-3.1190801000000002E-5</c:v>
                </c:pt>
                <c:pt idx="2062">
                  <c:v>-3.3898291000000002E-5</c:v>
                </c:pt>
                <c:pt idx="2063">
                  <c:v>-3.6145023999999999E-5</c:v>
                </c:pt>
                <c:pt idx="2064">
                  <c:v>-3.7910953000000002E-5</c:v>
                </c:pt>
                <c:pt idx="2065">
                  <c:v>-3.9183595000000002E-5</c:v>
                </c:pt>
                <c:pt idx="2066">
                  <c:v>-3.9958227E-5</c:v>
                </c:pt>
                <c:pt idx="2067">
                  <c:v>-4.0237961999999999E-5</c:v>
                </c:pt>
                <c:pt idx="2068">
                  <c:v>-4.0033697999999997E-5</c:v>
                </c:pt>
                <c:pt idx="2069">
                  <c:v>-3.9363950000000001E-5</c:v>
                </c:pt>
                <c:pt idx="2070">
                  <c:v>-3.8254557E-5</c:v>
                </c:pt>
                <c:pt idx="2071">
                  <c:v>-3.6738276999999997E-5</c:v>
                </c:pt>
                <c:pt idx="2072">
                  <c:v>-3.4854268000000002E-5</c:v>
                </c:pt>
                <c:pt idx="2073">
                  <c:v>-3.264747E-5</c:v>
                </c:pt>
                <c:pt idx="2074">
                  <c:v>-3.0167895999999999E-5</c:v>
                </c:pt>
                <c:pt idx="2075">
                  <c:v>-2.7469835000000002E-5</c:v>
                </c:pt>
                <c:pt idx="2076">
                  <c:v>-2.4610993E-5</c:v>
                </c:pt>
                <c:pt idx="2077">
                  <c:v>-2.1651574999999999E-5</c:v>
                </c:pt>
                <c:pt idx="2078">
                  <c:v>-1.8653323999999999E-5</c:v>
                </c:pt>
                <c:pt idx="2079">
                  <c:v>-1.5678541000000001E-5</c:v>
                </c:pt>
                <c:pt idx="2080">
                  <c:v>-1.2789087E-5</c:v>
                </c:pt>
                <c:pt idx="2081">
                  <c:v>-1.0045407E-5</c:v>
                </c:pt>
                <c:pt idx="2082">
                  <c:v>-7.5055603000000002E-6</c:v>
                </c:pt>
                <c:pt idx="2083">
                  <c:v>-5.2243140000000001E-6</c:v>
                </c:pt>
                <c:pt idx="2084">
                  <c:v>-3.2522794999999999E-6</c:v>
                </c:pt>
                <c:pt idx="2085">
                  <c:v>-1.6351327000000001E-6</c:v>
                </c:pt>
                <c:pt idx="2086">
                  <c:v>-4.1292296999999999E-7</c:v>
                </c:pt>
                <c:pt idx="2087">
                  <c:v>3.8051295000000002E-7</c:v>
                </c:pt>
                <c:pt idx="2088">
                  <c:v>7.1801967000000004E-7</c:v>
                </c:pt>
                <c:pt idx="2089">
                  <c:v>5.7946430000000001E-7</c:v>
                </c:pt>
                <c:pt idx="2090">
                  <c:v>-4.8058006000000001E-8</c:v>
                </c:pt>
                <c:pt idx="2091">
                  <c:v>-1.1701593E-6</c:v>
                </c:pt>
                <c:pt idx="2092">
                  <c:v>-2.7852361000000001E-6</c:v>
                </c:pt>
                <c:pt idx="2093">
                  <c:v>-4.8846879999999997E-6</c:v>
                </c:pt>
                <c:pt idx="2094">
                  <c:v>-7.4532689999999996E-6</c:v>
                </c:pt>
                <c:pt idx="2095">
                  <c:v>-1.0469562999999999E-5</c:v>
                </c:pt>
                <c:pt idx="2096">
                  <c:v>-1.3906567E-5</c:v>
                </c:pt>
                <c:pt idx="2097">
                  <c:v>-1.7732354000000001E-5</c:v>
                </c:pt>
                <c:pt idx="2098">
                  <c:v>-2.1825957999999999E-5</c:v>
                </c:pt>
                <c:pt idx="2099">
                  <c:v>-2.6123872999999998E-5</c:v>
                </c:pt>
                <c:pt idx="2100">
                  <c:v>-3.0687323999999999E-5</c:v>
                </c:pt>
                <c:pt idx="2101">
                  <c:v>-3.5436145000000001E-5</c:v>
                </c:pt>
                <c:pt idx="2102">
                  <c:v>-4.0295213000000002E-5</c:v>
                </c:pt>
                <c:pt idx="2103">
                  <c:v>-4.5193361E-5</c:v>
                </c:pt>
                <c:pt idx="2104">
                  <c:v>-5.0062757E-5</c:v>
                </c:pt>
                <c:pt idx="2105">
                  <c:v>-5.4838659000000002E-5</c:v>
                </c:pt>
                <c:pt idx="2106">
                  <c:v>-5.9459468000000001E-5</c:v>
                </c:pt>
                <c:pt idx="2107">
                  <c:v>-6.3867000000000004E-5</c:v>
                </c:pt>
                <c:pt idx="2108">
                  <c:v>-6.8006919E-5</c:v>
                </c:pt>
                <c:pt idx="2109">
                  <c:v>-7.1829263999999995E-5</c:v>
                </c:pt>
                <c:pt idx="2110">
                  <c:v>-7.5289034999999999E-5</c:v>
                </c:pt>
                <c:pt idx="2111">
                  <c:v>-7.8346786000000002E-5</c:v>
                </c:pt>
                <c:pt idx="2112">
                  <c:v>-8.0969191999999995E-5</c:v>
                </c:pt>
                <c:pt idx="2113">
                  <c:v>-8.3129558999999999E-5</c:v>
                </c:pt>
                <c:pt idx="2114">
                  <c:v>-8.4808262000000002E-5</c:v>
                </c:pt>
                <c:pt idx="2115">
                  <c:v>-8.5993081999999999E-5</c:v>
                </c:pt>
                <c:pt idx="2116">
                  <c:v>-8.6679428999999995E-5</c:v>
                </c:pt>
                <c:pt idx="2117">
                  <c:v>-8.6870451999999996E-5</c:v>
                </c:pt>
                <c:pt idx="2118">
                  <c:v>-8.6577022999999998E-5</c:v>
                </c:pt>
                <c:pt idx="2119">
                  <c:v>-8.5817586999999994E-5</c:v>
                </c:pt>
                <c:pt idx="2120">
                  <c:v>-8.4617892000000007E-5</c:v>
                </c:pt>
                <c:pt idx="2121">
                  <c:v>-8.3010601000000004E-5</c:v>
                </c:pt>
                <c:pt idx="2122">
                  <c:v>-8.1034782000000003E-5</c:v>
                </c:pt>
                <c:pt idx="2123">
                  <c:v>-7.8735295999999994E-5</c:v>
                </c:pt>
                <c:pt idx="2124">
                  <c:v>-7.6162090999999996E-5</c:v>
                </c:pt>
                <c:pt idx="2125">
                  <c:v>-7.3369413999999994E-5</c:v>
                </c:pt>
                <c:pt idx="2126">
                  <c:v>-7.0414945999999995E-5</c:v>
                </c:pt>
                <c:pt idx="2127">
                  <c:v>-6.7358895000000003E-5</c:v>
                </c:pt>
                <c:pt idx="2128">
                  <c:v>-6.4263039999999994E-5</c:v>
                </c:pt>
                <c:pt idx="2129">
                  <c:v>-6.1189750999999994E-5</c:v>
                </c:pt>
                <c:pt idx="2130">
                  <c:v>-5.8201008000000003E-5</c:v>
                </c:pt>
                <c:pt idx="2131">
                  <c:v>-5.5357416999999999E-5</c:v>
                </c:pt>
                <c:pt idx="2132">
                  <c:v>-5.2717258000000003E-5</c:v>
                </c:pt>
                <c:pt idx="2133">
                  <c:v>-5.0335562000000002E-5</c:v>
                </c:pt>
                <c:pt idx="2134">
                  <c:v>-4.8263248E-5</c:v>
                </c:pt>
                <c:pt idx="2135">
                  <c:v>-4.6546313999999997E-5</c:v>
                </c:pt>
                <c:pt idx="2136">
                  <c:v>-4.5225117999999998E-5</c:v>
                </c:pt>
                <c:pt idx="2137">
                  <c:v>-4.4333738999999999E-5</c:v>
                </c:pt>
                <c:pt idx="2138">
                  <c:v>-4.3899437000000003E-5</c:v>
                </c:pt>
                <c:pt idx="2139">
                  <c:v>-4.3942222000000001E-5</c:v>
                </c:pt>
                <c:pt idx="2140">
                  <c:v>-4.4474538E-5</c:v>
                </c:pt>
                <c:pt idx="2141">
                  <c:v>-4.5501060000000001E-5</c:v>
                </c:pt>
                <c:pt idx="2142">
                  <c:v>-4.7018623E-5</c:v>
                </c:pt>
                <c:pt idx="2143">
                  <c:v>-4.9016264000000002E-5</c:v>
                </c:pt>
                <c:pt idx="2144">
                  <c:v>-5.1475398E-5</c:v>
                </c:pt>
                <c:pt idx="2145">
                  <c:v>-5.4370112999999999E-5</c:v>
                </c:pt>
                <c:pt idx="2146">
                  <c:v>-5.7667578000000003E-5</c:v>
                </c:pt>
                <c:pt idx="2147">
                  <c:v>-6.1328574000000003E-5</c:v>
                </c:pt>
                <c:pt idx="2148">
                  <c:v>-6.5308117999999995E-5</c:v>
                </c:pt>
                <c:pt idx="2149">
                  <c:v>-6.9556192000000001E-5</c:v>
                </c:pt>
                <c:pt idx="2150">
                  <c:v>-7.4018547000000005E-5</c:v>
                </c:pt>
                <c:pt idx="2151">
                  <c:v>-7.8637582000000005E-5</c:v>
                </c:pt>
                <c:pt idx="2152">
                  <c:v>-8.3353274000000003E-5</c:v>
                </c:pt>
                <c:pt idx="2153">
                  <c:v>-8.8104143000000007E-5</c:v>
                </c:pt>
                <c:pt idx="2154">
                  <c:v>-9.2828240999999999E-5</c:v>
                </c:pt>
                <c:pt idx="2155">
                  <c:v>-9.7464125999999999E-5</c:v>
                </c:pt>
                <c:pt idx="2156" formatCode="General">
                  <c:v>-1.0195183E-4</c:v>
                </c:pt>
                <c:pt idx="2157" formatCode="General">
                  <c:v>-1.0623374E-4</c:v>
                </c:pt>
                <c:pt idx="2158" formatCode="General">
                  <c:v>-1.1025547E-4</c:v>
                </c:pt>
                <c:pt idx="2159" formatCode="General">
                  <c:v>-1.1396656E-4</c:v>
                </c:pt>
                <c:pt idx="2160" formatCode="General">
                  <c:v>-1.1732109E-4</c:v>
                </c:pt>
                <c:pt idx="2161" formatCode="General">
                  <c:v>-1.2027813E-4</c:v>
                </c:pt>
                <c:pt idx="2162" formatCode="General">
                  <c:v>-1.2280200000000001E-4</c:v>
                </c:pt>
                <c:pt idx="2163" formatCode="General">
                  <c:v>-1.2486233000000001E-4</c:v>
                </c:pt>
                <c:pt idx="2164" formatCode="General">
                  <c:v>-1.2643385000000001E-4</c:v>
                </c:pt>
                <c:pt idx="2165" formatCode="General">
                  <c:v>-1.2749595000000001E-4</c:v>
                </c:pt>
                <c:pt idx="2166" formatCode="General">
                  <c:v>-1.2803188E-4</c:v>
                </c:pt>
                <c:pt idx="2167" formatCode="General">
                  <c:v>-1.2802768000000001E-4</c:v>
                </c:pt>
                <c:pt idx="2168" formatCode="General">
                  <c:v>-1.2756432000000001E-4</c:v>
                </c:pt>
                <c:pt idx="2169" formatCode="General">
                  <c:v>-1.2680809E-4</c:v>
                </c:pt>
                <c:pt idx="2170" formatCode="General">
                  <c:v>-1.2552508999999999E-4</c:v>
                </c:pt>
                <c:pt idx="2171" formatCode="General">
                  <c:v>-1.2378255000000001E-4</c:v>
                </c:pt>
                <c:pt idx="2172" formatCode="General">
                  <c:v>-1.2164347000000001E-4</c:v>
                </c:pt>
                <c:pt idx="2173" formatCode="General">
                  <c:v>-1.1916864E-4</c:v>
                </c:pt>
                <c:pt idx="2174" formatCode="General">
                  <c:v>-1.16418E-4</c:v>
                </c:pt>
                <c:pt idx="2175" formatCode="General">
                  <c:v>-1.1345156999999999E-4</c:v>
                </c:pt>
                <c:pt idx="2176" formatCode="General">
                  <c:v>-1.1032982E-4</c:v>
                </c:pt>
                <c:pt idx="2177" formatCode="General">
                  <c:v>-1.0711381000000001E-4</c:v>
                </c:pt>
                <c:pt idx="2178" formatCode="General">
                  <c:v>-1.0386492E-4</c:v>
                </c:pt>
                <c:pt idx="2179" formatCode="General">
                  <c:v>-1.006445E-4</c:v>
                </c:pt>
                <c:pt idx="2180">
                  <c:v>-9.7513166999999996E-5</c:v>
                </c:pt>
                <c:pt idx="2181">
                  <c:v>-9.4530151999999994E-5</c:v>
                </c:pt>
                <c:pt idx="2182">
                  <c:v>-9.1752468999999995E-5</c:v>
                </c:pt>
                <c:pt idx="2183">
                  <c:v>-8.9234083E-5</c:v>
                </c:pt>
                <c:pt idx="2184">
                  <c:v>-8.7025081999999999E-5</c:v>
                </c:pt>
                <c:pt idx="2185">
                  <c:v>-8.5170864000000003E-5</c:v>
                </c:pt>
                <c:pt idx="2186">
                  <c:v>-8.3711396000000002E-5</c:v>
                </c:pt>
                <c:pt idx="2187">
                  <c:v>-8.2680536999999997E-5</c:v>
                </c:pt>
                <c:pt idx="2188">
                  <c:v>-8.2105462999999994E-5</c:v>
                </c:pt>
                <c:pt idx="2189">
                  <c:v>-8.2006199000000005E-5</c:v>
                </c:pt>
                <c:pt idx="2190">
                  <c:v>-8.2395263000000006E-5</c:v>
                </c:pt>
                <c:pt idx="2191">
                  <c:v>-8.327745E-5</c:v>
                </c:pt>
                <c:pt idx="2192">
                  <c:v>-8.4649724000000003E-5</c:v>
                </c:pt>
                <c:pt idx="2193">
                  <c:v>-8.6501262999999997E-5</c:v>
                </c:pt>
                <c:pt idx="2194">
                  <c:v>-8.8813611000000003E-5</c:v>
                </c:pt>
                <c:pt idx="2195">
                  <c:v>-9.1560976999999997E-5</c:v>
                </c:pt>
                <c:pt idx="2196">
                  <c:v>-9.4710632000000002E-5</c:v>
                </c:pt>
                <c:pt idx="2197">
                  <c:v>-9.8223434999999994E-5</c:v>
                </c:pt>
                <c:pt idx="2198" formatCode="General">
                  <c:v>-1.0205445E-4</c:v>
                </c:pt>
                <c:pt idx="2199" formatCode="General">
                  <c:v>-1.0615367E-4</c:v>
                </c:pt>
                <c:pt idx="2200" formatCode="General">
                  <c:v>-1.1046679E-4</c:v>
                </c:pt>
                <c:pt idx="2201" formatCode="General">
                  <c:v>-1.1493607E-4</c:v>
                </c:pt>
                <c:pt idx="2202" formatCode="General">
                  <c:v>-1.1950129E-4</c:v>
                </c:pt>
                <c:pt idx="2203" formatCode="General">
                  <c:v>-1.2410063000000001E-4</c:v>
                </c:pt>
                <c:pt idx="2204" formatCode="General">
                  <c:v>-1.2867169E-4</c:v>
                </c:pt>
                <c:pt idx="2205" formatCode="General">
                  <c:v>-1.3315247999999999E-4</c:v>
                </c:pt>
                <c:pt idx="2206" formatCode="General">
                  <c:v>-1.3748237000000001E-4</c:v>
                </c:pt>
                <c:pt idx="2207" formatCode="General">
                  <c:v>-1.4160304E-4</c:v>
                </c:pt>
                <c:pt idx="2208" formatCode="General">
                  <c:v>-1.4545945000000001E-4</c:v>
                </c:pt>
                <c:pt idx="2209" formatCode="General">
                  <c:v>-1.4900064000000001E-4</c:v>
                </c:pt>
                <c:pt idx="2210" formatCode="General">
                  <c:v>-1.5218059E-4</c:v>
                </c:pt>
                <c:pt idx="2211" formatCode="General">
                  <c:v>-1.5495892E-4</c:v>
                </c:pt>
                <c:pt idx="2212" formatCode="General">
                  <c:v>-1.5730152999999999E-4</c:v>
                </c:pt>
                <c:pt idx="2213" formatCode="General">
                  <c:v>-1.5918116E-4</c:v>
                </c:pt>
                <c:pt idx="2214" formatCode="General">
                  <c:v>-1.6057781000000001E-4</c:v>
                </c:pt>
                <c:pt idx="2215" formatCode="General">
                  <c:v>-1.6147905000000001E-4</c:v>
                </c:pt>
                <c:pt idx="2216" formatCode="General">
                  <c:v>-1.6188024999999999E-4</c:v>
                </c:pt>
                <c:pt idx="2217" formatCode="General">
                  <c:v>-1.6178461E-4</c:v>
                </c:pt>
                <c:pt idx="2218" formatCode="General">
                  <c:v>-1.6120313999999999E-4</c:v>
                </c:pt>
                <c:pt idx="2219" formatCode="General">
                  <c:v>-1.6015446E-4</c:v>
                </c:pt>
                <c:pt idx="2220" formatCode="General">
                  <c:v>-1.5866447E-4</c:v>
                </c:pt>
                <c:pt idx="2221" formatCode="General">
                  <c:v>-1.5676595999999999E-4</c:v>
                </c:pt>
                <c:pt idx="2222" formatCode="General">
                  <c:v>-1.5449805E-4</c:v>
                </c:pt>
                <c:pt idx="2223" formatCode="General">
                  <c:v>-1.5190552000000001E-4</c:v>
                </c:pt>
                <c:pt idx="2224" formatCode="General">
                  <c:v>-1.4903807000000001E-4</c:v>
                </c:pt>
                <c:pt idx="2225" formatCode="General">
                  <c:v>-1.4594951999999999E-4</c:v>
                </c:pt>
                <c:pt idx="2226" formatCode="General">
                  <c:v>-1.4269692E-4</c:v>
                </c:pt>
                <c:pt idx="2227" formatCode="General">
                  <c:v>-1.393396E-4</c:v>
                </c:pt>
                <c:pt idx="2228" formatCode="General">
                  <c:v>-1.3593827999999999E-4</c:v>
                </c:pt>
                <c:pt idx="2229" formatCode="General">
                  <c:v>-1.3255412000000001E-4</c:v>
                </c:pt>
                <c:pt idx="2230" formatCode="General">
                  <c:v>-1.2924782999999999E-4</c:v>
                </c:pt>
                <c:pt idx="2231" formatCode="General">
                  <c:v>-1.2607889999999999E-4</c:v>
                </c:pt>
                <c:pt idx="2232" formatCode="General">
                  <c:v>-1.2310490999999999E-4</c:v>
                </c:pt>
                <c:pt idx="2233" formatCode="General">
                  <c:v>-1.2038097E-4</c:v>
                </c:pt>
                <c:pt idx="2234" formatCode="General">
                  <c:v>-1.1795946000000001E-4</c:v>
                </c:pt>
                <c:pt idx="2235" formatCode="General">
                  <c:v>-1.158899E-4</c:v>
                </c:pt>
                <c:pt idx="2236" formatCode="General">
                  <c:v>-1.1421923E-4</c:v>
                </c:pt>
                <c:pt idx="2237" formatCode="General">
                  <c:v>-1.1299239000000001E-4</c:v>
                </c:pt>
                <c:pt idx="2238" formatCode="General">
                  <c:v>-1.1225337E-4</c:v>
                </c:pt>
                <c:pt idx="2239" formatCode="General">
                  <c:v>-1.1204669E-4</c:v>
                </c:pt>
                <c:pt idx="2240" formatCode="General">
                  <c:v>-1.1241953000000001E-4</c:v>
                </c:pt>
                <c:pt idx="2241" formatCode="General">
                  <c:v>-1.1284274E-4</c:v>
                </c:pt>
                <c:pt idx="2242" formatCode="General">
                  <c:v>-1.1378703E-4</c:v>
                </c:pt>
                <c:pt idx="2243" formatCode="General">
                  <c:v>-1.1539375E-4</c:v>
                </c:pt>
                <c:pt idx="2244" formatCode="General">
                  <c:v>-1.1757257E-4</c:v>
                </c:pt>
                <c:pt idx="2245" formatCode="General">
                  <c:v>-1.2024663E-4</c:v>
                </c:pt>
                <c:pt idx="2246" formatCode="General">
                  <c:v>-1.2334819000000001E-4</c:v>
                </c:pt>
                <c:pt idx="2247" formatCode="General">
                  <c:v>-1.2681526E-4</c:v>
                </c:pt>
                <c:pt idx="2248" formatCode="General">
                  <c:v>-1.305891E-4</c:v>
                </c:pt>
                <c:pt idx="2249" formatCode="General">
                  <c:v>-1.3461237E-4</c:v>
                </c:pt>
                <c:pt idx="2250" formatCode="General">
                  <c:v>-1.3882797E-4</c:v>
                </c:pt>
                <c:pt idx="2251" formatCode="General">
                  <c:v>-1.4317837E-4</c:v>
                </c:pt>
                <c:pt idx="2252" formatCode="General">
                  <c:v>-1.4760534E-4</c:v>
                </c:pt>
                <c:pt idx="2253" formatCode="General">
                  <c:v>-1.5205005999999999E-4</c:v>
                </c:pt>
                <c:pt idx="2254" formatCode="General">
                  <c:v>-1.5645348000000001E-4</c:v>
                </c:pt>
                <c:pt idx="2255" formatCode="General">
                  <c:v>-1.6075691000000001E-4</c:v>
                </c:pt>
                <c:pt idx="2256" formatCode="General">
                  <c:v>-1.649027E-4</c:v>
                </c:pt>
                <c:pt idx="2257" formatCode="General">
                  <c:v>-1.6883509000000001E-4</c:v>
                </c:pt>
                <c:pt idx="2258" formatCode="General">
                  <c:v>-1.7250105E-4</c:v>
                </c:pt>
                <c:pt idx="2259" formatCode="General">
                  <c:v>-1.7585117999999999E-4</c:v>
                </c:pt>
                <c:pt idx="2260" formatCode="General">
                  <c:v>-1.7884049000000001E-4</c:v>
                </c:pt>
                <c:pt idx="2261" formatCode="General">
                  <c:v>-1.8142926000000001E-4</c:v>
                </c:pt>
                <c:pt idx="2262" formatCode="General">
                  <c:v>-1.8358371999999999E-4</c:v>
                </c:pt>
                <c:pt idx="2263" formatCode="General">
                  <c:v>-1.8527665000000001E-4</c:v>
                </c:pt>
                <c:pt idx="2264" formatCode="General">
                  <c:v>-1.8648794E-4</c:v>
                </c:pt>
                <c:pt idx="2265" formatCode="General">
                  <c:v>-1.8720489999999999E-4</c:v>
                </c:pt>
                <c:pt idx="2266" formatCode="General">
                  <c:v>-1.8742256000000001E-4</c:v>
                </c:pt>
                <c:pt idx="2267" formatCode="General">
                  <c:v>-1.8714375000000001E-4</c:v>
                </c:pt>
                <c:pt idx="2268" formatCode="General">
                  <c:v>-1.8637912999999999E-4</c:v>
                </c:pt>
                <c:pt idx="2269" formatCode="General">
                  <c:v>-1.8514698000000001E-4</c:v>
                </c:pt>
                <c:pt idx="2270" formatCode="General">
                  <c:v>-1.8347295999999999E-4</c:v>
                </c:pt>
                <c:pt idx="2271" formatCode="General">
                  <c:v>-1.8138968999999999E-4</c:v>
                </c:pt>
                <c:pt idx="2272" formatCode="General">
                  <c:v>-1.7893623000000001E-4</c:v>
                </c:pt>
                <c:pt idx="2273" formatCode="General">
                  <c:v>-1.7615746000000001E-4</c:v>
                </c:pt>
                <c:pt idx="2274" formatCode="General">
                  <c:v>-1.7310334E-4</c:v>
                </c:pt>
                <c:pt idx="2275" formatCode="General">
                  <c:v>-1.6982816E-4</c:v>
                </c:pt>
                <c:pt idx="2276" formatCode="General">
                  <c:v>-1.6638963E-4</c:v>
                </c:pt>
                <c:pt idx="2277" formatCode="General">
                  <c:v>-1.6284799000000001E-4</c:v>
                </c:pt>
                <c:pt idx="2278" formatCode="General">
                  <c:v>-1.5926503E-4</c:v>
                </c:pt>
                <c:pt idx="2279" formatCode="General">
                  <c:v>-1.5570315000000001E-4</c:v>
                </c:pt>
                <c:pt idx="2280" formatCode="General">
                  <c:v>-1.5222434000000001E-4</c:v>
                </c:pt>
                <c:pt idx="2281" formatCode="General">
                  <c:v>-1.4888921999999999E-4</c:v>
                </c:pt>
                <c:pt idx="2282" formatCode="General">
                  <c:v>-1.4575607E-4</c:v>
                </c:pt>
                <c:pt idx="2283" formatCode="General">
                  <c:v>-1.4287995E-4</c:v>
                </c:pt>
                <c:pt idx="2284" formatCode="General">
                  <c:v>-1.4031178000000001E-4</c:v>
                </c:pt>
                <c:pt idx="2285" formatCode="General">
                  <c:v>-1.3809757999999999E-4</c:v>
                </c:pt>
                <c:pt idx="2286" formatCode="General">
                  <c:v>-1.3627773000000001E-4</c:v>
                </c:pt>
                <c:pt idx="2287" formatCode="General">
                  <c:v>-1.3488631999999999E-4</c:v>
                </c:pt>
                <c:pt idx="2288" formatCode="General">
                  <c:v>-1.3395061999999999E-4</c:v>
                </c:pt>
                <c:pt idx="2289" formatCode="General">
                  <c:v>-1.3349065999999999E-4</c:v>
                </c:pt>
                <c:pt idx="2290" formatCode="General">
                  <c:v>-1.3351886000000001E-4</c:v>
                </c:pt>
                <c:pt idx="2291" formatCode="General">
                  <c:v>-1.3403986999999999E-4</c:v>
                </c:pt>
                <c:pt idx="2292" formatCode="General">
                  <c:v>-1.3505050000000001E-4</c:v>
                </c:pt>
                <c:pt idx="2293" formatCode="General">
                  <c:v>-1.3653971000000001E-4</c:v>
                </c:pt>
                <c:pt idx="2294" formatCode="General">
                  <c:v>-1.3848883E-4</c:v>
                </c:pt>
                <c:pt idx="2295" formatCode="General">
                  <c:v>-1.4087183E-4</c:v>
                </c:pt>
                <c:pt idx="2296" formatCode="General">
                  <c:v>-1.4365575E-4</c:v>
                </c:pt>
                <c:pt idx="2297" formatCode="General">
                  <c:v>-1.4680124E-4</c:v>
                </c:pt>
                <c:pt idx="2298" formatCode="General">
                  <c:v>-1.5026317999999999E-4</c:v>
                </c:pt>
                <c:pt idx="2299" formatCode="General">
                  <c:v>-1.5399146E-4</c:v>
                </c:pt>
                <c:pt idx="2300" formatCode="General">
                  <c:v>-1.5793175999999999E-4</c:v>
                </c:pt>
                <c:pt idx="2301" formatCode="General">
                  <c:v>-1.6202649999999999E-4</c:v>
                </c:pt>
                <c:pt idx="2302" formatCode="General">
                  <c:v>-1.6621577999999999E-4</c:v>
                </c:pt>
                <c:pt idx="2303" formatCode="General">
                  <c:v>-1.704384E-4</c:v>
                </c:pt>
                <c:pt idx="2304" formatCode="General">
                  <c:v>-1.7463290000000001E-4</c:v>
                </c:pt>
                <c:pt idx="2305" formatCode="General">
                  <c:v>-1.7873851999999999E-4</c:v>
                </c:pt>
                <c:pt idx="2306" formatCode="General">
                  <c:v>-1.8269628999999999E-4</c:v>
                </c:pt>
                <c:pt idx="2307" formatCode="General">
                  <c:v>-1.864499E-4</c:v>
                </c:pt>
                <c:pt idx="2308" formatCode="General">
                  <c:v>-1.8994661999999999E-4</c:v>
                </c:pt>
                <c:pt idx="2309" formatCode="General">
                  <c:v>-1.9313803E-4</c:v>
                </c:pt>
                <c:pt idx="2310" formatCode="General">
                  <c:v>-1.9598061999999999E-4</c:v>
                </c:pt>
                <c:pt idx="2311" formatCode="General">
                  <c:v>-1.9843625E-4</c:v>
                </c:pt>
                <c:pt idx="2312" formatCode="General">
                  <c:v>-2.0047233E-4</c:v>
                </c:pt>
                <c:pt idx="2313" formatCode="General">
                  <c:v>-2.0206183999999999E-4</c:v>
                </c:pt>
                <c:pt idx="2314" formatCode="General">
                  <c:v>-2.0318292999999999E-4</c:v>
                </c:pt>
                <c:pt idx="2315" formatCode="General">
                  <c:v>-2.0381829000000001E-4</c:v>
                </c:pt>
                <c:pt idx="2316" formatCode="General">
                  <c:v>-2.0395413999999999E-4</c:v>
                </c:pt>
                <c:pt idx="2317" formatCode="General">
                  <c:v>-2.0357867999999999E-4</c:v>
                </c:pt>
                <c:pt idx="2318" formatCode="General">
                  <c:v>-2.0268023999999999E-4</c:v>
                </c:pt>
                <c:pt idx="2319" formatCode="General">
                  <c:v>-2.0124478E-4</c:v>
                </c:pt>
                <c:pt idx="2320" formatCode="General">
                  <c:v>-1.9925288E-4</c:v>
                </c:pt>
                <c:pt idx="2321" formatCode="General">
                  <c:v>-1.9667615000000001E-4</c:v>
                </c:pt>
                <c:pt idx="2322" formatCode="General">
                  <c:v>-1.9361452E-4</c:v>
                </c:pt>
                <c:pt idx="2323" formatCode="General">
                  <c:v>-1.9077648000000001E-4</c:v>
                </c:pt>
                <c:pt idx="2324" formatCode="General">
                  <c:v>-1.8755979E-4</c:v>
                </c:pt>
                <c:pt idx="2325" formatCode="General">
                  <c:v>-1.8406273000000001E-4</c:v>
                </c:pt>
                <c:pt idx="2326" formatCode="General">
                  <c:v>-1.8037304999999999E-4</c:v>
                </c:pt>
                <c:pt idx="2327" formatCode="General">
                  <c:v>-1.7657067E-4</c:v>
                </c:pt>
                <c:pt idx="2328" formatCode="General">
                  <c:v>-1.7272941000000001E-4</c:v>
                </c:pt>
                <c:pt idx="2329" formatCode="General">
                  <c:v>-1.6891823999999999E-4</c:v>
                </c:pt>
                <c:pt idx="2330" formatCode="General">
                  <c:v>-1.6520203E-4</c:v>
                </c:pt>
                <c:pt idx="2331" formatCode="General">
                  <c:v>-1.6164179999999999E-4</c:v>
                </c:pt>
                <c:pt idx="2332" formatCode="General">
                  <c:v>-1.5829479E-4</c:v>
                </c:pt>
                <c:pt idx="2333" formatCode="General">
                  <c:v>-1.552142E-4</c:v>
                </c:pt>
                <c:pt idx="2334" formatCode="General">
                  <c:v>-1.5244879999999999E-4</c:v>
                </c:pt>
                <c:pt idx="2335" formatCode="General">
                  <c:v>-1.5004248999999999E-4</c:v>
                </c:pt>
                <c:pt idx="2336" formatCode="General">
                  <c:v>-1.4803373000000001E-4</c:v>
                </c:pt>
                <c:pt idx="2337" formatCode="General">
                  <c:v>-1.4645504000000001E-4</c:v>
                </c:pt>
                <c:pt idx="2338" formatCode="General">
                  <c:v>-1.4533244E-4</c:v>
                </c:pt>
                <c:pt idx="2339" formatCode="General">
                  <c:v>-1.4468510000000001E-4</c:v>
                </c:pt>
                <c:pt idx="2340" formatCode="General">
                  <c:v>-1.4452492E-4</c:v>
                </c:pt>
                <c:pt idx="2341" formatCode="General">
                  <c:v>-1.4485628999999999E-4</c:v>
                </c:pt>
                <c:pt idx="2342" formatCode="General">
                  <c:v>-1.4567597999999999E-4</c:v>
                </c:pt>
                <c:pt idx="2343" formatCode="General">
                  <c:v>-1.4697313999999999E-4</c:v>
                </c:pt>
                <c:pt idx="2344" formatCode="General">
                  <c:v>-1.4872938E-4</c:v>
                </c:pt>
                <c:pt idx="2345" formatCode="General">
                  <c:v>-1.5091905E-4</c:v>
                </c:pt>
                <c:pt idx="2346" formatCode="General">
                  <c:v>-1.5350960000000001E-4</c:v>
                </c:pt>
                <c:pt idx="2347" formatCode="General">
                  <c:v>-1.5646209999999999E-4</c:v>
                </c:pt>
                <c:pt idx="2348" formatCode="General">
                  <c:v>-1.5973178999999999E-4</c:v>
                </c:pt>
                <c:pt idx="2349" formatCode="General">
                  <c:v>-1.6326882E-4</c:v>
                </c:pt>
                <c:pt idx="2350" formatCode="General">
                  <c:v>-1.6701903000000001E-4</c:v>
                </c:pt>
                <c:pt idx="2351" formatCode="General">
                  <c:v>-1.7092476999999999E-4</c:v>
                </c:pt>
                <c:pt idx="2352" formatCode="General">
                  <c:v>-1.7492587999999999E-4</c:v>
                </c:pt>
                <c:pt idx="2353" formatCode="General">
                  <c:v>-1.7896059000000001E-4</c:v>
                </c:pt>
                <c:pt idx="2354" formatCode="General">
                  <c:v>-1.8296651999999999E-4</c:v>
                </c:pt>
                <c:pt idx="2355" formatCode="General">
                  <c:v>-1.8688169E-4</c:v>
                </c:pt>
                <c:pt idx="2356" formatCode="General">
                  <c:v>-1.9064546999999999E-4</c:v>
                </c:pt>
                <c:pt idx="2357" formatCode="General">
                  <c:v>-1.9419955000000001E-4</c:v>
                </c:pt>
                <c:pt idx="2358" formatCode="General">
                  <c:v>-1.9748889E-4</c:v>
                </c:pt>
                <c:pt idx="2359" formatCode="General">
                  <c:v>-2.0046254E-4</c:v>
                </c:pt>
                <c:pt idx="2360" formatCode="General">
                  <c:v>-2.0307448999999999E-4</c:v>
                </c:pt>
                <c:pt idx="2361" formatCode="General">
                  <c:v>-2.0528437000000001E-4</c:v>
                </c:pt>
                <c:pt idx="2362" formatCode="General">
                  <c:v>-2.0705809E-4</c:v>
                </c:pt>
                <c:pt idx="2363" formatCode="General">
                  <c:v>-2.0836838999999999E-4</c:v>
                </c:pt>
                <c:pt idx="2364" formatCode="General">
                  <c:v>-2.0919522999999999E-4</c:v>
                </c:pt>
                <c:pt idx="2365" formatCode="General">
                  <c:v>-2.0952615E-4</c:v>
                </c:pt>
                <c:pt idx="2366" formatCode="General">
                  <c:v>-2.0935646000000001E-4</c:v>
                </c:pt>
                <c:pt idx="2367" formatCode="General">
                  <c:v>-2.0868929999999999E-4</c:v>
                </c:pt>
                <c:pt idx="2368" formatCode="General">
                  <c:v>-2.0753557000000001E-4</c:v>
                </c:pt>
                <c:pt idx="2369" formatCode="General">
                  <c:v>-2.0591384000000001E-4</c:v>
                </c:pt>
                <c:pt idx="2370" formatCode="General">
                  <c:v>-2.0384995E-4</c:v>
                </c:pt>
                <c:pt idx="2371" formatCode="General">
                  <c:v>-2.0137671999999999E-4</c:v>
                </c:pt>
                <c:pt idx="2372" formatCode="General">
                  <c:v>-1.9853332999999999E-4</c:v>
                </c:pt>
                <c:pt idx="2373" formatCode="General">
                  <c:v>-1.9536479E-4</c:v>
                </c:pt>
                <c:pt idx="2374" formatCode="General">
                  <c:v>-1.9192113999999999E-4</c:v>
                </c:pt>
                <c:pt idx="2375" formatCode="General">
                  <c:v>-1.8825676000000001E-4</c:v>
                </c:pt>
                <c:pt idx="2376" formatCode="General">
                  <c:v>-1.8442938999999999E-4</c:v>
                </c:pt>
                <c:pt idx="2377" formatCode="General">
                  <c:v>-1.8049932E-4</c:v>
                </c:pt>
                <c:pt idx="2378" formatCode="General">
                  <c:v>-1.7652834000000001E-4</c:v>
                </c:pt>
                <c:pt idx="2379" formatCode="General">
                  <c:v>-1.7257878E-4</c:v>
                </c:pt>
                <c:pt idx="2380" formatCode="General">
                  <c:v>-1.6871253999999999E-4</c:v>
                </c:pt>
                <c:pt idx="2381" formatCode="General">
                  <c:v>-1.6499004999999999E-4</c:v>
                </c:pt>
                <c:pt idx="2382" formatCode="General">
                  <c:v>-1.6146929999999999E-4</c:v>
                </c:pt>
                <c:pt idx="2383" formatCode="General">
                  <c:v>-1.5820493999999999E-4</c:v>
                </c:pt>
                <c:pt idx="2384" formatCode="General">
                  <c:v>-1.5524739E-4</c:v>
                </c:pt>
                <c:pt idx="2385" formatCode="General">
                  <c:v>-1.5264205E-4</c:v>
                </c:pt>
                <c:pt idx="2386" formatCode="General">
                  <c:v>-1.5042859E-4</c:v>
                </c:pt>
                <c:pt idx="2387" formatCode="General">
                  <c:v>-1.4864035E-4</c:v>
                </c:pt>
                <c:pt idx="2388" formatCode="General">
                  <c:v>-1.4730386999999999E-4</c:v>
                </c:pt>
                <c:pt idx="2389" formatCode="General">
                  <c:v>-1.4643853999999999E-4</c:v>
                </c:pt>
                <c:pt idx="2390" formatCode="General">
                  <c:v>-1.4605641E-4</c:v>
                </c:pt>
                <c:pt idx="2391" formatCode="General">
                  <c:v>-1.4616213E-4</c:v>
                </c:pt>
                <c:pt idx="2392" formatCode="General">
                  <c:v>-1.4675305E-4</c:v>
                </c:pt>
                <c:pt idx="2393" formatCode="General">
                  <c:v>-1.4781949000000001E-4</c:v>
                </c:pt>
                <c:pt idx="2394" formatCode="General">
                  <c:v>-1.4934516000000001E-4</c:v>
                </c:pt>
                <c:pt idx="2395" formatCode="General">
                  <c:v>-1.5130773999999999E-4</c:v>
                </c:pt>
                <c:pt idx="2396" formatCode="General">
                  <c:v>-1.5367952999999999E-4</c:v>
                </c:pt>
                <c:pt idx="2397" formatCode="General">
                  <c:v>-1.5642834000000001E-4</c:v>
                </c:pt>
                <c:pt idx="2398" formatCode="General">
                  <c:v>-1.5951837E-4</c:v>
                </c:pt>
                <c:pt idx="2399" formatCode="General">
                  <c:v>-1.6291122999999999E-4</c:v>
                </c:pt>
                <c:pt idx="2400" formatCode="General">
                  <c:v>-1.6656696E-4</c:v>
                </c:pt>
                <c:pt idx="2401" formatCode="General">
                  <c:v>-1.7044504999999999E-4</c:v>
                </c:pt>
                <c:pt idx="2402" formatCode="General">
                  <c:v>-1.7429650000000001E-4</c:v>
                </c:pt>
                <c:pt idx="2403" formatCode="General">
                  <c:v>-1.7812302999999999E-4</c:v>
                </c:pt>
                <c:pt idx="2404" formatCode="General">
                  <c:v>-1.8194692000000001E-4</c:v>
                </c:pt>
                <c:pt idx="2405" formatCode="General">
                  <c:v>-1.8569221E-4</c:v>
                </c:pt>
                <c:pt idx="2406" formatCode="General">
                  <c:v>-1.8928955000000001E-4</c:v>
                </c:pt>
                <c:pt idx="2407" formatCode="General">
                  <c:v>-1.9267568999999999E-4</c:v>
                </c:pt>
                <c:pt idx="2408" formatCode="General">
                  <c:v>-1.9579309999999999E-4</c:v>
                </c:pt>
                <c:pt idx="2409" formatCode="General">
                  <c:v>-1.9859007E-4</c:v>
                </c:pt>
                <c:pt idx="2410" formatCode="General">
                  <c:v>-2.0102078E-4</c:v>
                </c:pt>
                <c:pt idx="2411" formatCode="General">
                  <c:v>-2.0304557999999999E-4</c:v>
                </c:pt>
                <c:pt idx="2412" formatCode="General">
                  <c:v>-2.0463136000000001E-4</c:v>
                </c:pt>
                <c:pt idx="2413" formatCode="General">
                  <c:v>-2.0575180999999999E-4</c:v>
                </c:pt>
                <c:pt idx="2414" formatCode="General">
                  <c:v>-2.0638779E-4</c:v>
                </c:pt>
                <c:pt idx="2415" formatCode="General">
                  <c:v>-2.0652757E-4</c:v>
                </c:pt>
                <c:pt idx="2416" formatCode="General">
                  <c:v>-2.0616695999999999E-4</c:v>
                </c:pt>
                <c:pt idx="2417" formatCode="General">
                  <c:v>-2.0530947999999999E-4</c:v>
                </c:pt>
                <c:pt idx="2418" formatCode="General">
                  <c:v>-2.0396625000000001E-4</c:v>
                </c:pt>
                <c:pt idx="2419" formatCode="General">
                  <c:v>-2.0215589999999999E-4</c:v>
                </c:pt>
                <c:pt idx="2420" formatCode="General">
                  <c:v>-1.9990428000000001E-4</c:v>
                </c:pt>
                <c:pt idx="2421" formatCode="General">
                  <c:v>-1.9724409999999999E-4</c:v>
                </c:pt>
                <c:pt idx="2422" formatCode="General">
                  <c:v>-1.9421444000000001E-4</c:v>
                </c:pt>
                <c:pt idx="2423" formatCode="General">
                  <c:v>-1.9086012999999999E-4</c:v>
                </c:pt>
                <c:pt idx="2424" formatCode="General">
                  <c:v>-1.8723108999999999E-4</c:v>
                </c:pt>
                <c:pt idx="2425" formatCode="General">
                  <c:v>-1.8338151999999999E-4</c:v>
                </c:pt>
                <c:pt idx="2426" formatCode="General">
                  <c:v>-1.7936908E-4</c:v>
                </c:pt>
                <c:pt idx="2427" formatCode="General">
                  <c:v>-1.7525395E-4</c:v>
                </c:pt>
                <c:pt idx="2428" formatCode="General">
                  <c:v>-1.710979E-4</c:v>
                </c:pt>
                <c:pt idx="2429" formatCode="General">
                  <c:v>-1.6696328999999999E-4</c:v>
                </c:pt>
                <c:pt idx="2430" formatCode="General">
                  <c:v>-1.6291213E-4</c:v>
                </c:pt>
                <c:pt idx="2431" formatCode="General">
                  <c:v>-1.5900503E-4</c:v>
                </c:pt>
                <c:pt idx="2432" formatCode="General">
                  <c:v>-1.5530030999999999E-4</c:v>
                </c:pt>
                <c:pt idx="2433" formatCode="General">
                  <c:v>-1.5185302E-4</c:v>
                </c:pt>
                <c:pt idx="2434" formatCode="General">
                  <c:v>-1.4871411999999999E-4</c:v>
                </c:pt>
                <c:pt idx="2435" formatCode="General">
                  <c:v>-1.4592962000000001E-4</c:v>
                </c:pt>
                <c:pt idx="2436" formatCode="General">
                  <c:v>-1.4353991000000001E-4</c:v>
                </c:pt>
                <c:pt idx="2437" formatCode="General">
                  <c:v>-1.415791E-4</c:v>
                </c:pt>
                <c:pt idx="2438" formatCode="General">
                  <c:v>-1.4007445999999999E-4</c:v>
                </c:pt>
                <c:pt idx="2439" formatCode="General">
                  <c:v>-1.3904603E-4</c:v>
                </c:pt>
                <c:pt idx="2440" formatCode="General">
                  <c:v>-1.3850628000000001E-4</c:v>
                </c:pt>
                <c:pt idx="2441" formatCode="General">
                  <c:v>-1.3845993000000001E-4</c:v>
                </c:pt>
                <c:pt idx="2442" formatCode="General">
                  <c:v>-1.3890385E-4</c:v>
                </c:pt>
                <c:pt idx="2443" formatCode="General">
                  <c:v>-1.3982713E-4</c:v>
                </c:pt>
                <c:pt idx="2444" formatCode="General">
                  <c:v>-1.4121125E-4</c:v>
                </c:pt>
                <c:pt idx="2445" formatCode="General">
                  <c:v>-1.4303037E-4</c:v>
                </c:pt>
                <c:pt idx="2446" formatCode="General">
                  <c:v>-1.4525171999999999E-4</c:v>
                </c:pt>
                <c:pt idx="2447" formatCode="General">
                  <c:v>-1.4783614E-4</c:v>
                </c:pt>
                <c:pt idx="2448" formatCode="General">
                  <c:v>-1.5073868E-4</c:v>
                </c:pt>
                <c:pt idx="2449" formatCode="General">
                  <c:v>-1.5390932999999999E-4</c:v>
                </c:pt>
                <c:pt idx="2450" formatCode="General">
                  <c:v>-1.5729378999999999E-4</c:v>
                </c:pt>
                <c:pt idx="2451" formatCode="General">
                  <c:v>-1.6083434E-4</c:v>
                </c:pt>
                <c:pt idx="2452" formatCode="General">
                  <c:v>-1.6447076E-4</c:v>
                </c:pt>
                <c:pt idx="2453" formatCode="General">
                  <c:v>-1.6814128000000001E-4</c:v>
                </c:pt>
                <c:pt idx="2454" formatCode="General">
                  <c:v>-1.7178357E-4</c:v>
                </c:pt>
                <c:pt idx="2455" formatCode="General">
                  <c:v>-1.7533570000000001E-4</c:v>
                </c:pt>
                <c:pt idx="2456" formatCode="General">
                  <c:v>-1.7873718999999999E-4</c:v>
                </c:pt>
                <c:pt idx="2457" formatCode="General">
                  <c:v>-1.8192990000000001E-4</c:v>
                </c:pt>
                <c:pt idx="2458" formatCode="General">
                  <c:v>-1.8485898E-4</c:v>
                </c:pt>
                <c:pt idx="2459" formatCode="General">
                  <c:v>-1.8747373E-4</c:v>
                </c:pt>
                <c:pt idx="2460" formatCode="General">
                  <c:v>-1.8972841E-4</c:v>
                </c:pt>
                <c:pt idx="2461" formatCode="General">
                  <c:v>-1.9158291000000001E-4</c:v>
                </c:pt>
                <c:pt idx="2462" formatCode="General">
                  <c:v>-1.9300337000000001E-4</c:v>
                </c:pt>
                <c:pt idx="2463" formatCode="General">
                  <c:v>-1.9396267E-4</c:v>
                </c:pt>
                <c:pt idx="2464" formatCode="General">
                  <c:v>-1.9444083000000001E-4</c:v>
                </c:pt>
                <c:pt idx="2465" formatCode="General">
                  <c:v>-1.9442523E-4</c:v>
                </c:pt>
                <c:pt idx="2466" formatCode="General">
                  <c:v>-1.9391075E-4</c:v>
                </c:pt>
                <c:pt idx="2467" formatCode="General">
                  <c:v>-1.9289976000000001E-4</c:v>
                </c:pt>
                <c:pt idx="2468" formatCode="General">
                  <c:v>-1.9140201000000001E-4</c:v>
                </c:pt>
                <c:pt idx="2469" formatCode="General">
                  <c:v>-1.8943434000000001E-4</c:v>
                </c:pt>
                <c:pt idx="2470" formatCode="General">
                  <c:v>-1.8702042000000001E-4</c:v>
                </c:pt>
                <c:pt idx="2471" formatCode="General">
                  <c:v>-1.8419024999999999E-4</c:v>
                </c:pt>
                <c:pt idx="2472" formatCode="General">
                  <c:v>-1.8097976999999999E-4</c:v>
                </c:pt>
                <c:pt idx="2473" formatCode="General">
                  <c:v>-1.7743028000000001E-4</c:v>
                </c:pt>
                <c:pt idx="2474" formatCode="General">
                  <c:v>-1.7358805000000001E-4</c:v>
                </c:pt>
                <c:pt idx="2475" formatCode="General">
                  <c:v>-1.6959059000000001E-4</c:v>
                </c:pt>
                <c:pt idx="2476" formatCode="General">
                  <c:v>-1.6546097E-4</c:v>
                </c:pt>
                <c:pt idx="2477" formatCode="General">
                  <c:v>-1.6118945E-4</c:v>
                </c:pt>
                <c:pt idx="2478" formatCode="General">
                  <c:v>-1.5685649E-4</c:v>
                </c:pt>
                <c:pt idx="2479" formatCode="General">
                  <c:v>-1.5253660999999999E-4</c:v>
                </c:pt>
                <c:pt idx="2480" formatCode="General">
                  <c:v>-1.4829922999999999E-4</c:v>
                </c:pt>
                <c:pt idx="2481" formatCode="General">
                  <c:v>-1.4420911000000001E-4</c:v>
                </c:pt>
                <c:pt idx="2482" formatCode="General">
                  <c:v>-1.4032646E-4</c:v>
                </c:pt>
                <c:pt idx="2483" formatCode="General">
                  <c:v>-1.3670682000000001E-4</c:v>
                </c:pt>
                <c:pt idx="2484" formatCode="General">
                  <c:v>-1.3340077999999999E-4</c:v>
                </c:pt>
                <c:pt idx="2485" formatCode="General">
                  <c:v>-1.3045356999999999E-4</c:v>
                </c:pt>
                <c:pt idx="2486" formatCode="General">
                  <c:v>-1.2790463E-4</c:v>
                </c:pt>
                <c:pt idx="2487" formatCode="General">
                  <c:v>-1.2578713999999999E-4</c:v>
                </c:pt>
                <c:pt idx="2488" formatCode="General">
                  <c:v>-1.2412755E-4</c:v>
                </c:pt>
                <c:pt idx="2489" formatCode="General">
                  <c:v>-1.2294526999999999E-4</c:v>
                </c:pt>
                <c:pt idx="2490" formatCode="General">
                  <c:v>-1.2225229E-4</c:v>
                </c:pt>
                <c:pt idx="2491" formatCode="General">
                  <c:v>-1.2205299E-4</c:v>
                </c:pt>
                <c:pt idx="2492" formatCode="General">
                  <c:v>-1.2234410000000001E-4</c:v>
                </c:pt>
                <c:pt idx="2493" formatCode="General">
                  <c:v>-1.2311462E-4</c:v>
                </c:pt>
                <c:pt idx="2494" formatCode="General">
                  <c:v>-1.2434602999999999E-4</c:v>
                </c:pt>
                <c:pt idx="2495" formatCode="General">
                  <c:v>-1.2601257E-4</c:v>
                </c:pt>
                <c:pt idx="2496" formatCode="General">
                  <c:v>-1.2808154000000001E-4</c:v>
                </c:pt>
                <c:pt idx="2497" formatCode="General">
                  <c:v>-1.3051389000000001E-4</c:v>
                </c:pt>
                <c:pt idx="2498" formatCode="General">
                  <c:v>-1.3326475999999999E-4</c:v>
                </c:pt>
                <c:pt idx="2499" formatCode="General">
                  <c:v>-1.3628423999999999E-4</c:v>
                </c:pt>
                <c:pt idx="2500" formatCode="General">
                  <c:v>-1.3951809000000001E-4</c:v>
                </c:pt>
                <c:pt idx="2501" formatCode="General">
                  <c:v>-1.4290864000000001E-4</c:v>
                </c:pt>
                <c:pt idx="2502" formatCode="General">
                  <c:v>-1.4639570999999999E-4</c:v>
                </c:pt>
                <c:pt idx="2503" formatCode="General">
                  <c:v>-1.4991751E-4</c:v>
                </c:pt>
                <c:pt idx="2504" formatCode="General">
                  <c:v>-1.5341167999999999E-4</c:v>
                </c:pt>
                <c:pt idx="2505" formatCode="General">
                  <c:v>-1.5681623999999999E-4</c:v>
                </c:pt>
                <c:pt idx="2506" formatCode="General">
                  <c:v>-1.6007057E-4</c:v>
                </c:pt>
                <c:pt idx="2507" formatCode="General">
                  <c:v>-1.6311639E-4</c:v>
                </c:pt>
                <c:pt idx="2508" formatCode="General">
                  <c:v>-1.6589867E-4</c:v>
                </c:pt>
                <c:pt idx="2509" formatCode="General">
                  <c:v>-1.6836649E-4</c:v>
                </c:pt>
                <c:pt idx="2510" formatCode="General">
                  <c:v>-1.7047383E-4</c:v>
                </c:pt>
                <c:pt idx="2511" formatCode="General">
                  <c:v>-1.7218033999999999E-4</c:v>
                </c:pt>
                <c:pt idx="2512" formatCode="General">
                  <c:v>-1.7345195E-4</c:v>
                </c:pt>
                <c:pt idx="2513" formatCode="General">
                  <c:v>-1.7426137999999999E-4</c:v>
                </c:pt>
                <c:pt idx="2514" formatCode="General">
                  <c:v>-1.7458862999999999E-4</c:v>
                </c:pt>
                <c:pt idx="2515" formatCode="General">
                  <c:v>-1.7442124000000001E-4</c:v>
                </c:pt>
                <c:pt idx="2516" formatCode="General">
                  <c:v>-1.7375452000000001E-4</c:v>
                </c:pt>
                <c:pt idx="2517" formatCode="General">
                  <c:v>-1.7259162999999999E-4</c:v>
                </c:pt>
                <c:pt idx="2518" formatCode="General">
                  <c:v>-1.7094349999999999E-4</c:v>
                </c:pt>
                <c:pt idx="2519" formatCode="General">
                  <c:v>-1.6882869E-4</c:v>
                </c:pt>
                <c:pt idx="2520" formatCode="General">
                  <c:v>-1.6627309999999999E-4</c:v>
                </c:pt>
                <c:pt idx="2521" formatCode="General">
                  <c:v>-1.6330952999999999E-4</c:v>
                </c:pt>
                <c:pt idx="2522" formatCode="General">
                  <c:v>-1.5997717999999999E-4</c:v>
                </c:pt>
                <c:pt idx="2523" formatCode="General">
                  <c:v>-1.5632105E-4</c:v>
                </c:pt>
                <c:pt idx="2524" formatCode="General">
                  <c:v>-1.5239118E-4</c:v>
                </c:pt>
                <c:pt idx="2525" formatCode="General">
                  <c:v>-1.4824188999999999E-4</c:v>
                </c:pt>
                <c:pt idx="2526" formatCode="General">
                  <c:v>-1.4393089000000001E-4</c:v>
                </c:pt>
                <c:pt idx="2527" formatCode="General">
                  <c:v>-1.3951834000000001E-4</c:v>
                </c:pt>
                <c:pt idx="2528" formatCode="General">
                  <c:v>-1.3506594000000001E-4</c:v>
                </c:pt>
                <c:pt idx="2529" formatCode="General">
                  <c:v>-1.3063587000000001E-4</c:v>
                </c:pt>
                <c:pt idx="2530" formatCode="General">
                  <c:v>-1.2628986999999999E-4</c:v>
                </c:pt>
                <c:pt idx="2531" formatCode="General">
                  <c:v>-1.220882E-4</c:v>
                </c:pt>
                <c:pt idx="2532" formatCode="General">
                  <c:v>-1.1808870999999999E-4</c:v>
                </c:pt>
                <c:pt idx="2533" formatCode="General">
                  <c:v>-1.1434596E-4</c:v>
                </c:pt>
                <c:pt idx="2534" formatCode="General">
                  <c:v>-1.1091038999999999E-4</c:v>
                </c:pt>
                <c:pt idx="2535" formatCode="General">
                  <c:v>-1.0782758E-4</c:v>
                </c:pt>
                <c:pt idx="2536" formatCode="General">
                  <c:v>-1.0513763E-4</c:v>
                </c:pt>
                <c:pt idx="2537" formatCode="General">
                  <c:v>-1.0287472E-4</c:v>
                </c:pt>
                <c:pt idx="2538" formatCode="General">
                  <c:v>-1.0106670000000001E-4</c:v>
                </c:pt>
                <c:pt idx="2539">
                  <c:v>-9.9734990000000006E-5</c:v>
                </c:pt>
                <c:pt idx="2540">
                  <c:v>-9.8894591000000002E-5</c:v>
                </c:pt>
                <c:pt idx="2541">
                  <c:v>-9.8554279000000002E-5</c:v>
                </c:pt>
                <c:pt idx="2542">
                  <c:v>-9.8717060000000001E-5</c:v>
                </c:pt>
                <c:pt idx="2543">
                  <c:v>-9.9380817000000002E-5</c:v>
                </c:pt>
                <c:pt idx="2544" formatCode="General">
                  <c:v>-1.0053918999999999E-4</c:v>
                </c:pt>
                <c:pt idx="2545" formatCode="General">
                  <c:v>-1.0214137E-4</c:v>
                </c:pt>
                <c:pt idx="2546" formatCode="General">
                  <c:v>-1.0397591E-4</c:v>
                </c:pt>
                <c:pt idx="2547" formatCode="General">
                  <c:v>-1.0624611000000001E-4</c:v>
                </c:pt>
                <c:pt idx="2548" formatCode="General">
                  <c:v>-1.0887756000000001E-4</c:v>
                </c:pt>
                <c:pt idx="2549" formatCode="General">
                  <c:v>-1.1180012E-4</c:v>
                </c:pt>
                <c:pt idx="2550" formatCode="General">
                  <c:v>-1.1494633E-4</c:v>
                </c:pt>
                <c:pt idx="2551" formatCode="General">
                  <c:v>-1.182504E-4</c:v>
                </c:pt>
                <c:pt idx="2552" formatCode="General">
                  <c:v>-1.2164761E-4</c:v>
                </c:pt>
                <c:pt idx="2553" formatCode="General">
                  <c:v>-1.2507412000000001E-4</c:v>
                </c:pt>
                <c:pt idx="2554" formatCode="General">
                  <c:v>-1.2846706999999999E-4</c:v>
                </c:pt>
                <c:pt idx="2555" formatCode="General">
                  <c:v>-1.3176497999999999E-4</c:v>
                </c:pt>
                <c:pt idx="2556" formatCode="General">
                  <c:v>-1.349082E-4</c:v>
                </c:pt>
                <c:pt idx="2557" formatCode="General">
                  <c:v>-1.3783963000000001E-4</c:v>
                </c:pt>
                <c:pt idx="2558" formatCode="General">
                  <c:v>-1.4050538E-4</c:v>
                </c:pt>
                <c:pt idx="2559" formatCode="General">
                  <c:v>-1.4285555E-4</c:v>
                </c:pt>
                <c:pt idx="2560" formatCode="General">
                  <c:v>-1.4484497000000001E-4</c:v>
                </c:pt>
                <c:pt idx="2561" formatCode="General">
                  <c:v>-1.4643391000000001E-4</c:v>
                </c:pt>
                <c:pt idx="2562" formatCode="General">
                  <c:v>-1.4758872000000001E-4</c:v>
                </c:pt>
                <c:pt idx="2563" formatCode="General">
                  <c:v>-1.4828241E-4</c:v>
                </c:pt>
                <c:pt idx="2564" formatCode="General">
                  <c:v>-1.4849507E-4</c:v>
                </c:pt>
                <c:pt idx="2565" formatCode="General">
                  <c:v>-1.4821429999999999E-4</c:v>
                </c:pt>
                <c:pt idx="2566" formatCode="General">
                  <c:v>-1.4743537E-4</c:v>
                </c:pt>
                <c:pt idx="2567" formatCode="General">
                  <c:v>-1.4616135E-4</c:v>
                </c:pt>
                <c:pt idx="2568" formatCode="General">
                  <c:v>-1.4440306000000001E-4</c:v>
                </c:pt>
                <c:pt idx="2569" formatCode="General">
                  <c:v>-1.4217896999999999E-4</c:v>
                </c:pt>
                <c:pt idx="2570" formatCode="General">
                  <c:v>-1.3951486000000001E-4</c:v>
                </c:pt>
                <c:pt idx="2571" formatCode="General">
                  <c:v>-1.3644345E-4</c:v>
                </c:pt>
                <c:pt idx="2572" formatCode="General">
                  <c:v>-1.3300386000000001E-4</c:v>
                </c:pt>
                <c:pt idx="2573" formatCode="General">
                  <c:v>-1.2924101000000001E-4</c:v>
                </c:pt>
                <c:pt idx="2574" formatCode="General">
                  <c:v>-1.2520491000000001E-4</c:v>
                </c:pt>
                <c:pt idx="2575" formatCode="General">
                  <c:v>-1.2094986E-4</c:v>
                </c:pt>
                <c:pt idx="2576" formatCode="General">
                  <c:v>-1.1653360000000001E-4</c:v>
                </c:pt>
                <c:pt idx="2577" formatCode="General">
                  <c:v>-1.1201635E-4</c:v>
                </c:pt>
                <c:pt idx="2578" formatCode="General">
                  <c:v>-1.0745995E-4</c:v>
                </c:pt>
                <c:pt idx="2579" formatCode="General">
                  <c:v>-1.0292678E-4</c:v>
                </c:pt>
                <c:pt idx="2580">
                  <c:v>-9.8478851000000003E-5</c:v>
                </c:pt>
                <c:pt idx="2581">
                  <c:v>-9.4176807000000002E-5</c:v>
                </c:pt>
                <c:pt idx="2582">
                  <c:v>-9.0078949999999999E-5</c:v>
                </c:pt>
                <c:pt idx="2583">
                  <c:v>-8.6240342999999999E-5</c:v>
                </c:pt>
                <c:pt idx="2584">
                  <c:v>-8.2711935000000006E-5</c:v>
                </c:pt>
                <c:pt idx="2585">
                  <c:v>-7.9539759000000002E-5</c:v>
                </c:pt>
                <c:pt idx="2586">
                  <c:v>-7.6764202000000005E-5</c:v>
                </c:pt>
                <c:pt idx="2587">
                  <c:v>-7.4419370000000006E-5</c:v>
                </c:pt>
                <c:pt idx="2588">
                  <c:v>-7.2532546000000003E-5</c:v>
                </c:pt>
                <c:pt idx="2589">
                  <c:v>-7.1123756000000005E-5</c:v>
                </c:pt>
                <c:pt idx="2590">
                  <c:v>-7.0205450000000001E-5</c:v>
                </c:pt>
                <c:pt idx="2591">
                  <c:v>-6.9782303999999995E-5</c:v>
                </c:pt>
                <c:pt idx="2592">
                  <c:v>-6.9851146000000005E-5</c:v>
                </c:pt>
                <c:pt idx="2593">
                  <c:v>-7.0401005999999995E-5</c:v>
                </c:pt>
                <c:pt idx="2594">
                  <c:v>-7.1413296999999995E-5</c:v>
                </c:pt>
                <c:pt idx="2595">
                  <c:v>-7.2862114E-5</c:v>
                </c:pt>
                <c:pt idx="2596">
                  <c:v>-7.4714659999999995E-5</c:v>
                </c:pt>
                <c:pt idx="2597">
                  <c:v>-7.6931780999999996E-5</c:v>
                </c:pt>
                <c:pt idx="2598">
                  <c:v>-7.9468608999999998E-5</c:v>
                </c:pt>
                <c:pt idx="2599">
                  <c:v>-8.2275300999999998E-5</c:v>
                </c:pt>
                <c:pt idx="2600">
                  <c:v>-8.5297850999999995E-5</c:v>
                </c:pt>
                <c:pt idx="2601">
                  <c:v>-8.8478976000000006E-5</c:v>
                </c:pt>
                <c:pt idx="2602">
                  <c:v>-9.1759040000000003E-5</c:v>
                </c:pt>
                <c:pt idx="2603">
                  <c:v>-9.5077008000000007E-5</c:v>
                </c:pt>
                <c:pt idx="2604">
                  <c:v>-9.8371398000000006E-5</c:v>
                </c:pt>
                <c:pt idx="2605" formatCode="General">
                  <c:v>-1.015812E-4</c:v>
                </c:pt>
                <c:pt idx="2606" formatCode="General">
                  <c:v>-1.0464676E-4</c:v>
                </c:pt>
                <c:pt idx="2607" formatCode="General">
                  <c:v>-1.0751055E-4</c:v>
                </c:pt>
                <c:pt idx="2608" formatCode="General">
                  <c:v>-1.1011782999999999E-4</c:v>
                </c:pt>
                <c:pt idx="2609" formatCode="General">
                  <c:v>-1.1241713E-4</c:v>
                </c:pt>
                <c:pt idx="2610" formatCode="General">
                  <c:v>-1.1436058E-4</c:v>
                </c:pt>
                <c:pt idx="2611" formatCode="General">
                  <c:v>-1.1590395E-4</c:v>
                </c:pt>
                <c:pt idx="2612" formatCode="General">
                  <c:v>-1.170064E-4</c:v>
                </c:pt>
                <c:pt idx="2613" formatCode="General">
                  <c:v>-1.176299E-4</c:v>
                </c:pt>
                <c:pt idx="2614" formatCode="General">
                  <c:v>-1.1773828E-4</c:v>
                </c:pt>
                <c:pt idx="2615" formatCode="General">
                  <c:v>-1.1729582E-4</c:v>
                </c:pt>
                <c:pt idx="2616" formatCode="General">
                  <c:v>-1.1642219E-4</c:v>
                </c:pt>
                <c:pt idx="2617" formatCode="General">
                  <c:v>-1.1531131E-4</c:v>
                </c:pt>
                <c:pt idx="2618" formatCode="General">
                  <c:v>-1.1356976E-4</c:v>
                </c:pt>
                <c:pt idx="2619" formatCode="General">
                  <c:v>-1.1127208999999999E-4</c:v>
                </c:pt>
                <c:pt idx="2620" formatCode="General">
                  <c:v>-1.0848396E-4</c:v>
                </c:pt>
                <c:pt idx="2621" formatCode="General">
                  <c:v>-1.0526544000000001E-4</c:v>
                </c:pt>
                <c:pt idx="2622" formatCode="General">
                  <c:v>-1.0167356E-4</c:v>
                </c:pt>
                <c:pt idx="2623">
                  <c:v>-9.7764187000000006E-5</c:v>
                </c:pt>
                <c:pt idx="2624">
                  <c:v>-9.359324E-5</c:v>
                </c:pt>
                <c:pt idx="2625">
                  <c:v>-8.9217477000000001E-5</c:v>
                </c:pt>
                <c:pt idx="2626">
                  <c:v>-8.4694802000000007E-5</c:v>
                </c:pt>
                <c:pt idx="2627">
                  <c:v>-8.0084250000000005E-5</c:v>
                </c:pt>
                <c:pt idx="2628">
                  <c:v>-7.5445683999999998E-5</c:v>
                </c:pt>
                <c:pt idx="2629">
                  <c:v>-7.0839281000000006E-5</c:v>
                </c:pt>
                <c:pt idx="2630">
                  <c:v>-6.6324851999999994E-5</c:v>
                </c:pt>
                <c:pt idx="2631">
                  <c:v>-6.1961050999999998E-5</c:v>
                </c:pt>
                <c:pt idx="2632">
                  <c:v>-5.7804528000000002E-5</c:v>
                </c:pt>
                <c:pt idx="2633">
                  <c:v>-5.3909037999999999E-5</c:v>
                </c:pt>
                <c:pt idx="2634">
                  <c:v>-5.0324575000000001E-5</c:v>
                </c:pt>
                <c:pt idx="2635">
                  <c:v>-4.7096530999999997E-5</c:v>
                </c:pt>
                <c:pt idx="2636">
                  <c:v>-4.4264921000000001E-5</c:v>
                </c:pt>
                <c:pt idx="2637">
                  <c:v>-4.1863690000000003E-5</c:v>
                </c:pt>
                <c:pt idx="2638">
                  <c:v>-3.9920119000000003E-5</c:v>
                </c:pt>
                <c:pt idx="2639">
                  <c:v>-3.8454346000000001E-5</c:v>
                </c:pt>
                <c:pt idx="2640">
                  <c:v>-3.7479001999999997E-5</c:v>
                </c:pt>
                <c:pt idx="2641">
                  <c:v>-3.6998983999999999E-5</c:v>
                </c:pt>
                <c:pt idx="2642">
                  <c:v>-3.7011351999999998E-5</c:v>
                </c:pt>
                <c:pt idx="2643">
                  <c:v>-3.7505361999999998E-5</c:v>
                </c:pt>
                <c:pt idx="2644">
                  <c:v>-3.8462628000000003E-5</c:v>
                </c:pt>
                <c:pt idx="2645">
                  <c:v>-3.9857414000000001E-5</c:v>
                </c:pt>
                <c:pt idx="2646">
                  <c:v>-4.1657036999999999E-5</c:v>
                </c:pt>
                <c:pt idx="2647">
                  <c:v>-4.3822392000000001E-5</c:v>
                </c:pt>
                <c:pt idx="2648">
                  <c:v>-4.6308577000000003E-5</c:v>
                </c:pt>
                <c:pt idx="2649">
                  <c:v>-4.9065603999999998E-5</c:v>
                </c:pt>
                <c:pt idx="2650">
                  <c:v>-5.2039195999999997E-5</c:v>
                </c:pt>
                <c:pt idx="2651">
                  <c:v>-5.5171647000000001E-5</c:v>
                </c:pt>
                <c:pt idx="2652">
                  <c:v>-5.8402736999999997E-5</c:v>
                </c:pt>
                <c:pt idx="2653">
                  <c:v>-6.1670684000000002E-5</c:v>
                </c:pt>
                <c:pt idx="2654">
                  <c:v>-6.4913113999999999E-5</c:v>
                </c:pt>
                <c:pt idx="2655">
                  <c:v>-6.8068053000000005E-5</c:v>
                </c:pt>
                <c:pt idx="2656">
                  <c:v>-7.1074893E-5</c:v>
                </c:pt>
                <c:pt idx="2657">
                  <c:v>-7.3875357000000003E-5</c:v>
                </c:pt>
                <c:pt idx="2658">
                  <c:v>-7.6414407000000004E-5</c:v>
                </c:pt>
                <c:pt idx="2659">
                  <c:v>-7.8641123000000005E-5</c:v>
                </c:pt>
                <c:pt idx="2660">
                  <c:v>-8.0509498999999996E-5</c:v>
                </c:pt>
                <c:pt idx="2661">
                  <c:v>-8.1979174000000005E-5</c:v>
                </c:pt>
                <c:pt idx="2662">
                  <c:v>-8.3016076000000001E-5</c:v>
                </c:pt>
                <c:pt idx="2663">
                  <c:v>-8.3592962E-5</c:v>
                </c:pt>
                <c:pt idx="2664">
                  <c:v>-8.3689853999999994E-5</c:v>
                </c:pt>
                <c:pt idx="2665">
                  <c:v>-8.3294360000000004E-5</c:v>
                </c:pt>
                <c:pt idx="2666">
                  <c:v>-8.2401875999999996E-5</c:v>
                </c:pt>
                <c:pt idx="2667">
                  <c:v>-8.1015659000000005E-5</c:v>
                </c:pt>
                <c:pt idx="2668">
                  <c:v>-7.9146774999999997E-5</c:v>
                </c:pt>
                <c:pt idx="2669">
                  <c:v>-7.6813918999999999E-5</c:v>
                </c:pt>
                <c:pt idx="2670">
                  <c:v>-7.4043106000000006E-5</c:v>
                </c:pt>
                <c:pt idx="2671">
                  <c:v>-7.0867243000000002E-5</c:v>
                </c:pt>
                <c:pt idx="2672">
                  <c:v>-6.7325578000000005E-5</c:v>
                </c:pt>
                <c:pt idx="2673">
                  <c:v>-6.3463044999999995E-5</c:v>
                </c:pt>
                <c:pt idx="2674">
                  <c:v>-5.9329515999999999E-5</c:v>
                </c:pt>
                <c:pt idx="2675">
                  <c:v>-5.4978953999999997E-5</c:v>
                </c:pt>
                <c:pt idx="2676">
                  <c:v>-5.0468518000000002E-5</c:v>
                </c:pt>
                <c:pt idx="2677">
                  <c:v>-4.5857605E-5</c:v>
                </c:pt>
                <c:pt idx="2678">
                  <c:v>-4.1206876000000001E-5</c:v>
                </c:pt>
                <c:pt idx="2679">
                  <c:v>-3.6577272000000003E-5</c:v>
                </c:pt>
                <c:pt idx="2680">
                  <c:v>-3.2029064000000003E-5</c:v>
                </c:pt>
                <c:pt idx="2681">
                  <c:v>-2.7620960999999999E-5</c:v>
                </c:pt>
                <c:pt idx="2682">
                  <c:v>-2.3409311E-5</c:v>
                </c:pt>
                <c:pt idx="2683">
                  <c:v>-1.9447427E-5</c:v>
                </c:pt>
                <c:pt idx="2684">
                  <c:v>-1.5785094999999999E-5</c:v>
                </c:pt>
                <c:pt idx="2685">
                  <c:v>-1.2468292E-5</c:v>
                </c:pt>
                <c:pt idx="2686">
                  <c:v>-9.5391735999999992E-6</c:v>
                </c:pt>
                <c:pt idx="2687">
                  <c:v>-7.0363703000000003E-6</c:v>
                </c:pt>
                <c:pt idx="2688">
                  <c:v>-4.9956652000000003E-6</c:v>
                </c:pt>
                <c:pt idx="2689">
                  <c:v>-3.4510947000000001E-6</c:v>
                </c:pt>
                <c:pt idx="2690">
                  <c:v>-2.4365441000000002E-6</c:v>
                </c:pt>
                <c:pt idx="2691">
                  <c:v>-1.9879010999999998E-6</c:v>
                </c:pt>
                <c:pt idx="2692">
                  <c:v>-2.1458374999999999E-6</c:v>
                </c:pt>
                <c:pt idx="2693">
                  <c:v>-2.9150832999999998E-6</c:v>
                </c:pt>
                <c:pt idx="2694">
                  <c:v>-3.8873795E-6</c:v>
                </c:pt>
                <c:pt idx="2695">
                  <c:v>-5.2717933999999999E-6</c:v>
                </c:pt>
                <c:pt idx="2696">
                  <c:v>-7.0487175000000003E-6</c:v>
                </c:pt>
                <c:pt idx="2697">
                  <c:v>-9.1871319999999997E-6</c:v>
                </c:pt>
                <c:pt idx="2698">
                  <c:v>-1.1646784E-5</c:v>
                </c:pt>
                <c:pt idx="2699">
                  <c:v>-1.438005E-5</c:v>
                </c:pt>
                <c:pt idx="2700">
                  <c:v>-1.7333567999999999E-5</c:v>
                </c:pt>
                <c:pt idx="2701">
                  <c:v>-2.0449681E-5</c:v>
                </c:pt>
                <c:pt idx="2702">
                  <c:v>-2.3667760000000001E-5</c:v>
                </c:pt>
                <c:pt idx="2703">
                  <c:v>-2.6925414999999999E-5</c:v>
                </c:pt>
                <c:pt idx="2704">
                  <c:v>-3.0159642999999999E-5</c:v>
                </c:pt>
                <c:pt idx="2705">
                  <c:v>-3.3307898000000001E-5</c:v>
                </c:pt>
                <c:pt idx="2706">
                  <c:v>-3.6309119E-5</c:v>
                </c:pt>
                <c:pt idx="2707">
                  <c:v>-3.9104694000000002E-5</c:v>
                </c:pt>
                <c:pt idx="2708">
                  <c:v>-4.1639372999999999E-5</c:v>
                </c:pt>
                <c:pt idx="2709">
                  <c:v>-4.3862120999999999E-5</c:v>
                </c:pt>
                <c:pt idx="2710">
                  <c:v>-4.5726892999999998E-5</c:v>
                </c:pt>
                <c:pt idx="2711">
                  <c:v>-4.7193342999999999E-5</c:v>
                </c:pt>
                <c:pt idx="2712">
                  <c:v>-4.8227437E-5</c:v>
                </c:pt>
                <c:pt idx="2713">
                  <c:v>-4.8801977000000002E-5</c:v>
                </c:pt>
                <c:pt idx="2714">
                  <c:v>-4.8897014999999997E-5</c:v>
                </c:pt>
                <c:pt idx="2715">
                  <c:v>-4.8500167000000003E-5</c:v>
                </c:pt>
                <c:pt idx="2716">
                  <c:v>-4.7606794999999999E-5</c:v>
                </c:pt>
                <c:pt idx="2717">
                  <c:v>-4.6220088000000002E-5</c:v>
                </c:pt>
                <c:pt idx="2718">
                  <c:v>-4.4351007000000002E-5</c:v>
                </c:pt>
                <c:pt idx="2719">
                  <c:v>-4.2018112999999999E-5</c:v>
                </c:pt>
                <c:pt idx="2720">
                  <c:v>-3.9247281999999997E-5</c:v>
                </c:pt>
                <c:pt idx="2721">
                  <c:v>-3.6071295000000001E-5</c:v>
                </c:pt>
                <c:pt idx="2722">
                  <c:v>-3.2529323000000003E-5</c:v>
                </c:pt>
                <c:pt idx="2723">
                  <c:v>-2.8666316000000001E-5</c:v>
                </c:pt>
                <c:pt idx="2724">
                  <c:v>-2.4532290000000002E-5</c:v>
                </c:pt>
                <c:pt idx="2725">
                  <c:v>-2.0181545E-5</c:v>
                </c:pt>
                <c:pt idx="2726">
                  <c:v>-1.5671805000000002E-5</c:v>
                </c:pt>
                <c:pt idx="2727">
                  <c:v>-1.1063308999999999E-5</c:v>
                </c:pt>
                <c:pt idx="2728">
                  <c:v>-6.4178626999999998E-6</c:v>
                </c:pt>
                <c:pt idx="2729">
                  <c:v>-1.7978646000000001E-6</c:v>
                </c:pt>
                <c:pt idx="2730">
                  <c:v>2.7346813000000002E-6</c:v>
                </c:pt>
                <c:pt idx="2731">
                  <c:v>7.1191409999999998E-6</c:v>
                </c:pt>
                <c:pt idx="2732">
                  <c:v>1.1297207999999999E-5</c:v>
                </c:pt>
                <c:pt idx="2733">
                  <c:v>1.521382E-5</c:v>
                </c:pt>
                <c:pt idx="2734">
                  <c:v>1.8818031999999999E-5</c:v>
                </c:pt>
                <c:pt idx="2735">
                  <c:v>2.2063813999999999E-5</c:v>
                </c:pt>
                <c:pt idx="2736">
                  <c:v>2.4910782E-5</c:v>
                </c:pt>
                <c:pt idx="2737">
                  <c:v>2.7324829999999998E-5</c:v>
                </c:pt>
                <c:pt idx="2738">
                  <c:v>2.9278669999999999E-5</c:v>
                </c:pt>
                <c:pt idx="2739">
                  <c:v>3.0752262999999999E-5</c:v>
                </c:pt>
                <c:pt idx="2740">
                  <c:v>3.1733131000000001E-5</c:v>
                </c:pt>
                <c:pt idx="2741">
                  <c:v>3.2216560999999999E-5</c:v>
                </c:pt>
                <c:pt idx="2742">
                  <c:v>3.2205668999999997E-5</c:v>
                </c:pt>
                <c:pt idx="2743">
                  <c:v>3.1711361999999999E-5</c:v>
                </c:pt>
                <c:pt idx="2744">
                  <c:v>3.0752156E-5</c:v>
                </c:pt>
                <c:pt idx="2745">
                  <c:v>2.9353889E-5</c:v>
                </c:pt>
                <c:pt idx="2746">
                  <c:v>2.7549312E-5</c:v>
                </c:pt>
                <c:pt idx="2747">
                  <c:v>2.5377572999999999E-5</c:v>
                </c:pt>
                <c:pt idx="2748">
                  <c:v>2.2883593E-5</c:v>
                </c:pt>
                <c:pt idx="2749">
                  <c:v>2.0117364E-5</c:v>
                </c:pt>
                <c:pt idx="2750">
                  <c:v>1.7133154000000001E-5</c:v>
                </c:pt>
                <c:pt idx="2751">
                  <c:v>1.3988651E-5</c:v>
                </c:pt>
                <c:pt idx="2752">
                  <c:v>1.0744052E-5</c:v>
                </c:pt>
                <c:pt idx="2753">
                  <c:v>7.4611162999999999E-6</c:v>
                </c:pt>
                <c:pt idx="2754">
                  <c:v>4.2021848000000001E-6</c:v>
                </c:pt>
                <c:pt idx="2755">
                  <c:v>1.0292034000000001E-6</c:v>
                </c:pt>
                <c:pt idx="2756">
                  <c:v>-1.9972529000000002E-6</c:v>
                </c:pt>
                <c:pt idx="2757">
                  <c:v>-4.8189316E-6</c:v>
                </c:pt>
                <c:pt idx="2758">
                  <c:v>-7.3808143000000003E-6</c:v>
                </c:pt>
                <c:pt idx="2759">
                  <c:v>-9.6319766999999992E-6</c:v>
                </c:pt>
                <c:pt idx="2760">
                  <c:v>-1.1526381E-5</c:v>
                </c:pt>
                <c:pt idx="2761">
                  <c:v>-1.3023592E-5</c:v>
                </c:pt>
                <c:pt idx="2762">
                  <c:v>-1.4089399999999999E-5</c:v>
                </c:pt>
                <c:pt idx="2763">
                  <c:v>-1.4696354E-5</c:v>
                </c:pt>
                <c:pt idx="2764">
                  <c:v>-1.4824183E-5</c:v>
                </c:pt>
                <c:pt idx="2765">
                  <c:v>-1.4460121999999999E-5</c:v>
                </c:pt>
                <c:pt idx="2766">
                  <c:v>-1.3599119E-5</c:v>
                </c:pt>
                <c:pt idx="2767">
                  <c:v>-1.2243947999999999E-5</c:v>
                </c:pt>
                <c:pt idx="2768">
                  <c:v>-1.0405219E-5</c:v>
                </c:pt>
                <c:pt idx="2769">
                  <c:v>-8.1012965000000003E-6</c:v>
                </c:pt>
                <c:pt idx="2770">
                  <c:v>-5.3581490000000003E-6</c:v>
                </c:pt>
                <c:pt idx="2771">
                  <c:v>-2.2091315000000001E-6</c:v>
                </c:pt>
                <c:pt idx="2772">
                  <c:v>1.3052680999999999E-6</c:v>
                </c:pt>
                <c:pt idx="2773">
                  <c:v>5.1376991999999996E-6</c:v>
                </c:pt>
                <c:pt idx="2774">
                  <c:v>9.2342074999999993E-6</c:v>
                </c:pt>
                <c:pt idx="2775">
                  <c:v>1.3534451999999999E-5</c:v>
                </c:pt>
                <c:pt idx="2776">
                  <c:v>1.7971848000000001E-5</c:v>
                </c:pt>
                <c:pt idx="2777">
                  <c:v>2.2534755999999999E-5</c:v>
                </c:pt>
                <c:pt idx="2778">
                  <c:v>2.7139947999999999E-5</c:v>
                </c:pt>
                <c:pt idx="2779">
                  <c:v>3.1737437E-5</c:v>
                </c:pt>
                <c:pt idx="2780">
                  <c:v>3.6253198999999998E-5</c:v>
                </c:pt>
                <c:pt idx="2781">
                  <c:v>4.0619457000000002E-5</c:v>
                </c:pt>
                <c:pt idx="2782">
                  <c:v>4.4774151999999998E-5</c:v>
                </c:pt>
                <c:pt idx="2783">
                  <c:v>4.8660728000000003E-5</c:v>
                </c:pt>
                <c:pt idx="2784">
                  <c:v>5.2228165E-5</c:v>
                </c:pt>
                <c:pt idx="2785">
                  <c:v>5.5431167999999998E-5</c:v>
                </c:pt>
                <c:pt idx="2786">
                  <c:v>5.8230474E-5</c:v>
                </c:pt>
                <c:pt idx="2787">
                  <c:v>6.0593198000000002E-5</c:v>
                </c:pt>
                <c:pt idx="2788">
                  <c:v>6.2493199000000004E-5</c:v>
                </c:pt>
                <c:pt idx="2789">
                  <c:v>6.3911408999999997E-5</c:v>
                </c:pt>
                <c:pt idx="2790">
                  <c:v>6.4836107000000007E-5</c:v>
                </c:pt>
                <c:pt idx="2791">
                  <c:v>6.5263112999999997E-5</c:v>
                </c:pt>
                <c:pt idx="2792">
                  <c:v>6.5195879999999996E-5</c:v>
                </c:pt>
                <c:pt idx="2793">
                  <c:v>6.4645478999999999E-5</c:v>
                </c:pt>
                <c:pt idx="2794">
                  <c:v>6.3630463000000006E-5</c:v>
                </c:pt>
                <c:pt idx="2795">
                  <c:v>6.2176615000000005E-5</c:v>
                </c:pt>
                <c:pt idx="2796">
                  <c:v>6.0316572000000001E-5</c:v>
                </c:pt>
                <c:pt idx="2797">
                  <c:v>5.8089340999999998E-5</c:v>
                </c:pt>
                <c:pt idx="2798">
                  <c:v>5.55397E-5</c:v>
                </c:pt>
                <c:pt idx="2799">
                  <c:v>5.2717508E-5</c:v>
                </c:pt>
                <c:pt idx="2800">
                  <c:v>4.9676923999999998E-5</c:v>
                </c:pt>
                <c:pt idx="2801">
                  <c:v>4.6475557999999998E-5</c:v>
                </c:pt>
                <c:pt idx="2802">
                  <c:v>4.317356E-5</c:v>
                </c:pt>
                <c:pt idx="2803">
                  <c:v>3.9832668000000001E-5</c:v>
                </c:pt>
                <c:pt idx="2804">
                  <c:v>3.6515232E-5</c:v>
                </c:pt>
                <c:pt idx="2805">
                  <c:v>3.3283220999999997E-5</c:v>
                </c:pt>
                <c:pt idx="2806">
                  <c:v>3.0197244999999999E-5</c:v>
                </c:pt>
                <c:pt idx="2807">
                  <c:v>2.7315593000000001E-5</c:v>
                </c:pt>
                <c:pt idx="2808">
                  <c:v>2.4693309000000001E-5</c:v>
                </c:pt>
                <c:pt idx="2809">
                  <c:v>2.2381324000000001E-5</c:v>
                </c:pt>
                <c:pt idx="2810">
                  <c:v>2.0425649E-5</c:v>
                </c:pt>
                <c:pt idx="2811">
                  <c:v>1.8866648000000001E-5</c:v>
                </c:pt>
                <c:pt idx="2812">
                  <c:v>1.7738405E-5</c:v>
                </c:pt>
                <c:pt idx="2813">
                  <c:v>1.7068184999999999E-5</c:v>
                </c:pt>
                <c:pt idx="2814">
                  <c:v>1.6876004E-5</c:v>
                </c:pt>
                <c:pt idx="2815">
                  <c:v>1.7174311999999999E-5</c:v>
                </c:pt>
                <c:pt idx="2816">
                  <c:v>1.7967802999999999E-5</c:v>
                </c:pt>
                <c:pt idx="2817">
                  <c:v>1.9253334E-5</c:v>
                </c:pt>
                <c:pt idx="2818">
                  <c:v>2.1019977999999998E-5</c:v>
                </c:pt>
                <c:pt idx="2819">
                  <c:v>2.3249194000000001E-5</c:v>
                </c:pt>
                <c:pt idx="2820">
                  <c:v>2.591512E-5</c:v>
                </c:pt>
                <c:pt idx="2821">
                  <c:v>2.8984974999999999E-5</c:v>
                </c:pt>
                <c:pt idx="2822">
                  <c:v>3.2419580999999998E-5</c:v>
                </c:pt>
                <c:pt idx="2823">
                  <c:v>3.6173977E-5</c:v>
                </c:pt>
                <c:pt idx="2824">
                  <c:v>4.0198129000000003E-5</c:v>
                </c:pt>
                <c:pt idx="2825">
                  <c:v>4.4437722000000003E-5</c:v>
                </c:pt>
                <c:pt idx="2826">
                  <c:v>4.8835017000000002E-5</c:v>
                </c:pt>
                <c:pt idx="2827">
                  <c:v>5.3329769999999997E-5</c:v>
                </c:pt>
                <c:pt idx="2828">
                  <c:v>5.7860182999999999E-5</c:v>
                </c:pt>
                <c:pt idx="2829">
                  <c:v>6.2363888999999998E-5</c:v>
                </c:pt>
                <c:pt idx="2830">
                  <c:v>6.6778940000000001E-5</c:v>
                </c:pt>
                <c:pt idx="2831">
                  <c:v>7.1044791000000003E-5</c:v>
                </c:pt>
                <c:pt idx="2832">
                  <c:v>7.5103258999999998E-5</c:v>
                </c:pt>
                <c:pt idx="2833">
                  <c:v>7.8899446999999994E-5</c:v>
                </c:pt>
                <c:pt idx="2834">
                  <c:v>8.2382603000000001E-5</c:v>
                </c:pt>
                <c:pt idx="2835">
                  <c:v>8.5506920999999997E-5</c:v>
                </c:pt>
                <c:pt idx="2836">
                  <c:v>8.8232242999999996E-5</c:v>
                </c:pt>
                <c:pt idx="2837">
                  <c:v>9.0524679999999996E-5</c:v>
                </c:pt>
                <c:pt idx="2838">
                  <c:v>9.2357107999999999E-5</c:v>
                </c:pt>
                <c:pt idx="2839">
                  <c:v>9.3709565999999995E-5</c:v>
                </c:pt>
                <c:pt idx="2840">
                  <c:v>9.4569520000000005E-5</c:v>
                </c:pt>
                <c:pt idx="2841">
                  <c:v>9.4932008E-5</c:v>
                </c:pt>
                <c:pt idx="2842">
                  <c:v>9.4799663000000005E-5</c:v>
                </c:pt>
                <c:pt idx="2843">
                  <c:v>9.4182620000000003E-5</c:v>
                </c:pt>
                <c:pt idx="2844">
                  <c:v>9.3098314999999997E-5</c:v>
                </c:pt>
                <c:pt idx="2845">
                  <c:v>9.1571194000000005E-5</c:v>
                </c:pt>
                <c:pt idx="2846">
                  <c:v>8.9632346999999994E-5</c:v>
                </c:pt>
                <c:pt idx="2847">
                  <c:v>8.7319110000000003E-5</c:v>
                </c:pt>
                <c:pt idx="2848">
                  <c:v>8.4674643999999998E-5</c:v>
                </c:pt>
                <c:pt idx="2849">
                  <c:v>8.1747560999999996E-5</c:v>
                </c:pt>
                <c:pt idx="2850">
                  <c:v>7.8591622000000002E-5</c:v>
                </c:pt>
                <c:pt idx="2851">
                  <c:v>7.5265588999999996E-5</c:v>
                </c:pt>
                <c:pt idx="2852">
                  <c:v>7.1865740999999998E-5</c:v>
                </c:pt>
                <c:pt idx="2853">
                  <c:v>6.8474745E-5</c:v>
                </c:pt>
                <c:pt idx="2854">
                  <c:v>6.5075660999999998E-5</c:v>
                </c:pt>
                <c:pt idx="2855">
                  <c:v>6.1745640999999999E-5</c:v>
                </c:pt>
                <c:pt idx="2856">
                  <c:v>5.8554985000000003E-5</c:v>
                </c:pt>
                <c:pt idx="2857">
                  <c:v>5.5567767000000003E-5</c:v>
                </c:pt>
                <c:pt idx="2858">
                  <c:v>5.2842115000000001E-5</c:v>
                </c:pt>
                <c:pt idx="2859">
                  <c:v>5.0430260000000001E-5</c:v>
                </c:pt>
                <c:pt idx="2860">
                  <c:v>4.8378404000000002E-5</c:v>
                </c:pt>
                <c:pt idx="2861">
                  <c:v>4.6726469999999999E-5</c:v>
                </c:pt>
                <c:pt idx="2862">
                  <c:v>4.5507797999999999E-5</c:v>
                </c:pt>
                <c:pt idx="2863">
                  <c:v>4.4748827999999997E-5</c:v>
                </c:pt>
                <c:pt idx="2864">
                  <c:v>4.4468802000000002E-5</c:v>
                </c:pt>
                <c:pt idx="2865">
                  <c:v>4.4679519999999999E-5</c:v>
                </c:pt>
                <c:pt idx="2866">
                  <c:v>4.5385171000000001E-5</c:v>
                </c:pt>
                <c:pt idx="2867">
                  <c:v>4.6582263999999998E-5</c:v>
                </c:pt>
                <c:pt idx="2868">
                  <c:v>4.8259658E-5</c:v>
                </c:pt>
                <c:pt idx="2869">
                  <c:v>5.0398710000000003E-5</c:v>
                </c:pt>
                <c:pt idx="2870">
                  <c:v>5.2973538999999997E-5</c:v>
                </c:pt>
                <c:pt idx="2871">
                  <c:v>5.5951410000000002E-5</c:v>
                </c:pt>
                <c:pt idx="2872">
                  <c:v>5.9293223E-5</c:v>
                </c:pt>
                <c:pt idx="2873">
                  <c:v>6.2954113000000003E-5</c:v>
                </c:pt>
                <c:pt idx="2874">
                  <c:v>6.6884147000000001E-5</c:v>
                </c:pt>
                <c:pt idx="2875">
                  <c:v>7.1029099999999994E-5</c:v>
                </c:pt>
                <c:pt idx="2876">
                  <c:v>7.5331308000000004E-5</c:v>
                </c:pt>
                <c:pt idx="2877">
                  <c:v>7.9730579999999997E-5</c:v>
                </c:pt>
                <c:pt idx="2878">
                  <c:v>8.4165140999999997E-5</c:v>
                </c:pt>
                <c:pt idx="2879">
                  <c:v>8.8572615000000001E-5</c:v>
                </c:pt>
                <c:pt idx="2880">
                  <c:v>9.2891010999999999E-5</c:v>
                </c:pt>
                <c:pt idx="2881">
                  <c:v>9.7059700999999998E-5</c:v>
                </c:pt>
                <c:pt idx="2882" formatCode="General">
                  <c:v>1.0102038E-4</c:v>
                </c:pt>
                <c:pt idx="2883" formatCode="General">
                  <c:v>1.0471799E-4</c:v>
                </c:pt>
                <c:pt idx="2884" formatCode="General">
                  <c:v>1.081016E-4</c:v>
                </c:pt>
                <c:pt idx="2885" formatCode="General">
                  <c:v>1.1112516E-4</c:v>
                </c:pt>
                <c:pt idx="2886" formatCode="General">
                  <c:v>1.1374831E-4</c:v>
                </c:pt>
                <c:pt idx="2887" formatCode="General">
                  <c:v>1.1593693999999999E-4</c:v>
                </c:pt>
                <c:pt idx="2888" formatCode="General">
                  <c:v>1.1766378E-4</c:v>
                </c:pt>
                <c:pt idx="2889" formatCode="General">
                  <c:v>1.1890877999999999E-4</c:v>
                </c:pt>
                <c:pt idx="2890" formatCode="General">
                  <c:v>1.1965947999999999E-4</c:v>
                </c:pt>
                <c:pt idx="2891" formatCode="General">
                  <c:v>1.1991118E-4</c:v>
                </c:pt>
                <c:pt idx="2892" formatCode="General">
                  <c:v>1.1966699E-4</c:v>
                </c:pt>
                <c:pt idx="2893" formatCode="General">
                  <c:v>1.1893782000000001E-4</c:v>
                </c:pt>
                <c:pt idx="2894" formatCode="General">
                  <c:v>1.177422E-4</c:v>
                </c:pt>
                <c:pt idx="2895" formatCode="General">
                  <c:v>1.1610599E-4</c:v>
                </c:pt>
                <c:pt idx="2896" formatCode="General">
                  <c:v>1.1406194E-4</c:v>
                </c:pt>
                <c:pt idx="2897" formatCode="General">
                  <c:v>1.1164923E-4</c:v>
                </c:pt>
                <c:pt idx="2898" formatCode="General">
                  <c:v>1.0891281000000001E-4</c:v>
                </c:pt>
                <c:pt idx="2899" formatCode="General">
                  <c:v>1.0590269E-4</c:v>
                </c:pt>
                <c:pt idx="2900" formatCode="General">
                  <c:v>1.0267317E-4</c:v>
                </c:pt>
                <c:pt idx="2901">
                  <c:v>9.9281977E-5</c:v>
                </c:pt>
                <c:pt idx="2902">
                  <c:v>9.5789323999999993E-5</c:v>
                </c:pt>
                <c:pt idx="2903">
                  <c:v>9.2256974999999999E-5</c:v>
                </c:pt>
                <c:pt idx="2904">
                  <c:v>8.8747253000000001E-5</c:v>
                </c:pt>
                <c:pt idx="2905">
                  <c:v>8.5322053999999995E-5</c:v>
                </c:pt>
                <c:pt idx="2906">
                  <c:v>8.2041860000000002E-5</c:v>
                </c:pt>
                <c:pt idx="2907">
                  <c:v>7.8964780999999995E-5</c:v>
                </c:pt>
                <c:pt idx="2908">
                  <c:v>7.6145642000000007E-5</c:v>
                </c:pt>
                <c:pt idx="2909">
                  <c:v>7.3635117999999998E-5</c:v>
                </c:pt>
                <c:pt idx="2910">
                  <c:v>7.1478954000000005E-5</c:v>
                </c:pt>
                <c:pt idx="2911">
                  <c:v>6.9717269000000006E-5</c:v>
                </c:pt>
                <c:pt idx="2912">
                  <c:v>6.8383956000000001E-5</c:v>
                </c:pt>
                <c:pt idx="2913">
                  <c:v>6.7506207999999996E-5</c:v>
                </c:pt>
                <c:pt idx="2914">
                  <c:v>6.7104156999999996E-5</c:v>
                </c:pt>
                <c:pt idx="2915">
                  <c:v>6.7190644999999996E-5</c:v>
                </c:pt>
                <c:pt idx="2916">
                  <c:v>6.7771132E-5</c:v>
                </c:pt>
                <c:pt idx="2917">
                  <c:v>6.8843733000000003E-5</c:v>
                </c:pt>
                <c:pt idx="2918">
                  <c:v>7.0399389000000006E-5</c:v>
                </c:pt>
                <c:pt idx="2919">
                  <c:v>7.2422160000000003E-5</c:v>
                </c:pt>
                <c:pt idx="2920">
                  <c:v>7.4889623999999994E-5</c:v>
                </c:pt>
                <c:pt idx="2921">
                  <c:v>7.7773370000000001E-5</c:v>
                </c:pt>
                <c:pt idx="2922">
                  <c:v>8.1039555999999995E-5</c:v>
                </c:pt>
                <c:pt idx="2923">
                  <c:v>8.4609542000000005E-5</c:v>
                </c:pt>
                <c:pt idx="2924">
                  <c:v>8.8349537999999996E-5</c:v>
                </c:pt>
                <c:pt idx="2925">
                  <c:v>9.2357473000000004E-5</c:v>
                </c:pt>
                <c:pt idx="2926">
                  <c:v>9.6552388000000001E-5</c:v>
                </c:pt>
                <c:pt idx="2927" formatCode="General">
                  <c:v>1.0085855E-4</c:v>
                </c:pt>
                <c:pt idx="2928" formatCode="General">
                  <c:v>1.0520434E-4</c:v>
                </c:pt>
                <c:pt idx="2929" formatCode="General">
                  <c:v>1.0952157E-4</c:v>
                </c:pt>
                <c:pt idx="2930" formatCode="General">
                  <c:v>1.1374525999999999E-4</c:v>
                </c:pt>
                <c:pt idx="2931" formatCode="General">
                  <c:v>1.1781364E-4</c:v>
                </c:pt>
                <c:pt idx="2932" formatCode="General">
                  <c:v>1.216684E-4</c:v>
                </c:pt>
                <c:pt idx="2933" formatCode="General">
                  <c:v>1.2525515E-4</c:v>
                </c:pt>
                <c:pt idx="2934" formatCode="General">
                  <c:v>1.2852385999999999E-4</c:v>
                </c:pt>
                <c:pt idx="2935" formatCode="General">
                  <c:v>1.3142954E-4</c:v>
                </c:pt>
                <c:pt idx="2936" formatCode="General">
                  <c:v>1.3393271999999999E-4</c:v>
                </c:pt>
                <c:pt idx="2937" formatCode="General">
                  <c:v>1.3600010000000001E-4</c:v>
                </c:pt>
                <c:pt idx="2938" formatCode="General">
                  <c:v>1.3760498000000001E-4</c:v>
                </c:pt>
                <c:pt idx="2939" formatCode="General">
                  <c:v>1.3872778E-4</c:v>
                </c:pt>
                <c:pt idx="2940" formatCode="General">
                  <c:v>1.3935626999999999E-4</c:v>
                </c:pt>
                <c:pt idx="2941" formatCode="General">
                  <c:v>1.3948591000000001E-4</c:v>
                </c:pt>
                <c:pt idx="2942" formatCode="General">
                  <c:v>1.3911985000000001E-4</c:v>
                </c:pt>
                <c:pt idx="2943" formatCode="General">
                  <c:v>1.3826899000000001E-4</c:v>
                </c:pt>
                <c:pt idx="2944" formatCode="General">
                  <c:v>1.3695178000000001E-4</c:v>
                </c:pt>
                <c:pt idx="2945" formatCode="General">
                  <c:v>1.3519399999999999E-4</c:v>
                </c:pt>
                <c:pt idx="2946" formatCode="General">
                  <c:v>1.3302832000000001E-4</c:v>
                </c:pt>
                <c:pt idx="2947" formatCode="General">
                  <c:v>1.3049382999999999E-4</c:v>
                </c:pt>
                <c:pt idx="2948" formatCode="General">
                  <c:v>1.2763539000000001E-4</c:v>
                </c:pt>
                <c:pt idx="2949" formatCode="General">
                  <c:v>1.2450296999999999E-4</c:v>
                </c:pt>
                <c:pt idx="2950" formatCode="General">
                  <c:v>1.2115082999999999E-4</c:v>
                </c:pt>
                <c:pt idx="2951" formatCode="General">
                  <c:v>1.1763666E-4</c:v>
                </c:pt>
                <c:pt idx="2952" formatCode="General">
                  <c:v>1.1402068E-4</c:v>
                </c:pt>
                <c:pt idx="2953" formatCode="General">
                  <c:v>1.1036469E-4</c:v>
                </c:pt>
                <c:pt idx="2954" formatCode="General">
                  <c:v>1.0673106E-4</c:v>
                </c:pt>
                <c:pt idx="2955" formatCode="General">
                  <c:v>1.0318178E-4</c:v>
                </c:pt>
                <c:pt idx="2956">
                  <c:v>9.9777485000000004E-5</c:v>
                </c:pt>
                <c:pt idx="2957">
                  <c:v>9.6576455999999999E-5</c:v>
                </c:pt>
                <c:pt idx="2958">
                  <c:v>9.3633739000000004E-5</c:v>
                </c:pt>
                <c:pt idx="2959">
                  <c:v>9.1000265000000001E-5</c:v>
                </c:pt>
                <c:pt idx="2960">
                  <c:v>8.8722045000000005E-5</c:v>
                </c:pt>
                <c:pt idx="2961">
                  <c:v>8.6839448999999995E-5</c:v>
                </c:pt>
                <c:pt idx="2962">
                  <c:v>8.5386568000000006E-5</c:v>
                </c:pt>
                <c:pt idx="2963">
                  <c:v>8.4390674999999996E-5</c:v>
                </c:pt>
                <c:pt idx="2964">
                  <c:v>8.3871792000000004E-5</c:v>
                </c:pt>
                <c:pt idx="2965">
                  <c:v>8.3842374999999994E-5</c:v>
                </c:pt>
                <c:pt idx="2966">
                  <c:v>8.4307113E-5</c:v>
                </c:pt>
                <c:pt idx="2967">
                  <c:v>8.5262853000000005E-5</c:v>
                </c:pt>
                <c:pt idx="2968">
                  <c:v>8.6698645999999996E-5</c:v>
                </c:pt>
                <c:pt idx="2969">
                  <c:v>8.8595919999999998E-5</c:v>
                </c:pt>
                <c:pt idx="2970">
                  <c:v>9.0928778000000002E-5</c:v>
                </c:pt>
                <c:pt idx="2971">
                  <c:v>9.3664401999999996E-5</c:v>
                </c:pt>
                <c:pt idx="2972">
                  <c:v>9.6763586999999994E-5</c:v>
                </c:pt>
                <c:pt idx="2973" formatCode="General">
                  <c:v>1.0018136999999999E-4</c:v>
                </c:pt>
                <c:pt idx="2974" formatCode="General">
                  <c:v>1.0386773E-4</c:v>
                </c:pt>
                <c:pt idx="2975" formatCode="General">
                  <c:v>1.0776845000000001E-4</c:v>
                </c:pt>
                <c:pt idx="2976" formatCode="General">
                  <c:v>1.1182593E-4</c:v>
                </c:pt>
                <c:pt idx="2977" formatCode="General">
                  <c:v>1.1598016E-4</c:v>
                </c:pt>
                <c:pt idx="2978" formatCode="General">
                  <c:v>1.2016966E-4</c:v>
                </c:pt>
                <c:pt idx="2979" formatCode="General">
                  <c:v>1.2433249E-4</c:v>
                </c:pt>
                <c:pt idx="2980" formatCode="General">
                  <c:v>1.2840721000000001E-4</c:v>
                </c:pt>
                <c:pt idx="2981" formatCode="General">
                  <c:v>1.3233383000000001E-4</c:v>
                </c:pt>
                <c:pt idx="2982" formatCode="General">
                  <c:v>1.3605474000000001E-4</c:v>
                </c:pt>
                <c:pt idx="2983" formatCode="General">
                  <c:v>1.3951552999999999E-4</c:v>
                </c:pt>
                <c:pt idx="2984" formatCode="General">
                  <c:v>1.4266571E-4</c:v>
                </c:pt>
                <c:pt idx="2985" formatCode="General">
                  <c:v>1.4545933E-4</c:v>
                </c:pt>
                <c:pt idx="2986" formatCode="General">
                  <c:v>1.4785543E-4</c:v>
                </c:pt>
                <c:pt idx="2987" formatCode="General">
                  <c:v>1.4981827999999999E-4</c:v>
                </c:pt>
                <c:pt idx="2988" formatCode="General">
                  <c:v>1.5131747000000001E-4</c:v>
                </c:pt>
                <c:pt idx="2989" formatCode="General">
                  <c:v>1.5232768999999999E-4</c:v>
                </c:pt>
                <c:pt idx="2990" formatCode="General">
                  <c:v>1.5282830999999999E-4</c:v>
                </c:pt>
                <c:pt idx="2991" formatCode="General">
                  <c:v>1.5280253999999999E-4</c:v>
                </c:pt>
                <c:pt idx="2992" formatCode="General">
                  <c:v>1.5223643E-4</c:v>
                </c:pt>
                <c:pt idx="2993" formatCode="General">
                  <c:v>1.5124889000000001E-4</c:v>
                </c:pt>
                <c:pt idx="2994" formatCode="General">
                  <c:v>1.4992063999999999E-4</c:v>
                </c:pt>
                <c:pt idx="2995" formatCode="General">
                  <c:v>1.4807182999999999E-4</c:v>
                </c:pt>
                <c:pt idx="2996" formatCode="General">
                  <c:v>1.4576777E-4</c:v>
                </c:pt>
                <c:pt idx="2997" formatCode="General">
                  <c:v>1.4307006E-4</c:v>
                </c:pt>
                <c:pt idx="2998" formatCode="General">
                  <c:v>1.4003847000000001E-4</c:v>
                </c:pt>
                <c:pt idx="2999" formatCode="General">
                  <c:v>1.3673225000000001E-4</c:v>
                </c:pt>
                <c:pt idx="3000" formatCode="General">
                  <c:v>1.3321093999999999E-4</c:v>
                </c:pt>
                <c:pt idx="3001" formatCode="General">
                  <c:v>1.2953469999999999E-4</c:v>
                </c:pt>
                <c:pt idx="3002" formatCode="General">
                  <c:v>1.2576442999999999E-4</c:v>
                </c:pt>
                <c:pt idx="3003" formatCode="General">
                  <c:v>1.2196145E-4</c:v>
                </c:pt>
                <c:pt idx="3004" formatCode="General">
                  <c:v>1.1818706E-4</c:v>
                </c:pt>
                <c:pt idx="3005" formatCode="General">
                  <c:v>1.1450192E-4</c:v>
                </c:pt>
                <c:pt idx="3006" formatCode="General">
                  <c:v>1.1096529E-4</c:v>
                </c:pt>
                <c:pt idx="3007" formatCode="General">
                  <c:v>1.0763425E-4</c:v>
                </c:pt>
                <c:pt idx="3008" formatCode="General">
                  <c:v>1.0456282E-4</c:v>
                </c:pt>
                <c:pt idx="3009" formatCode="General">
                  <c:v>1.0180114000000001E-4</c:v>
                </c:pt>
                <c:pt idx="3010">
                  <c:v>9.9394665000000003E-5</c:v>
                </c:pt>
                <c:pt idx="3011">
                  <c:v>9.7383393999999997E-5</c:v>
                </c:pt>
                <c:pt idx="3012">
                  <c:v>9.5801223999999999E-5</c:v>
                </c:pt>
                <c:pt idx="3013">
                  <c:v>9.4675356999999994E-5</c:v>
                </c:pt>
                <c:pt idx="3014">
                  <c:v>9.4025836999999998E-5</c:v>
                </c:pt>
                <c:pt idx="3015">
                  <c:v>9.3865199999999997E-5</c:v>
                </c:pt>
                <c:pt idx="3016">
                  <c:v>9.4198249999999999E-5</c:v>
                </c:pt>
                <c:pt idx="3017">
                  <c:v>9.5021959999999996E-5</c:v>
                </c:pt>
                <c:pt idx="3018">
                  <c:v>9.6325515999999995E-5</c:v>
                </c:pt>
                <c:pt idx="3019">
                  <c:v>9.8090469000000001E-5</c:v>
                </c:pt>
                <c:pt idx="3020" formatCode="General">
                  <c:v>1.0029102999999999E-4</c:v>
                </c:pt>
                <c:pt idx="3021" formatCode="General">
                  <c:v>1.0289449E-4</c:v>
                </c:pt>
                <c:pt idx="3022" formatCode="General">
                  <c:v>1.058617E-4</c:v>
                </c:pt>
                <c:pt idx="3023" formatCode="General">
                  <c:v>1.0914775E-4</c:v>
                </c:pt>
                <c:pt idx="3024" formatCode="General">
                  <c:v>1.1270263E-4</c:v>
                </c:pt>
                <c:pt idx="3025" formatCode="General">
                  <c:v>1.1647205E-4</c:v>
                </c:pt>
                <c:pt idx="3026" formatCode="General">
                  <c:v>1.2039828E-4</c:v>
                </c:pt>
                <c:pt idx="3027" formatCode="General">
                  <c:v>1.2442110999999999E-4</c:v>
                </c:pt>
                <c:pt idx="3028" formatCode="General">
                  <c:v>1.2847874000000001E-4</c:v>
                </c:pt>
                <c:pt idx="3029" formatCode="General">
                  <c:v>1.3250877E-4</c:v>
                </c:pt>
                <c:pt idx="3030" formatCode="General">
                  <c:v>1.3644922000000001E-4</c:v>
                </c:pt>
                <c:pt idx="3031" formatCode="General">
                  <c:v>1.4023947999999999E-4</c:v>
                </c:pt>
                <c:pt idx="3032" formatCode="General">
                  <c:v>1.4382123999999999E-4</c:v>
                </c:pt>
                <c:pt idx="3033" formatCode="General">
                  <c:v>1.4713945999999999E-4</c:v>
                </c:pt>
                <c:pt idx="3034" formatCode="General">
                  <c:v>1.5014320999999999E-4</c:v>
                </c:pt>
                <c:pt idx="3035" formatCode="General">
                  <c:v>1.5278646E-4</c:v>
                </c:pt>
                <c:pt idx="3036" formatCode="General">
                  <c:v>1.5502885E-4</c:v>
                </c:pt>
                <c:pt idx="3037" formatCode="General">
                  <c:v>1.5683630000000001E-4</c:v>
                </c:pt>
                <c:pt idx="3038" formatCode="General">
                  <c:v>1.5818154999999999E-4</c:v>
                </c:pt>
                <c:pt idx="3039" formatCode="General">
                  <c:v>1.5904461999999999E-4</c:v>
                </c:pt>
                <c:pt idx="3040" formatCode="General">
                  <c:v>1.5941309999999999E-4</c:v>
                </c:pt>
                <c:pt idx="3041" formatCode="General">
                  <c:v>1.5928236000000001E-4</c:v>
                </c:pt>
                <c:pt idx="3042" formatCode="General">
                  <c:v>1.5865563000000001E-4</c:v>
                </c:pt>
                <c:pt idx="3043" formatCode="General">
                  <c:v>1.5754391E-4</c:v>
                </c:pt>
                <c:pt idx="3044" formatCode="General">
                  <c:v>1.5596583999999999E-4</c:v>
                </c:pt>
                <c:pt idx="3045" formatCode="General">
                  <c:v>1.5394732E-4</c:v>
                </c:pt>
                <c:pt idx="3046" formatCode="General">
                  <c:v>1.5152115E-4</c:v>
                </c:pt>
                <c:pt idx="3047" formatCode="General">
                  <c:v>1.4872643E-4</c:v>
                </c:pt>
                <c:pt idx="3048" formatCode="General">
                  <c:v>1.4560792E-4</c:v>
                </c:pt>
                <c:pt idx="3049" formatCode="General">
                  <c:v>1.4221532E-4</c:v>
                </c:pt>
                <c:pt idx="3050" formatCode="General">
                  <c:v>1.3860241999999999E-4</c:v>
                </c:pt>
                <c:pt idx="3051" formatCode="General">
                  <c:v>1.3482621999999999E-4</c:v>
                </c:pt>
                <c:pt idx="3052" formatCode="General">
                  <c:v>1.3094604999999999E-4</c:v>
                </c:pt>
                <c:pt idx="3053" formatCode="General">
                  <c:v>1.2702258999999999E-4</c:v>
                </c:pt>
                <c:pt idx="3054" formatCode="General">
                  <c:v>1.2311698999999999E-4</c:v>
                </c:pt>
                <c:pt idx="3055" formatCode="General">
                  <c:v>1.1929001000000001E-4</c:v>
                </c:pt>
                <c:pt idx="3056" formatCode="General">
                  <c:v>1.1560120999999999E-4</c:v>
                </c:pt>
                <c:pt idx="3057" formatCode="General">
                  <c:v>1.1210832E-4</c:v>
                </c:pt>
                <c:pt idx="3058" formatCode="General">
                  <c:v>1.0886671999999999E-4</c:v>
                </c:pt>
                <c:pt idx="3059" formatCode="General">
                  <c:v>1.0592918999999999E-4</c:v>
                </c:pt>
                <c:pt idx="3060" formatCode="General">
                  <c:v>1.0334588E-4</c:v>
                </c:pt>
                <c:pt idx="3061" formatCode="General">
                  <c:v>1.011646E-4</c:v>
                </c:pt>
                <c:pt idx="3062">
                  <c:v>9.9431513999999997E-5</c:v>
                </c:pt>
                <c:pt idx="3063">
                  <c:v>9.8192277000000002E-5</c:v>
                </c:pt>
                <c:pt idx="3064">
                  <c:v>9.7493637999999995E-5</c:v>
                </c:pt>
                <c:pt idx="3065">
                  <c:v>9.7397624000000003E-5</c:v>
                </c:pt>
                <c:pt idx="3066">
                  <c:v>9.7148243000000004E-5</c:v>
                </c:pt>
                <c:pt idx="3067">
                  <c:v>9.7641001000000005E-5</c:v>
                </c:pt>
                <c:pt idx="3068">
                  <c:v>9.8775176000000004E-5</c:v>
                </c:pt>
                <c:pt idx="3069" formatCode="General">
                  <c:v>1.0046703E-4</c:v>
                </c:pt>
                <c:pt idx="3070" formatCode="General">
                  <c:v>1.0264471E-4</c:v>
                </c:pt>
                <c:pt idx="3071" formatCode="General">
                  <c:v>1.0524425E-4</c:v>
                </c:pt>
                <c:pt idx="3072" formatCode="General">
                  <c:v>1.0820642E-4</c:v>
                </c:pt>
                <c:pt idx="3073" formatCode="General">
                  <c:v>1.1147442E-4</c:v>
                </c:pt>
                <c:pt idx="3074" formatCode="General">
                  <c:v>1.1499228000000001E-4</c:v>
                </c:pt>
                <c:pt idx="3075" formatCode="General">
                  <c:v>1.1870376E-4</c:v>
                </c:pt>
                <c:pt idx="3076" formatCode="General">
                  <c:v>1.2255185999999999E-4</c:v>
                </c:pt>
                <c:pt idx="3077" formatCode="General">
                  <c:v>1.2647862000000001E-4</c:v>
                </c:pt>
                <c:pt idx="3078" formatCode="General">
                  <c:v>1.3042532000000001E-4</c:v>
                </c:pt>
                <c:pt idx="3079" formatCode="General">
                  <c:v>1.3433288000000001E-4</c:v>
                </c:pt>
                <c:pt idx="3080" formatCode="General">
                  <c:v>1.3814249999999999E-4</c:v>
                </c:pt>
                <c:pt idx="3081" formatCode="General">
                  <c:v>1.4179641000000001E-4</c:v>
                </c:pt>
                <c:pt idx="3082" formatCode="General">
                  <c:v>1.4523870999999999E-4</c:v>
                </c:pt>
                <c:pt idx="3083" formatCode="General">
                  <c:v>1.4841621000000001E-4</c:v>
                </c:pt>
                <c:pt idx="3084" formatCode="General">
                  <c:v>1.5127938000000001E-4</c:v>
                </c:pt>
                <c:pt idx="3085" formatCode="General">
                  <c:v>1.5378313E-4</c:v>
                </c:pt>
                <c:pt idx="3086" formatCode="General">
                  <c:v>1.5588766E-4</c:v>
                </c:pt>
                <c:pt idx="3087" formatCode="General">
                  <c:v>1.5755912E-4</c:v>
                </c:pt>
                <c:pt idx="3088" formatCode="General">
                  <c:v>1.5877027999999999E-4</c:v>
                </c:pt>
                <c:pt idx="3089" formatCode="General">
                  <c:v>1.5950099E-4</c:v>
                </c:pt>
                <c:pt idx="3090" formatCode="General">
                  <c:v>1.5973855000000001E-4</c:v>
                </c:pt>
                <c:pt idx="3091" formatCode="General">
                  <c:v>1.5947800000000001E-4</c:v>
                </c:pt>
                <c:pt idx="3092" formatCode="General">
                  <c:v>1.5872221E-4</c:v>
                </c:pt>
                <c:pt idx="3093" formatCode="General">
                  <c:v>1.5748183E-4</c:v>
                </c:pt>
                <c:pt idx="3094" formatCode="General">
                  <c:v>1.5577519E-4</c:v>
                </c:pt>
                <c:pt idx="3095" formatCode="General">
                  <c:v>1.5362797000000001E-4</c:v>
                </c:pt>
                <c:pt idx="3096" formatCode="General">
                  <c:v>1.5107281E-4</c:v>
                </c:pt>
                <c:pt idx="3097" formatCode="General">
                  <c:v>1.4814879000000001E-4</c:v>
                </c:pt>
                <c:pt idx="3098" formatCode="General">
                  <c:v>1.449008E-4</c:v>
                </c:pt>
                <c:pt idx="3099" formatCode="General">
                  <c:v>1.4137884000000001E-4</c:v>
                </c:pt>
                <c:pt idx="3100" formatCode="General">
                  <c:v>1.3763718000000001E-4</c:v>
                </c:pt>
                <c:pt idx="3101" formatCode="General">
                  <c:v>1.3373357E-4</c:v>
                </c:pt>
                <c:pt idx="3102" formatCode="General">
                  <c:v>1.2972824000000001E-4</c:v>
                </c:pt>
                <c:pt idx="3103" formatCode="General">
                  <c:v>1.25683E-4</c:v>
                </c:pt>
                <c:pt idx="3104" formatCode="General">
                  <c:v>1.2166025E-4</c:v>
                </c:pt>
                <c:pt idx="3105" formatCode="General">
                  <c:v>1.1772197999999999E-4</c:v>
                </c:pt>
                <c:pt idx="3106" formatCode="General">
                  <c:v>1.1392883E-4</c:v>
                </c:pt>
                <c:pt idx="3107" formatCode="General">
                  <c:v>1.1033908999999999E-4</c:v>
                </c:pt>
                <c:pt idx="3108" formatCode="General">
                  <c:v>1.0700782E-4</c:v>
                </c:pt>
                <c:pt idx="3109" formatCode="General">
                  <c:v>1.0398594E-4</c:v>
                </c:pt>
                <c:pt idx="3110" formatCode="General">
                  <c:v>1.013195E-4</c:v>
                </c:pt>
                <c:pt idx="3111">
                  <c:v>9.9048879000000002E-5</c:v>
                </c:pt>
                <c:pt idx="3112">
                  <c:v>9.7208168999999997E-5</c:v>
                </c:pt>
                <c:pt idx="3113">
                  <c:v>9.5824654999999994E-5</c:v>
                </c:pt>
                <c:pt idx="3114">
                  <c:v>9.4918353999999997E-5</c:v>
                </c:pt>
                <c:pt idx="3115">
                  <c:v>9.4501704999999997E-5</c:v>
                </c:pt>
                <c:pt idx="3116">
                  <c:v>9.4579357999999996E-5</c:v>
                </c:pt>
                <c:pt idx="3117">
                  <c:v>9.5148099999999998E-5</c:v>
                </c:pt>
                <c:pt idx="3118">
                  <c:v>9.6196898000000002E-5</c:v>
                </c:pt>
                <c:pt idx="3119">
                  <c:v>9.7707069999999996E-5</c:v>
                </c:pt>
                <c:pt idx="3120">
                  <c:v>9.9652590000000001E-5</c:v>
                </c:pt>
                <c:pt idx="3121" formatCode="General">
                  <c:v>1.0200049999999999E-4</c:v>
                </c:pt>
                <c:pt idx="3122" formatCode="General">
                  <c:v>1.0471145E-4</c:v>
                </c:pt>
                <c:pt idx="3123" formatCode="General">
                  <c:v>1.0774035000000001E-4</c:v>
                </c:pt>
                <c:pt idx="3124" formatCode="General">
                  <c:v>1.1103709999999999E-4</c:v>
                </c:pt>
                <c:pt idx="3125" formatCode="General">
                  <c:v>1.1454744E-4</c:v>
                </c:pt>
                <c:pt idx="3126" formatCode="General">
                  <c:v>1.1821386999999999E-4</c:v>
                </c:pt>
                <c:pt idx="3127" formatCode="General">
                  <c:v>1.2197658E-4</c:v>
                </c:pt>
                <c:pt idx="3128" formatCode="General">
                  <c:v>1.2577449000000001E-4</c:v>
                </c:pt>
                <c:pt idx="3129" formatCode="General">
                  <c:v>1.2954625999999999E-4</c:v>
                </c:pt>
                <c:pt idx="3130" formatCode="General">
                  <c:v>1.3323130000000001E-4</c:v>
                </c:pt>
                <c:pt idx="3131" formatCode="General">
                  <c:v>1.3677081E-4</c:v>
                </c:pt>
                <c:pt idx="3132" formatCode="General">
                  <c:v>1.4010863000000001E-4</c:v>
                </c:pt>
                <c:pt idx="3133" formatCode="General">
                  <c:v>1.4319218000000001E-4</c:v>
                </c:pt>
                <c:pt idx="3134" formatCode="General">
                  <c:v>1.4597309E-4</c:v>
                </c:pt>
                <c:pt idx="3135" formatCode="General">
                  <c:v>1.4840786000000001E-4</c:v>
                </c:pt>
                <c:pt idx="3136" formatCode="General">
                  <c:v>1.5045818E-4</c:v>
                </c:pt>
                <c:pt idx="3137" formatCode="General">
                  <c:v>1.5209108000000001E-4</c:v>
                </c:pt>
                <c:pt idx="3138" formatCode="General">
                  <c:v>1.5327885000000001E-4</c:v>
                </c:pt>
                <c:pt idx="3139" formatCode="General">
                  <c:v>1.5399856000000001E-4</c:v>
                </c:pt>
                <c:pt idx="3140" formatCode="General">
                  <c:v>1.5423126E-4</c:v>
                </c:pt>
                <c:pt idx="3141" formatCode="General">
                  <c:v>1.5396082E-4</c:v>
                </c:pt>
                <c:pt idx="3142" formatCode="General">
                  <c:v>1.5317223000000001E-4</c:v>
                </c:pt>
                <c:pt idx="3143" formatCode="General">
                  <c:v>1.5184943000000001E-4</c:v>
                </c:pt>
                <c:pt idx="3144" formatCode="General">
                  <c:v>1.4997262E-4</c:v>
                </c:pt>
                <c:pt idx="3145" formatCode="General">
                  <c:v>1.4751487E-4</c:v>
                </c:pt>
                <c:pt idx="3146" formatCode="General">
                  <c:v>1.4443816E-4</c:v>
                </c:pt>
                <c:pt idx="3147" formatCode="General">
                  <c:v>1.4120967E-4</c:v>
                </c:pt>
                <c:pt idx="3148" formatCode="General">
                  <c:v>1.3783829E-4</c:v>
                </c:pt>
                <c:pt idx="3149" formatCode="General">
                  <c:v>1.3420144999999999E-4</c:v>
                </c:pt>
                <c:pt idx="3150" formatCode="General">
                  <c:v>1.3034835E-4</c:v>
                </c:pt>
                <c:pt idx="3151" formatCode="General">
                  <c:v>1.2633383999999999E-4</c:v>
                </c:pt>
                <c:pt idx="3152" formatCode="General">
                  <c:v>1.2221677000000001E-4</c:v>
                </c:pt>
                <c:pt idx="3153" formatCode="General">
                  <c:v>1.1805845E-4</c:v>
                </c:pt>
                <c:pt idx="3154" formatCode="General">
                  <c:v>1.1392127E-4</c:v>
                </c:pt>
                <c:pt idx="3155" formatCode="General">
                  <c:v>1.0986752000000001E-4</c:v>
                </c:pt>
                <c:pt idx="3156" formatCode="General">
                  <c:v>1.0595818E-4</c:v>
                </c:pt>
                <c:pt idx="3157" formatCode="General">
                  <c:v>1.0225194000000001E-4</c:v>
                </c:pt>
                <c:pt idx="3158">
                  <c:v>9.8804142E-5</c:v>
                </c:pt>
                <c:pt idx="3159">
                  <c:v>9.5665980000000001E-5</c:v>
                </c:pt>
                <c:pt idx="3160">
                  <c:v>9.2883633999999999E-5</c:v>
                </c:pt>
                <c:pt idx="3161">
                  <c:v>9.0497573999999994E-5</c:v>
                </c:pt>
                <c:pt idx="3162">
                  <c:v>8.8541938999999993E-5</c:v>
                </c:pt>
                <c:pt idx="3163">
                  <c:v>8.7044013000000004E-5</c:v>
                </c:pt>
                <c:pt idx="3164">
                  <c:v>8.6023801999999993E-5</c:v>
                </c:pt>
                <c:pt idx="3165">
                  <c:v>8.5493740999999996E-5</c:v>
                </c:pt>
                <c:pt idx="3166">
                  <c:v>8.5458497999999996E-5</c:v>
                </c:pt>
                <c:pt idx="3167">
                  <c:v>8.5914906000000003E-5</c:v>
                </c:pt>
                <c:pt idx="3168">
                  <c:v>8.6852024999999996E-5</c:v>
                </c:pt>
                <c:pt idx="3169">
                  <c:v>8.8251303000000001E-5</c:v>
                </c:pt>
                <c:pt idx="3170">
                  <c:v>9.0086879999999998E-5</c:v>
                </c:pt>
                <c:pt idx="3171">
                  <c:v>9.2325989E-5</c:v>
                </c:pt>
                <c:pt idx="3172">
                  <c:v>9.4929471E-5</c:v>
                </c:pt>
                <c:pt idx="3173">
                  <c:v>9.7852393999999995E-5</c:v>
                </c:pt>
                <c:pt idx="3174" formatCode="General">
                  <c:v>1.0104476E-4</c:v>
                </c:pt>
                <c:pt idx="3175" formatCode="General">
                  <c:v>1.0445229E-4</c:v>
                </c:pt>
                <c:pt idx="3176" formatCode="General">
                  <c:v>1.0801727E-4</c:v>
                </c:pt>
                <c:pt idx="3177" formatCode="General">
                  <c:v>1.1167949999999999E-4</c:v>
                </c:pt>
                <c:pt idx="3178" formatCode="General">
                  <c:v>1.1537718E-4</c:v>
                </c:pt>
                <c:pt idx="3179" formatCode="General">
                  <c:v>1.1904794E-4</c:v>
                </c:pt>
                <c:pt idx="3180" formatCode="General">
                  <c:v>1.2262981000000001E-4</c:v>
                </c:pt>
                <c:pt idx="3181" formatCode="General">
                  <c:v>1.2606216000000001E-4</c:v>
                </c:pt>
                <c:pt idx="3182" formatCode="General">
                  <c:v>1.2928669999999999E-4</c:v>
                </c:pt>
                <c:pt idx="3183" formatCode="General">
                  <c:v>1.3224841E-4</c:v>
                </c:pt>
                <c:pt idx="3184" formatCode="General">
                  <c:v>1.3489635999999999E-4</c:v>
                </c:pt>
                <c:pt idx="3185" formatCode="General">
                  <c:v>1.3718454E-4</c:v>
                </c:pt>
                <c:pt idx="3186" formatCode="General">
                  <c:v>1.3907258E-4</c:v>
                </c:pt>
                <c:pt idx="3187" formatCode="General">
                  <c:v>1.405264E-4</c:v>
                </c:pt>
                <c:pt idx="3188" formatCode="General">
                  <c:v>1.4151872999999999E-4</c:v>
                </c:pt>
                <c:pt idx="3189" formatCode="General">
                  <c:v>1.4202957E-4</c:v>
                </c:pt>
                <c:pt idx="3190" formatCode="General">
                  <c:v>1.4204644000000001E-4</c:v>
                </c:pt>
                <c:pt idx="3191" formatCode="General">
                  <c:v>1.4156465999999999E-4</c:v>
                </c:pt>
                <c:pt idx="3192" formatCode="General">
                  <c:v>1.4058736000000001E-4</c:v>
                </c:pt>
                <c:pt idx="3193" formatCode="General">
                  <c:v>1.3912547999999999E-4</c:v>
                </c:pt>
                <c:pt idx="3194" formatCode="General">
                  <c:v>1.3719753999999999E-4</c:v>
                </c:pt>
                <c:pt idx="3195" formatCode="General">
                  <c:v>1.3482941000000001E-4</c:v>
                </c:pt>
                <c:pt idx="3196" formatCode="General">
                  <c:v>1.3205386000000001E-4</c:v>
                </c:pt>
                <c:pt idx="3197" formatCode="General">
                  <c:v>1.2891005999999999E-4</c:v>
                </c:pt>
                <c:pt idx="3198" formatCode="General">
                  <c:v>1.2544294999999999E-4</c:v>
                </c:pt>
                <c:pt idx="3199" formatCode="General">
                  <c:v>1.2170254000000001E-4</c:v>
                </c:pt>
                <c:pt idx="3200" formatCode="General">
                  <c:v>1.1774314E-4</c:v>
                </c:pt>
                <c:pt idx="3201" formatCode="General">
                  <c:v>1.1362246E-4</c:v>
                </c:pt>
                <c:pt idx="3202" formatCode="General">
                  <c:v>1.0940073E-4</c:v>
                </c:pt>
                <c:pt idx="3203" formatCode="General">
                  <c:v>1.0513973999999999E-4</c:v>
                </c:pt>
                <c:pt idx="3204" formatCode="General">
                  <c:v>1.0090188E-4</c:v>
                </c:pt>
                <c:pt idx="3205">
                  <c:v>9.6749129000000004E-5</c:v>
                </c:pt>
                <c:pt idx="3206">
                  <c:v>9.2742104000000005E-5</c:v>
                </c:pt>
                <c:pt idx="3207">
                  <c:v>8.8939094000000001E-5</c:v>
                </c:pt>
                <c:pt idx="3208">
                  <c:v>8.5395143999999999E-5</c:v>
                </c:pt>
                <c:pt idx="3209">
                  <c:v>8.2161191999999993E-5</c:v>
                </c:pt>
                <c:pt idx="3210">
                  <c:v>7.9283273999999996E-5</c:v>
                </c:pt>
                <c:pt idx="3211">
                  <c:v>7.6801794999999993E-5</c:v>
                </c:pt>
                <c:pt idx="3212">
                  <c:v>7.4750908000000005E-5</c:v>
                </c:pt>
                <c:pt idx="3213">
                  <c:v>7.3157968999999995E-5</c:v>
                </c:pt>
                <c:pt idx="3214">
                  <c:v>7.2043118000000004E-5</c:v>
                </c:pt>
                <c:pt idx="3215">
                  <c:v>7.1418959000000003E-5</c:v>
                </c:pt>
                <c:pt idx="3216">
                  <c:v>7.1290356000000004E-5</c:v>
                </c:pt>
                <c:pt idx="3217">
                  <c:v>7.1654349000000003E-5</c:v>
                </c:pt>
                <c:pt idx="3218">
                  <c:v>7.2500175000000006E-5</c:v>
                </c:pt>
                <c:pt idx="3219">
                  <c:v>7.3809410999999995E-5</c:v>
                </c:pt>
                <c:pt idx="3220">
                  <c:v>7.5556207000000006E-5</c:v>
                </c:pt>
                <c:pt idx="3221">
                  <c:v>7.7707626999999995E-5</c:v>
                </c:pt>
                <c:pt idx="3222">
                  <c:v>8.0224070999999997E-5</c:v>
                </c:pt>
                <c:pt idx="3223">
                  <c:v>8.3059765999999994E-5</c:v>
                </c:pt>
                <c:pt idx="3224">
                  <c:v>8.6163334000000002E-5</c:v>
                </c:pt>
                <c:pt idx="3225">
                  <c:v>8.9478390999999996E-5</c:v>
                </c:pt>
                <c:pt idx="3226">
                  <c:v>9.2944193999999994E-5</c:v>
                </c:pt>
                <c:pt idx="3227">
                  <c:v>9.6519423000000006E-5</c:v>
                </c:pt>
                <c:pt idx="3228" formatCode="General">
                  <c:v>1.0010399E-4</c:v>
                </c:pt>
                <c:pt idx="3229" formatCode="General">
                  <c:v>1.0369001000000001E-4</c:v>
                </c:pt>
                <c:pt idx="3230" formatCode="General">
                  <c:v>1.0720083999999999E-4</c:v>
                </c:pt>
                <c:pt idx="3231" formatCode="General">
                  <c:v>1.1056666E-4</c:v>
                </c:pt>
                <c:pt idx="3232" formatCode="General">
                  <c:v>1.1372386E-4</c:v>
                </c:pt>
                <c:pt idx="3233" formatCode="General">
                  <c:v>1.1661471E-4</c:v>
                </c:pt>
                <c:pt idx="3234" formatCode="General">
                  <c:v>1.1918733000000001E-4</c:v>
                </c:pt>
                <c:pt idx="3235" formatCode="General">
                  <c:v>1.2139584E-4</c:v>
                </c:pt>
                <c:pt idx="3236" formatCode="General">
                  <c:v>1.2320056E-4</c:v>
                </c:pt>
                <c:pt idx="3237" formatCode="General">
                  <c:v>1.2456832999999999E-4</c:v>
                </c:pt>
                <c:pt idx="3238" formatCode="General">
                  <c:v>1.2547287E-4</c:v>
                </c:pt>
                <c:pt idx="3239" formatCode="General">
                  <c:v>1.2589504E-4</c:v>
                </c:pt>
                <c:pt idx="3240" formatCode="General">
                  <c:v>1.2582312000000001E-4</c:v>
                </c:pt>
                <c:pt idx="3241" formatCode="General">
                  <c:v>1.2525296E-4</c:v>
                </c:pt>
                <c:pt idx="3242" formatCode="General">
                  <c:v>1.2418805999999999E-4</c:v>
                </c:pt>
                <c:pt idx="3243" formatCode="General">
                  <c:v>1.2263956999999999E-4</c:v>
                </c:pt>
                <c:pt idx="3244" formatCode="General">
                  <c:v>1.2062612E-4</c:v>
                </c:pt>
                <c:pt idx="3245" formatCode="General">
                  <c:v>1.1817355000000001E-4</c:v>
                </c:pt>
                <c:pt idx="3246" formatCode="General">
                  <c:v>1.1531459E-4</c:v>
                </c:pt>
                <c:pt idx="3247" formatCode="General">
                  <c:v>1.120883E-4</c:v>
                </c:pt>
                <c:pt idx="3248" formatCode="General">
                  <c:v>1.0853953E-4</c:v>
                </c:pt>
                <c:pt idx="3249" formatCode="General">
                  <c:v>1.0471815999999999E-4</c:v>
                </c:pt>
                <c:pt idx="3250" formatCode="General">
                  <c:v>1.0067842E-4</c:v>
                </c:pt>
                <c:pt idx="3251">
                  <c:v>9.6477947999999998E-5</c:v>
                </c:pt>
                <c:pt idx="3252">
                  <c:v>9.2176918999999994E-5</c:v>
                </c:pt>
                <c:pt idx="3253">
                  <c:v>8.7837102000000005E-5</c:v>
                </c:pt>
                <c:pt idx="3254">
                  <c:v>8.3520868000000001E-5</c:v>
                </c:pt>
                <c:pt idx="3255">
                  <c:v>7.9290208000000004E-5</c:v>
                </c:pt>
                <c:pt idx="3256">
                  <c:v>7.5205748999999998E-5</c:v>
                </c:pt>
                <c:pt idx="3257">
                  <c:v>7.1325799000000005E-5</c:v>
                </c:pt>
                <c:pt idx="3258">
                  <c:v>6.7705421000000001E-5</c:v>
                </c:pt>
                <c:pt idx="3259">
                  <c:v>6.4395561000000004E-5</c:v>
                </c:pt>
                <c:pt idx="3260">
                  <c:v>6.1442250000000003E-5</c:v>
                </c:pt>
                <c:pt idx="3261">
                  <c:v>5.8885872000000002E-5</c:v>
                </c:pt>
                <c:pt idx="3262">
                  <c:v>5.6760528999999999E-5</c:v>
                </c:pt>
                <c:pt idx="3263">
                  <c:v>5.5093504999999997E-5</c:v>
                </c:pt>
                <c:pt idx="3264">
                  <c:v>5.3904837000000001E-5</c:v>
                </c:pt>
                <c:pt idx="3265">
                  <c:v>5.3206996000000003E-5</c:v>
                </c:pt>
                <c:pt idx="3266">
                  <c:v>5.3004696E-5</c:v>
                </c:pt>
                <c:pt idx="3267">
                  <c:v>5.3294812999999999E-5</c:v>
                </c:pt>
                <c:pt idx="3268">
                  <c:v>5.4066442000000003E-5</c:v>
                </c:pt>
                <c:pt idx="3269">
                  <c:v>5.5301060000000002E-5</c:v>
                </c:pt>
                <c:pt idx="3270">
                  <c:v>5.6972823999999997E-5</c:v>
                </c:pt>
                <c:pt idx="3271">
                  <c:v>5.9048975000000002E-5</c:v>
                </c:pt>
                <c:pt idx="3272">
                  <c:v>6.1490351000000003E-5</c:v>
                </c:pt>
                <c:pt idx="3273">
                  <c:v>6.4252012E-5</c:v>
                </c:pt>
                <c:pt idx="3274">
                  <c:v>6.7283945000000005E-5</c:v>
                </c:pt>
                <c:pt idx="3275">
                  <c:v>7.0531853999999996E-5</c:v>
                </c:pt>
                <c:pt idx="3276">
                  <c:v>7.3938023999999995E-5</c:v>
                </c:pt>
                <c:pt idx="3277">
                  <c:v>7.7442232000000003E-5</c:v>
                </c:pt>
                <c:pt idx="3278">
                  <c:v>8.0982706999999999E-5</c:v>
                </c:pt>
                <c:pt idx="3279">
                  <c:v>8.4497104000000005E-5</c:v>
                </c:pt>
                <c:pt idx="3280">
                  <c:v>8.7923500999999995E-5</c:v>
                </c:pt>
                <c:pt idx="3281">
                  <c:v>9.1201379999999996E-5</c:v>
                </c:pt>
                <c:pt idx="3282">
                  <c:v>9.4272582999999996E-5</c:v>
                </c:pt>
                <c:pt idx="3283">
                  <c:v>9.7082234999999999E-5</c:v>
                </c:pt>
                <c:pt idx="3284">
                  <c:v>9.9579604999999998E-5</c:v>
                </c:pt>
                <c:pt idx="3285" formatCode="General">
                  <c:v>1.017189E-4</c:v>
                </c:pt>
                <c:pt idx="3286" formatCode="General">
                  <c:v>1.0345997E-4</c:v>
                </c:pt>
                <c:pt idx="3287" formatCode="General">
                  <c:v>1.0476891000000001E-4</c:v>
                </c:pt>
                <c:pt idx="3288" formatCode="General">
                  <c:v>1.0561860000000001E-4</c:v>
                </c:pt>
                <c:pt idx="3289" formatCode="General">
                  <c:v>1.0598902000000001E-4</c:v>
                </c:pt>
                <c:pt idx="3290" formatCode="General">
                  <c:v>1.058676E-4</c:v>
                </c:pt>
                <c:pt idx="3291" formatCode="General">
                  <c:v>1.0524928E-4</c:v>
                </c:pt>
                <c:pt idx="3292" formatCode="General">
                  <c:v>1.0413657999999999E-4</c:v>
                </c:pt>
                <c:pt idx="3293" formatCode="General">
                  <c:v>1.0253951E-4</c:v>
                </c:pt>
                <c:pt idx="3294" formatCode="General">
                  <c:v>1.0047531E-4</c:v>
                </c:pt>
                <c:pt idx="3295">
                  <c:v>9.7968209E-5</c:v>
                </c:pt>
                <c:pt idx="3296">
                  <c:v>9.5049035E-5</c:v>
                </c:pt>
                <c:pt idx="3297">
                  <c:v>9.1754818E-5</c:v>
                </c:pt>
                <c:pt idx="3298">
                  <c:v>8.8128371000000002E-5</c:v>
                </c:pt>
                <c:pt idx="3299">
                  <c:v>8.4217919999999993E-5</c:v>
                </c:pt>
                <c:pt idx="3300">
                  <c:v>8.0076803999999996E-5</c:v>
                </c:pt>
                <c:pt idx="3301">
                  <c:v>7.5868719999999996E-5</c:v>
                </c:pt>
                <c:pt idx="3302">
                  <c:v>7.1539795000000002E-5</c:v>
                </c:pt>
                <c:pt idx="3303">
                  <c:v>6.7142476999999993E-5</c:v>
                </c:pt>
                <c:pt idx="3304">
                  <c:v>6.2754339999999999E-5</c:v>
                </c:pt>
                <c:pt idx="3305">
                  <c:v>5.8447026000000002E-5</c:v>
                </c:pt>
                <c:pt idx="3306">
                  <c:v>5.4286865000000001E-5</c:v>
                </c:pt>
                <c:pt idx="3307">
                  <c:v>5.0335142E-5</c:v>
                </c:pt>
                <c:pt idx="3308">
                  <c:v>4.6648104999999998E-5</c:v>
                </c:pt>
                <c:pt idx="3309">
                  <c:v>4.3276774999999997E-5</c:v>
                </c:pt>
                <c:pt idx="3310">
                  <c:v>4.0266628999999998E-5</c:v>
                </c:pt>
                <c:pt idx="3311">
                  <c:v>3.7657210000000003E-5</c:v>
                </c:pt>
                <c:pt idx="3312">
                  <c:v>3.5481714000000001E-5</c:v>
                </c:pt>
                <c:pt idx="3313">
                  <c:v>3.3766580999999998E-5</c:v>
                </c:pt>
                <c:pt idx="3314">
                  <c:v>3.2531141000000003E-5</c:v>
                </c:pt>
                <c:pt idx="3315">
                  <c:v>3.1787323000000003E-5</c:v>
                </c:pt>
                <c:pt idx="3316">
                  <c:v>3.1539459E-5</c:v>
                </c:pt>
                <c:pt idx="3317">
                  <c:v>3.1784191999999998E-5</c:v>
                </c:pt>
                <c:pt idx="3318">
                  <c:v>3.2510494999999999E-5</c:v>
                </c:pt>
                <c:pt idx="3319">
                  <c:v>3.3699821000000003E-5</c:v>
                </c:pt>
                <c:pt idx="3320">
                  <c:v>3.5326358E-5</c:v>
                </c:pt>
                <c:pt idx="3321">
                  <c:v>3.7357419000000001E-5</c:v>
                </c:pt>
                <c:pt idx="3322">
                  <c:v>3.9753933000000003E-5</c:v>
                </c:pt>
                <c:pt idx="3323">
                  <c:v>4.2471054000000002E-5</c:v>
                </c:pt>
                <c:pt idx="3324">
                  <c:v>4.5458854E-5</c:v>
                </c:pt>
                <c:pt idx="3325">
                  <c:v>4.8663111999999998E-5</c:v>
                </c:pt>
                <c:pt idx="3326">
                  <c:v>5.2026167000000003E-5</c:v>
                </c:pt>
                <c:pt idx="3327">
                  <c:v>5.5487825000000003E-5</c:v>
                </c:pt>
                <c:pt idx="3328">
                  <c:v>5.8986319E-5</c:v>
                </c:pt>
                <c:pt idx="3329">
                  <c:v>6.2459279000000003E-5</c:v>
                </c:pt>
                <c:pt idx="3330">
                  <c:v>6.5844723999999996E-5</c:v>
                </c:pt>
                <c:pt idx="3331">
                  <c:v>6.9082041999999995E-5</c:v>
                </c:pt>
                <c:pt idx="3332">
                  <c:v>7.2112944999999995E-5</c:v>
                </c:pt>
                <c:pt idx="3333">
                  <c:v>7.4882394000000003E-5</c:v>
                </c:pt>
                <c:pt idx="3334">
                  <c:v>7.7339463000000006E-5</c:v>
                </c:pt>
                <c:pt idx="3335">
                  <c:v>7.9438147000000003E-5</c:v>
                </c:pt>
                <c:pt idx="3336">
                  <c:v>8.1138084999999994E-5</c:v>
                </c:pt>
                <c:pt idx="3337">
                  <c:v>8.2405192999999996E-5</c:v>
                </c:pt>
                <c:pt idx="3338">
                  <c:v>8.3212207999999998E-5</c:v>
                </c:pt>
                <c:pt idx="3339">
                  <c:v>8.3539112999999997E-5</c:v>
                </c:pt>
                <c:pt idx="3340">
                  <c:v>8.3373452999999995E-5</c:v>
                </c:pt>
                <c:pt idx="3341">
                  <c:v>8.2710535999999999E-5</c:v>
                </c:pt>
                <c:pt idx="3342">
                  <c:v>8.1553507000000004E-5</c:v>
                </c:pt>
                <c:pt idx="3343">
                  <c:v>7.9913297999999994E-5</c:v>
                </c:pt>
                <c:pt idx="3344">
                  <c:v>7.7808460999999999E-5</c:v>
                </c:pt>
                <c:pt idx="3345">
                  <c:v>7.5264873999999994E-5</c:v>
                </c:pt>
                <c:pt idx="3346">
                  <c:v>7.2315333999999995E-5</c:v>
                </c:pt>
                <c:pt idx="3347">
                  <c:v>6.8999039999999997E-5</c:v>
                </c:pt>
                <c:pt idx="3348">
                  <c:v>6.5360972999999999E-5</c:v>
                </c:pt>
                <c:pt idx="3349">
                  <c:v>6.1451177000000003E-5</c:v>
                </c:pt>
                <c:pt idx="3350">
                  <c:v>5.7323968000000001E-5</c:v>
                </c:pt>
                <c:pt idx="3351">
                  <c:v>5.3037066000000001E-5</c:v>
                </c:pt>
                <c:pt idx="3352">
                  <c:v>4.8650672000000002E-5</c:v>
                </c:pt>
                <c:pt idx="3353">
                  <c:v>4.4226505999999997E-5</c:v>
                </c:pt>
                <c:pt idx="3354">
                  <c:v>3.9826822000000003E-5</c:v>
                </c:pt>
                <c:pt idx="3355">
                  <c:v>3.5513409999999999E-5</c:v>
                </c:pt>
                <c:pt idx="3356">
                  <c:v>3.1346617999999998E-5</c:v>
                </c:pt>
                <c:pt idx="3357">
                  <c:v>2.7384395000000001E-5</c:v>
                </c:pt>
                <c:pt idx="3358">
                  <c:v>2.3681387000000001E-5</c:v>
                </c:pt>
                <c:pt idx="3359">
                  <c:v>2.0288098000000001E-5</c:v>
                </c:pt>
                <c:pt idx="3360">
                  <c:v>1.7250138999999999E-5</c:v>
                </c:pt>
                <c:pt idx="3361">
                  <c:v>1.4607575E-5</c:v>
                </c:pt>
                <c:pt idx="3362">
                  <c:v>1.2394402E-5</c:v>
                </c:pt>
                <c:pt idx="3363">
                  <c:v>1.0638149E-5</c:v>
                </c:pt>
                <c:pt idx="3364">
                  <c:v>9.3596475999999992E-6</c:v>
                </c:pt>
                <c:pt idx="3365">
                  <c:v>8.5729470000000008E-6</c:v>
                </c:pt>
                <c:pt idx="3366">
                  <c:v>8.2854211999999993E-6</c:v>
                </c:pt>
                <c:pt idx="3367">
                  <c:v>8.4980485E-6</c:v>
                </c:pt>
                <c:pt idx="3368">
                  <c:v>9.2058835999999992E-6</c:v>
                </c:pt>
                <c:pt idx="3369">
                  <c:v>1.0398718E-5</c:v>
                </c:pt>
                <c:pt idx="3370">
                  <c:v>1.2061925000000001E-5</c:v>
                </c:pt>
                <c:pt idx="3371">
                  <c:v>1.4063025000000001E-5</c:v>
                </c:pt>
                <c:pt idx="3372">
                  <c:v>1.6360724999999999E-5</c:v>
                </c:pt>
                <c:pt idx="3373">
                  <c:v>1.9036759000000002E-5</c:v>
                </c:pt>
                <c:pt idx="3374">
                  <c:v>2.2016289000000001E-5</c:v>
                </c:pt>
                <c:pt idx="3375">
                  <c:v>2.5228368999999999E-5</c:v>
                </c:pt>
                <c:pt idx="3376">
                  <c:v>2.8604646E-5</c:v>
                </c:pt>
                <c:pt idx="3377">
                  <c:v>3.2078585E-5</c:v>
                </c:pt>
                <c:pt idx="3378">
                  <c:v>3.5585093E-5</c:v>
                </c:pt>
                <c:pt idx="3379">
                  <c:v>3.9060500999999999E-5</c:v>
                </c:pt>
                <c:pt idx="3380">
                  <c:v>4.2442794000000003E-5</c:v>
                </c:pt>
                <c:pt idx="3381">
                  <c:v>4.5672050000000003E-5</c:v>
                </c:pt>
                <c:pt idx="3382">
                  <c:v>4.8691016000000002E-5</c:v>
                </c:pt>
                <c:pt idx="3383">
                  <c:v>5.1445775E-5</c:v>
                </c:pt>
                <c:pt idx="3384">
                  <c:v>5.3886454999999997E-5</c:v>
                </c:pt>
                <c:pt idx="3385">
                  <c:v>5.5967945E-5</c:v>
                </c:pt>
                <c:pt idx="3386">
                  <c:v>5.7650586999999998E-5</c:v>
                </c:pt>
                <c:pt idx="3387">
                  <c:v>5.8900806E-5</c:v>
                </c:pt>
                <c:pt idx="3388">
                  <c:v>5.9691668000000002E-5</c:v>
                </c:pt>
                <c:pt idx="3389">
                  <c:v>6.0003339999999998E-5</c:v>
                </c:pt>
                <c:pt idx="3390">
                  <c:v>5.9823439000000001E-5</c:v>
                </c:pt>
                <c:pt idx="3391">
                  <c:v>5.9147261000000002E-5</c:v>
                </c:pt>
                <c:pt idx="3392">
                  <c:v>5.7977891000000001E-5</c:v>
                </c:pt>
                <c:pt idx="3393">
                  <c:v>5.6326168999999998E-5</c:v>
                </c:pt>
                <c:pt idx="3394">
                  <c:v>5.4210547000000001E-5</c:v>
                </c:pt>
                <c:pt idx="3395">
                  <c:v>5.1656800000000003E-5</c:v>
                </c:pt>
                <c:pt idx="3396">
                  <c:v>4.8697632E-5</c:v>
                </c:pt>
                <c:pt idx="3397">
                  <c:v>4.5372160000000003E-5</c:v>
                </c:pt>
                <c:pt idx="3398">
                  <c:v>4.1725296999999997E-5</c:v>
                </c:pt>
                <c:pt idx="3399">
                  <c:v>3.7807038999999999E-5</c:v>
                </c:pt>
                <c:pt idx="3400">
                  <c:v>3.3671675999999999E-5</c:v>
                </c:pt>
                <c:pt idx="3401">
                  <c:v>2.9376931000000001E-5</c:v>
                </c:pt>
                <c:pt idx="3402">
                  <c:v>2.4983042999999999E-5</c:v>
                </c:pt>
                <c:pt idx="3403">
                  <c:v>2.0551818000000001E-5</c:v>
                </c:pt>
                <c:pt idx="3404">
                  <c:v>1.6145655000000001E-5</c:v>
                </c:pt>
                <c:pt idx="3405">
                  <c:v>1.1826554E-5</c:v>
                </c:pt>
                <c:pt idx="3406">
                  <c:v>7.6551469999999992E-6</c:v>
                </c:pt>
                <c:pt idx="3407">
                  <c:v>3.6897358999999998E-6</c:v>
                </c:pt>
                <c:pt idx="3408">
                  <c:v>-1.4622301E-8</c:v>
                </c:pt>
                <c:pt idx="3409">
                  <c:v>-3.4069843999999999E-6</c:v>
                </c:pt>
                <c:pt idx="3410">
                  <c:v>-6.4413238000000004E-6</c:v>
                </c:pt>
                <c:pt idx="3411">
                  <c:v>-9.0772572999999992E-6</c:v>
                </c:pt>
                <c:pt idx="3412">
                  <c:v>-1.1280683E-5</c:v>
                </c:pt>
                <c:pt idx="3413">
                  <c:v>-1.3024322E-5</c:v>
                </c:pt>
                <c:pt idx="3414">
                  <c:v>-1.4288147999999999E-5</c:v>
                </c:pt>
                <c:pt idx="3415">
                  <c:v>-1.505971E-5</c:v>
                </c:pt>
                <c:pt idx="3416">
                  <c:v>-1.5334328E-5</c:v>
                </c:pt>
                <c:pt idx="3417">
                  <c:v>-1.5115171E-5</c:v>
                </c:pt>
                <c:pt idx="3418">
                  <c:v>-1.4413205999999999E-5</c:v>
                </c:pt>
                <c:pt idx="3419">
                  <c:v>-1.3247017E-5</c:v>
                </c:pt>
                <c:pt idx="3420">
                  <c:v>-1.1642513E-5</c:v>
                </c:pt>
                <c:pt idx="3421">
                  <c:v>-9.6324979999999992E-6</c:v>
                </c:pt>
                <c:pt idx="3422">
                  <c:v>-7.2561448999999997E-6</c:v>
                </c:pt>
                <c:pt idx="3423">
                  <c:v>-4.5583513000000002E-6</c:v>
                </c:pt>
                <c:pt idx="3424">
                  <c:v>-1.5890078000000001E-6</c:v>
                </c:pt>
                <c:pt idx="3425">
                  <c:v>1.5978178999999999E-6</c:v>
                </c:pt>
                <c:pt idx="3426">
                  <c:v>4.9447613000000003E-6</c:v>
                </c:pt>
                <c:pt idx="3427">
                  <c:v>8.3920904999999995E-6</c:v>
                </c:pt>
                <c:pt idx="3428">
                  <c:v>1.1878662E-5</c:v>
                </c:pt>
                <c:pt idx="3429">
                  <c:v>1.5342881E-5</c:v>
                </c:pt>
                <c:pt idx="3430">
                  <c:v>1.8723643999999998E-5</c:v>
                </c:pt>
                <c:pt idx="3431">
                  <c:v>2.1961227999999999E-5</c:v>
                </c:pt>
                <c:pt idx="3432">
                  <c:v>2.4998104000000001E-5</c:v>
                </c:pt>
                <c:pt idx="3433">
                  <c:v>2.7779641E-5</c:v>
                </c:pt>
                <c:pt idx="3434">
                  <c:v>3.0254662E-5</c:v>
                </c:pt>
                <c:pt idx="3435">
                  <c:v>3.2375812999999998E-5</c:v>
                </c:pt>
                <c:pt idx="3436">
                  <c:v>3.4099714E-5</c:v>
                </c:pt>
                <c:pt idx="3437">
                  <c:v>3.5386847E-5</c:v>
                </c:pt>
                <c:pt idx="3438">
                  <c:v>3.6201120999999999E-5</c:v>
                </c:pt>
                <c:pt idx="3439">
                  <c:v>3.6509103000000001E-5</c:v>
                </c:pt>
                <c:pt idx="3440">
                  <c:v>3.6278822000000003E-5</c:v>
                </c:pt>
                <c:pt idx="3441">
                  <c:v>3.5477959999999999E-5</c:v>
                </c:pt>
                <c:pt idx="3442">
                  <c:v>3.4565001999999997E-5</c:v>
                </c:pt>
                <c:pt idx="3443">
                  <c:v>3.3029635000000002E-5</c:v>
                </c:pt>
                <c:pt idx="3444">
                  <c:v>3.0942921000000002E-5</c:v>
                </c:pt>
                <c:pt idx="3445">
                  <c:v>2.8368091999999998E-5</c:v>
                </c:pt>
                <c:pt idx="3446">
                  <c:v>2.5363643999999999E-5</c:v>
                </c:pt>
                <c:pt idx="3447">
                  <c:v>2.1985671999999999E-5</c:v>
                </c:pt>
                <c:pt idx="3448">
                  <c:v>1.8289556000000002E-5</c:v>
                </c:pt>
                <c:pt idx="3449">
                  <c:v>1.4331078000000001E-5</c:v>
                </c:pt>
                <c:pt idx="3450">
                  <c:v>1.0167069E-5</c:v>
                </c:pt>
                <c:pt idx="3451">
                  <c:v>5.8556498999999996E-6</c:v>
                </c:pt>
                <c:pt idx="3452">
                  <c:v>1.4561492000000001E-6</c:v>
                </c:pt>
                <c:pt idx="3453">
                  <c:v>-2.9712452000000001E-6</c:v>
                </c:pt>
                <c:pt idx="3454">
                  <c:v>-7.3660351000000001E-6</c:v>
                </c:pt>
                <c:pt idx="3455">
                  <c:v>-1.1668112E-5</c:v>
                </c:pt>
                <c:pt idx="3456">
                  <c:v>-1.5818561000000001E-5</c:v>
                </c:pt>
                <c:pt idx="3457">
                  <c:v>-1.9760517000000001E-5</c:v>
                </c:pt>
                <c:pt idx="3458">
                  <c:v>-2.3440055E-5</c:v>
                </c:pt>
                <c:pt idx="3459">
                  <c:v>-2.6807056999999999E-5</c:v>
                </c:pt>
                <c:pt idx="3460">
                  <c:v>-2.9816046E-5</c:v>
                </c:pt>
                <c:pt idx="3461">
                  <c:v>-3.2426959000000001E-5</c:v>
                </c:pt>
                <c:pt idx="3462">
                  <c:v>-3.4605828999999999E-5</c:v>
                </c:pt>
                <c:pt idx="3463">
                  <c:v>-3.6325375000000001E-5</c:v>
                </c:pt>
                <c:pt idx="3464">
                  <c:v>-3.7565479000000001E-5</c:v>
                </c:pt>
                <c:pt idx="3465">
                  <c:v>-3.8313535000000001E-5</c:v>
                </c:pt>
                <c:pt idx="3466">
                  <c:v>-3.8564681999999998E-5</c:v>
                </c:pt>
                <c:pt idx="3467">
                  <c:v>-3.8321894E-5</c:v>
                </c:pt>
                <c:pt idx="3468">
                  <c:v>-3.7595948999999998E-5</c:v>
                </c:pt>
                <c:pt idx="3469">
                  <c:v>-3.6405263999999997E-5</c:v>
                </c:pt>
                <c:pt idx="3470">
                  <c:v>-3.4775603999999997E-5</c:v>
                </c:pt>
                <c:pt idx="3471">
                  <c:v>-3.2739673E-5</c:v>
                </c:pt>
                <c:pt idx="3472">
                  <c:v>-3.0336593000000001E-5</c:v>
                </c:pt>
                <c:pt idx="3473">
                  <c:v>-2.7611280999999999E-5</c:v>
                </c:pt>
                <c:pt idx="3474">
                  <c:v>-2.4613734000000001E-5</c:v>
                </c:pt>
                <c:pt idx="3475">
                  <c:v>-2.1398236999999999E-5</c:v>
                </c:pt>
                <c:pt idx="3476">
                  <c:v>-1.8022500999999998E-5</c:v>
                </c:pt>
                <c:pt idx="3477">
                  <c:v>-1.4546753000000001E-5</c:v>
                </c:pt>
                <c:pt idx="3478">
                  <c:v>-1.1032782E-5</c:v>
                </c:pt>
                <c:pt idx="3479">
                  <c:v>-7.5429634999999998E-6</c:v>
                </c:pt>
                <c:pt idx="3480">
                  <c:v>-4.1392825999999999E-6</c:v>
                </c:pt>
                <c:pt idx="3481">
                  <c:v>-8.8235187999999995E-7</c:v>
                </c:pt>
                <c:pt idx="3482">
                  <c:v>2.1695414999999999E-6</c:v>
                </c:pt>
                <c:pt idx="3483">
                  <c:v>4.9613545000000002E-6</c:v>
                </c:pt>
                <c:pt idx="3484">
                  <c:v>7.4421575000000001E-6</c:v>
                </c:pt>
                <c:pt idx="3485">
                  <c:v>9.5659392999999992E-6</c:v>
                </c:pt>
                <c:pt idx="3486">
                  <c:v>1.1292336E-5</c:v>
                </c:pt>
                <c:pt idx="3487">
                  <c:v>1.2587272000000001E-5</c:v>
                </c:pt>
                <c:pt idx="3488">
                  <c:v>1.3423504E-5</c:v>
                </c:pt>
                <c:pt idx="3489">
                  <c:v>1.3781053000000001E-5</c:v>
                </c:pt>
                <c:pt idx="3490">
                  <c:v>1.364753E-5</c:v>
                </c:pt>
                <c:pt idx="3491">
                  <c:v>1.3018329E-5</c:v>
                </c:pt>
                <c:pt idx="3492">
                  <c:v>1.1896701E-5</c:v>
                </c:pt>
                <c:pt idx="3493">
                  <c:v>1.0293701E-5</c:v>
                </c:pt>
                <c:pt idx="3494">
                  <c:v>8.2280024000000001E-6</c:v>
                </c:pt>
                <c:pt idx="3495">
                  <c:v>5.7255852000000004E-6</c:v>
                </c:pt>
                <c:pt idx="3496">
                  <c:v>2.8193031000000001E-6</c:v>
                </c:pt>
                <c:pt idx="3497">
                  <c:v>-4.5166744E-7</c:v>
                </c:pt>
                <c:pt idx="3498">
                  <c:v>-4.0424840000000002E-6</c:v>
                </c:pt>
                <c:pt idx="3499">
                  <c:v>-7.9033919999999994E-6</c:v>
                </c:pt>
                <c:pt idx="3500">
                  <c:v>-1.1980558E-5</c:v>
                </c:pt>
                <c:pt idx="3501">
                  <c:v>-1.6216967E-5</c:v>
                </c:pt>
                <c:pt idx="3502">
                  <c:v>-2.0553362000000002E-5</c:v>
                </c:pt>
                <c:pt idx="3503">
                  <c:v>-2.4929203E-5</c:v>
                </c:pt>
                <c:pt idx="3504">
                  <c:v>-2.9283618000000001E-5</c:v>
                </c:pt>
                <c:pt idx="3505">
                  <c:v>-3.3556312999999998E-5</c:v>
                </c:pt>
                <c:pt idx="3506">
                  <c:v>-3.7688412999999999E-5</c:v>
                </c:pt>
                <c:pt idx="3507">
                  <c:v>-4.1623187000000003E-5</c:v>
                </c:pt>
                <c:pt idx="3508">
                  <c:v>-4.5306631999999998E-5</c:v>
                </c:pt>
                <c:pt idx="3509">
                  <c:v>-4.8687845999999997E-5</c:v>
                </c:pt>
                <c:pt idx="3510">
                  <c:v>-5.1719165999999998E-5</c:v>
                </c:pt>
                <c:pt idx="3511">
                  <c:v>-5.4356008000000001E-5</c:v>
                </c:pt>
                <c:pt idx="3512">
                  <c:v>-5.6556342000000001E-5</c:v>
                </c:pt>
                <c:pt idx="3513">
                  <c:v>-5.8279758999999998E-5</c:v>
                </c:pt>
                <c:pt idx="3514">
                  <c:v>-5.9486055999999999E-5</c:v>
                </c:pt>
                <c:pt idx="3515">
                  <c:v>-6.0133263000000001E-5</c:v>
                </c:pt>
                <c:pt idx="3516">
                  <c:v>-6.0175049E-5</c:v>
                </c:pt>
                <c:pt idx="3517">
                  <c:v>-5.9790526999999997E-5</c:v>
                </c:pt>
                <c:pt idx="3518">
                  <c:v>-5.9369147999999998E-5</c:v>
                </c:pt>
                <c:pt idx="3519">
                  <c:v>-5.8262422E-5</c:v>
                </c:pt>
                <c:pt idx="3520">
                  <c:v>-5.6579254000000003E-5</c:v>
                </c:pt>
                <c:pt idx="3521">
                  <c:v>-5.4411847000000002E-5</c:v>
                </c:pt>
                <c:pt idx="3522">
                  <c:v>-5.1840520000000001E-5</c:v>
                </c:pt>
                <c:pt idx="3523">
                  <c:v>-4.8937468000000003E-5</c:v>
                </c:pt>
                <c:pt idx="3524">
                  <c:v>-4.5769599E-5</c:v>
                </c:pt>
                <c:pt idx="3525">
                  <c:v>-4.2400581999999999E-5</c:v>
                </c:pt>
                <c:pt idx="3526">
                  <c:v>-3.8892237000000001E-5</c:v>
                </c:pt>
                <c:pt idx="3527">
                  <c:v>-3.5305356000000002E-5</c:v>
                </c:pt>
                <c:pt idx="3528">
                  <c:v>-3.1700082999999998E-5</c:v>
                </c:pt>
                <c:pt idx="3529">
                  <c:v>-2.8135911999999999E-5</c:v>
                </c:pt>
                <c:pt idx="3530">
                  <c:v>-2.4671411999999998E-5</c:v>
                </c:pt>
                <c:pt idx="3531">
                  <c:v>-2.1363728999999999E-5</c:v>
                </c:pt>
                <c:pt idx="3532">
                  <c:v>-1.8267942999999999E-5</c:v>
                </c:pt>
                <c:pt idx="3533">
                  <c:v>-1.5436327E-5</c:v>
                </c:pt>
                <c:pt idx="3534">
                  <c:v>-1.2917561999999999E-5</c:v>
                </c:pt>
                <c:pt idx="3535">
                  <c:v>-1.0755944E-5</c:v>
                </c:pt>
                <c:pt idx="3536">
                  <c:v>-8.9906311999999996E-6</c:v>
                </c:pt>
                <c:pt idx="3537">
                  <c:v>-7.6549369999999997E-6</c:v>
                </c:pt>
                <c:pt idx="3538">
                  <c:v>-6.7757211000000001E-6</c:v>
                </c:pt>
                <c:pt idx="3539">
                  <c:v>-6.3728760999999997E-6</c:v>
                </c:pt>
                <c:pt idx="3540">
                  <c:v>-6.4589333000000002E-6</c:v>
                </c:pt>
                <c:pt idx="3541">
                  <c:v>-7.0387967999999997E-6</c:v>
                </c:pt>
                <c:pt idx="3542">
                  <c:v>-8.1096090000000007E-6</c:v>
                </c:pt>
                <c:pt idx="3543">
                  <c:v>-9.6607539999999999E-6</c:v>
                </c:pt>
                <c:pt idx="3544">
                  <c:v>-1.1673994000000001E-5</c:v>
                </c:pt>
                <c:pt idx="3545">
                  <c:v>-1.4123739E-5</c:v>
                </c:pt>
                <c:pt idx="3546">
                  <c:v>-1.6977441E-5</c:v>
                </c:pt>
                <c:pt idx="3547">
                  <c:v>-2.0196103999999999E-5</c:v>
                </c:pt>
                <c:pt idx="3548">
                  <c:v>-2.3734904999999999E-5</c:v>
                </c:pt>
                <c:pt idx="3549">
                  <c:v>-2.754391E-5</c:v>
                </c:pt>
                <c:pt idx="3550">
                  <c:v>-3.1568863999999997E-5</c:v>
                </c:pt>
                <c:pt idx="3551">
                  <c:v>-3.5752064999999997E-5</c:v>
                </c:pt>
                <c:pt idx="3552">
                  <c:v>-4.0033276999999999E-5</c:v>
                </c:pt>
                <c:pt idx="3553">
                  <c:v>-4.4350688999999999E-5</c:v>
                </c:pt>
                <c:pt idx="3554">
                  <c:v>-4.8641899999999999E-5</c:v>
                </c:pt>
                <c:pt idx="3555">
                  <c:v>-5.28449E-5</c:v>
                </c:pt>
                <c:pt idx="3556">
                  <c:v>-5.6899055000000002E-5</c:v>
                </c:pt>
                <c:pt idx="3557">
                  <c:v>-6.0746063000000003E-5</c:v>
                </c:pt>
                <c:pt idx="3558">
                  <c:v>-6.4330869E-5</c:v>
                </c:pt>
                <c:pt idx="3559">
                  <c:v>-6.7602534000000002E-5</c:v>
                </c:pt>
                <c:pt idx="3560">
                  <c:v>-7.0515037999999995E-5</c:v>
                </c:pt>
                <c:pt idx="3561">
                  <c:v>-7.3028001000000002E-5</c:v>
                </c:pt>
                <c:pt idx="3562">
                  <c:v>-7.5107321999999998E-5</c:v>
                </c:pt>
                <c:pt idx="3563">
                  <c:v>-7.6725714999999997E-5</c:v>
                </c:pt>
                <c:pt idx="3564">
                  <c:v>-7.7863145E-5</c:v>
                </c:pt>
                <c:pt idx="3565">
                  <c:v>-7.8507145000000002E-5</c:v>
                </c:pt>
                <c:pt idx="3566">
                  <c:v>-7.8653019999999995E-5</c:v>
                </c:pt>
                <c:pt idx="3567">
                  <c:v>-7.8303922999999997E-5</c:v>
                </c:pt>
                <c:pt idx="3568">
                  <c:v>-7.7470817000000004E-5</c:v>
                </c:pt>
                <c:pt idx="3569">
                  <c:v>-7.6172302000000001E-5</c:v>
                </c:pt>
                <c:pt idx="3570">
                  <c:v>-7.4434328000000003E-5</c:v>
                </c:pt>
                <c:pt idx="3571">
                  <c:v>-7.2289786999999998E-5</c:v>
                </c:pt>
                <c:pt idx="3572">
                  <c:v>-6.9777987000000006E-5</c:v>
                </c:pt>
                <c:pt idx="3573">
                  <c:v>-6.6944027000000002E-5</c:v>
                </c:pt>
                <c:pt idx="3574">
                  <c:v>-6.3838067999999994E-5</c:v>
                </c:pt>
                <c:pt idx="3575">
                  <c:v>-6.0514521999999998E-5</c:v>
                </c:pt>
                <c:pt idx="3576">
                  <c:v>-5.7031160999999997E-5</c:v>
                </c:pt>
                <c:pt idx="3577">
                  <c:v>-5.3448168E-5</c:v>
                </c:pt>
                <c:pt idx="3578">
                  <c:v>-4.9827148000000001E-5</c:v>
                </c:pt>
                <c:pt idx="3579">
                  <c:v>-4.6230102000000002E-5</c:v>
                </c:pt>
                <c:pt idx="3580">
                  <c:v>-4.2718400999999997E-5</c:v>
                </c:pt>
                <c:pt idx="3581">
                  <c:v>-3.9351770000000003E-5</c:v>
                </c:pt>
                <c:pt idx="3582">
                  <c:v>-3.6187299999999998E-5</c:v>
                </c:pt>
                <c:pt idx="3583">
                  <c:v>-3.3278521000000001E-5</c:v>
                </c:pt>
                <c:pt idx="3584">
                  <c:v>-3.0674557000000002E-5</c:v>
                </c:pt>
                <c:pt idx="3585">
                  <c:v>-2.8419379E-5</c:v>
                </c:pt>
                <c:pt idx="3586">
                  <c:v>-2.6551189000000001E-5</c:v>
                </c:pt>
                <c:pt idx="3587">
                  <c:v>-2.5101966000000002E-5</c:v>
                </c:pt>
                <c:pt idx="3588">
                  <c:v>-2.4097185999999999E-5</c:v>
                </c:pt>
                <c:pt idx="3589">
                  <c:v>-2.3555753E-5</c:v>
                </c:pt>
                <c:pt idx="3590">
                  <c:v>-2.3490166000000001E-5</c:v>
                </c:pt>
                <c:pt idx="3591">
                  <c:v>-2.3906948000000001E-5</c:v>
                </c:pt>
                <c:pt idx="3592">
                  <c:v>-2.4807354E-5</c:v>
                </c:pt>
                <c:pt idx="3593">
                  <c:v>-2.6188403E-5</c:v>
                </c:pt>
                <c:pt idx="3594">
                  <c:v>-2.8044235000000001E-5</c:v>
                </c:pt>
                <c:pt idx="3595">
                  <c:v>-3.0367829E-5</c:v>
                </c:pt>
                <c:pt idx="3596">
                  <c:v>-3.3153106999999999E-5</c:v>
                </c:pt>
                <c:pt idx="3597">
                  <c:v>-3.6397426999999999E-5</c:v>
                </c:pt>
                <c:pt idx="3598">
                  <c:v>-4.0104498000000003E-5</c:v>
                </c:pt>
                <c:pt idx="3599">
                  <c:v>-4.4287730000000002E-5</c:v>
                </c:pt>
                <c:pt idx="3600">
                  <c:v>-4.8246630000000002E-5</c:v>
                </c:pt>
                <c:pt idx="3601">
                  <c:v>-5.2335566000000001E-5</c:v>
                </c:pt>
                <c:pt idx="3602">
                  <c:v>-5.6562101000000001E-5</c:v>
                </c:pt>
                <c:pt idx="3603">
                  <c:v>-6.0843473999999997E-5</c:v>
                </c:pt>
                <c:pt idx="3604">
                  <c:v>-6.5103913000000001E-5</c:v>
                </c:pt>
                <c:pt idx="3605">
                  <c:v>-6.9273492999999994E-5</c:v>
                </c:pt>
                <c:pt idx="3606">
                  <c:v>-7.3287469000000001E-5</c:v>
                </c:pt>
                <c:pt idx="3607">
                  <c:v>-7.7085973E-5</c:v>
                </c:pt>
                <c:pt idx="3608">
                  <c:v>-8.0613992000000002E-5</c:v>
                </c:pt>
                <c:pt idx="3609">
                  <c:v>-8.3821548999999998E-5</c:v>
                </c:pt>
                <c:pt idx="3610">
                  <c:v>-8.6664029999999998E-5</c:v>
                </c:pt>
                <c:pt idx="3611">
                  <c:v>-8.9102577999999996E-5</c:v>
                </c:pt>
                <c:pt idx="3612">
                  <c:v>-9.1104529000000001E-5</c:v>
                </c:pt>
                <c:pt idx="3613">
                  <c:v>-9.2643833000000006E-5</c:v>
                </c:pt>
                <c:pt idx="3614">
                  <c:v>-9.3701431000000002E-5</c:v>
                </c:pt>
                <c:pt idx="3615">
                  <c:v>-9.4265564000000002E-5</c:v>
                </c:pt>
                <c:pt idx="3616">
                  <c:v>-9.4331991999999995E-5</c:v>
                </c:pt>
                <c:pt idx="3617">
                  <c:v>-9.3904102999999996E-5</c:v>
                </c:pt>
                <c:pt idx="3618">
                  <c:v>-9.2992904999999996E-5</c:v>
                </c:pt>
                <c:pt idx="3619">
                  <c:v>-9.1616901000000003E-5</c:v>
                </c:pt>
                <c:pt idx="3620">
                  <c:v>-8.9801837000000006E-5</c:v>
                </c:pt>
                <c:pt idx="3621">
                  <c:v>-8.7580327000000006E-5</c:v>
                </c:pt>
                <c:pt idx="3622">
                  <c:v>-8.4991369000000003E-5</c:v>
                </c:pt>
                <c:pt idx="3623">
                  <c:v>-8.2079739999999996E-5</c:v>
                </c:pt>
                <c:pt idx="3624">
                  <c:v>-7.8895308999999995E-5</c:v>
                </c:pt>
                <c:pt idx="3625">
                  <c:v>-7.5492248999999996E-5</c:v>
                </c:pt>
                <c:pt idx="3626">
                  <c:v>-7.1928185999999995E-5</c:v>
                </c:pt>
                <c:pt idx="3627">
                  <c:v>-6.8263289000000004E-5</c:v>
                </c:pt>
                <c:pt idx="3628">
                  <c:v>-6.4559312999999999E-5</c:v>
                </c:pt>
                <c:pt idx="3629">
                  <c:v>-6.0878624999999999E-5</c:v>
                </c:pt>
                <c:pt idx="3630">
                  <c:v>-5.7283208000000003E-5</c:v>
                </c:pt>
                <c:pt idx="3631">
                  <c:v>-5.3833682999999999E-5</c:v>
                </c:pt>
                <c:pt idx="3632">
                  <c:v>-5.0588348000000003E-5</c:v>
                </c:pt>
                <c:pt idx="3633">
                  <c:v>-4.7602256000000003E-5</c:v>
                </c:pt>
                <c:pt idx="3634">
                  <c:v>-4.4926343999999997E-5</c:v>
                </c:pt>
                <c:pt idx="3635">
                  <c:v>-4.2606628999999999E-5</c:v>
                </c:pt>
                <c:pt idx="3636">
                  <c:v>-4.0683482000000002E-5</c:v>
                </c:pt>
                <c:pt idx="3637">
                  <c:v>-3.9190992999999999E-5</c:v>
                </c:pt>
                <c:pt idx="3638">
                  <c:v>-3.8156433999999999E-5</c:v>
                </c:pt>
                <c:pt idx="3639">
                  <c:v>-3.7599828000000002E-5</c:v>
                </c:pt>
                <c:pt idx="3640">
                  <c:v>-3.7533636999999997E-5</c:v>
                </c:pt>
                <c:pt idx="3641">
                  <c:v>-3.7962561000000001E-5</c:v>
                </c:pt>
                <c:pt idx="3642">
                  <c:v>-3.8883466000000002E-5</c:v>
                </c:pt>
                <c:pt idx="3643">
                  <c:v>-4.0285432E-5</c:v>
                </c:pt>
                <c:pt idx="3644">
                  <c:v>-4.2149925000000003E-5</c:v>
                </c:pt>
                <c:pt idx="3645">
                  <c:v>-4.4451082999999999E-5</c:v>
                </c:pt>
                <c:pt idx="3646">
                  <c:v>-4.7156127999999997E-5</c:v>
                </c:pt>
                <c:pt idx="3647">
                  <c:v>-5.0225877E-5</c:v>
                </c:pt>
                <c:pt idx="3648">
                  <c:v>-5.3615364000000003E-5</c:v>
                </c:pt>
                <c:pt idx="3649">
                  <c:v>-5.7274546999999997E-5</c:v>
                </c:pt>
                <c:pt idx="3650">
                  <c:v>-6.1149103999999998E-5</c:v>
                </c:pt>
                <c:pt idx="3651">
                  <c:v>-6.5181291000000001E-5</c:v>
                </c:pt>
                <c:pt idx="3652">
                  <c:v>-6.9310861000000001E-5</c:v>
                </c:pt>
                <c:pt idx="3653">
                  <c:v>-7.3476024999999994E-5</c:v>
                </c:pt>
                <c:pt idx="3654">
                  <c:v>-7.7614435999999999E-5</c:v>
                </c:pt>
                <c:pt idx="3655">
                  <c:v>-8.1664181000000005E-5</c:v>
                </c:pt>
                <c:pt idx="3656">
                  <c:v>-8.5564775000000003E-5</c:v>
                </c:pt>
                <c:pt idx="3657">
                  <c:v>-8.9258122000000005E-5</c:v>
                </c:pt>
                <c:pt idx="3658">
                  <c:v>-9.2689438000000005E-5</c:v>
                </c:pt>
                <c:pt idx="3659">
                  <c:v>-9.5808119999999996E-5</c:v>
                </c:pt>
                <c:pt idx="3660">
                  <c:v>-9.8568540000000006E-5</c:v>
                </c:pt>
                <c:pt idx="3661" formatCode="General">
                  <c:v>-1.0093075E-4</c:v>
                </c:pt>
                <c:pt idx="3662" formatCode="General">
                  <c:v>-1.0286108E-4</c:v>
                </c:pt>
                <c:pt idx="3663" formatCode="General">
                  <c:v>-1.0433263999999999E-4</c:v>
                </c:pt>
                <c:pt idx="3664" formatCode="General">
                  <c:v>-1.0532568000000001E-4</c:v>
                </c:pt>
                <c:pt idx="3665" formatCode="General">
                  <c:v>-1.0582783000000001E-4</c:v>
                </c:pt>
                <c:pt idx="3666" formatCode="General">
                  <c:v>-1.0583418E-4</c:v>
                </c:pt>
                <c:pt idx="3667" formatCode="General">
                  <c:v>-1.0534728E-4</c:v>
                </c:pt>
                <c:pt idx="3668" formatCode="General">
                  <c:v>-1.0437691E-4</c:v>
                </c:pt>
                <c:pt idx="3669" formatCode="General">
                  <c:v>-1.0293983E-4</c:v>
                </c:pt>
                <c:pt idx="3670" formatCode="General">
                  <c:v>-1.0105934000000001E-4</c:v>
                </c:pt>
                <c:pt idx="3671">
                  <c:v>-9.8764734E-5</c:v>
                </c:pt>
                <c:pt idx="3672">
                  <c:v>-9.6090741000000004E-5</c:v>
                </c:pt>
                <c:pt idx="3673">
                  <c:v>-9.3076841999999998E-5</c:v>
                </c:pt>
                <c:pt idx="3674">
                  <c:v>-8.9766616999999995E-5</c:v>
                </c:pt>
                <c:pt idx="3675">
                  <c:v>-8.6207104999999997E-5</c:v>
                </c:pt>
                <c:pt idx="3676">
                  <c:v>-8.2474634999999994E-5</c:v>
                </c:pt>
                <c:pt idx="3677">
                  <c:v>-7.8779821999999994E-5</c:v>
                </c:pt>
                <c:pt idx="3678">
                  <c:v>-7.5004041000000001E-5</c:v>
                </c:pt>
                <c:pt idx="3679">
                  <c:v>-7.1228967000000002E-5</c:v>
                </c:pt>
                <c:pt idx="3680">
                  <c:v>-6.7529186999999995E-5</c:v>
                </c:pt>
                <c:pt idx="3681">
                  <c:v>-6.3973080999999994E-5</c:v>
                </c:pt>
                <c:pt idx="3682">
                  <c:v>-6.0623308999999997E-5</c:v>
                </c:pt>
                <c:pt idx="3683">
                  <c:v>-5.7536986000000003E-5</c:v>
                </c:pt>
                <c:pt idx="3684">
                  <c:v>-5.4765639000000003E-5</c:v>
                </c:pt>
                <c:pt idx="3685">
                  <c:v>-5.2354992999999997E-5</c:v>
                </c:pt>
                <c:pt idx="3686">
                  <c:v>-5.0344672000000003E-5</c:v>
                </c:pt>
                <c:pt idx="3687">
                  <c:v>-4.8767841000000003E-5</c:v>
                </c:pt>
                <c:pt idx="3688">
                  <c:v>-4.7650851999999997E-5</c:v>
                </c:pt>
                <c:pt idx="3689">
                  <c:v>-4.7012918000000001E-5</c:v>
                </c:pt>
                <c:pt idx="3690">
                  <c:v>-4.6865846E-5</c:v>
                </c:pt>
                <c:pt idx="3691">
                  <c:v>-4.7213857999999997E-5</c:v>
                </c:pt>
                <c:pt idx="3692">
                  <c:v>-4.8053502000000002E-5</c:v>
                </c:pt>
                <c:pt idx="3693">
                  <c:v>-4.9373677999999998E-5</c:v>
                </c:pt>
                <c:pt idx="3694">
                  <c:v>-5.1155787E-5</c:v>
                </c:pt>
                <c:pt idx="3695">
                  <c:v>-5.3373981999999998E-5</c:v>
                </c:pt>
                <c:pt idx="3696">
                  <c:v>-5.5995556999999999E-5</c:v>
                </c:pt>
                <c:pt idx="3697">
                  <c:v>-5.8981435E-5</c:v>
                </c:pt>
                <c:pt idx="3698">
                  <c:v>-6.2286771000000002E-5</c:v>
                </c:pt>
                <c:pt idx="3699">
                  <c:v>-6.5861640999999999E-5</c:v>
                </c:pt>
                <c:pt idx="3700">
                  <c:v>-6.9651833000000007E-5</c:v>
                </c:pt>
                <c:pt idx="3701">
                  <c:v>-7.3599690000000005E-5</c:v>
                </c:pt>
                <c:pt idx="3702">
                  <c:v>-7.7645022999999996E-5</c:v>
                </c:pt>
                <c:pt idx="3703">
                  <c:v>-8.1726063999999998E-5</c:v>
                </c:pt>
                <c:pt idx="3704">
                  <c:v>-8.5780443E-5</c:v>
                </c:pt>
                <c:pt idx="3705">
                  <c:v>-8.9746170999999999E-5</c:v>
                </c:pt>
                <c:pt idx="3706">
                  <c:v>-9.3562629000000004E-5</c:v>
                </c:pt>
                <c:pt idx="3707">
                  <c:v>-9.7171517000000003E-5</c:v>
                </c:pt>
                <c:pt idx="3708" formatCode="General">
                  <c:v>-1.0051779E-4</c:v>
                </c:pt>
                <c:pt idx="3709" formatCode="General">
                  <c:v>-1.035505E-4</c:v>
                </c:pt>
                <c:pt idx="3710" formatCode="General">
                  <c:v>-1.0622364000000001E-4</c:v>
                </c:pt>
                <c:pt idx="3711" formatCode="General">
                  <c:v>-1.0849683E-4</c:v>
                </c:pt>
                <c:pt idx="3712" formatCode="General">
                  <c:v>-1.1033597999999999E-4</c:v>
                </c:pt>
                <c:pt idx="3713" formatCode="General">
                  <c:v>-1.1171383E-4</c:v>
                </c:pt>
                <c:pt idx="3714" formatCode="General">
                  <c:v>-1.1261033E-4</c:v>
                </c:pt>
                <c:pt idx="3715" formatCode="General">
                  <c:v>-1.1301303E-4</c:v>
                </c:pt>
                <c:pt idx="3716" formatCode="General">
                  <c:v>-1.1291723000000001E-4</c:v>
                </c:pt>
                <c:pt idx="3717" formatCode="General">
                  <c:v>-1.1232605E-4</c:v>
                </c:pt>
                <c:pt idx="3718" formatCode="General">
                  <c:v>-1.1125042E-4</c:v>
                </c:pt>
                <c:pt idx="3719" formatCode="General">
                  <c:v>-1.0970886999999999E-4</c:v>
                </c:pt>
                <c:pt idx="3720" formatCode="General">
                  <c:v>-1.0772726E-4</c:v>
                </c:pt>
                <c:pt idx="3721" formatCode="General">
                  <c:v>-1.0533836E-4</c:v>
                </c:pt>
                <c:pt idx="3722" formatCode="General">
                  <c:v>-1.0258137E-4</c:v>
                </c:pt>
                <c:pt idx="3723">
                  <c:v>-9.9501229000000001E-5</c:v>
                </c:pt>
                <c:pt idx="3724">
                  <c:v>-9.6147982000000006E-5</c:v>
                </c:pt>
                <c:pt idx="3725">
                  <c:v>-9.2575936000000001E-5</c:v>
                </c:pt>
                <c:pt idx="3726">
                  <c:v>-8.8842817999999998E-5</c:v>
                </c:pt>
                <c:pt idx="3727">
                  <c:v>-8.5008853000000003E-5</c:v>
                </c:pt>
                <c:pt idx="3728">
                  <c:v>-8.1135804000000001E-5</c:v>
                </c:pt>
                <c:pt idx="3729">
                  <c:v>-7.7285987999999999E-5</c:v>
                </c:pt>
                <c:pt idx="3730">
                  <c:v>-7.3521285000000003E-5</c:v>
                </c:pt>
                <c:pt idx="3731">
                  <c:v>-6.9902151000000002E-5</c:v>
                </c:pt>
                <c:pt idx="3732">
                  <c:v>-6.6486661000000002E-5</c:v>
                </c:pt>
                <c:pt idx="3733">
                  <c:v>-6.3329590000000004E-5</c:v>
                </c:pt>
                <c:pt idx="3734">
                  <c:v>-6.0481554999999997E-5</c:v>
                </c:pt>
                <c:pt idx="3735">
                  <c:v>-5.7988234999999997E-5</c:v>
                </c:pt>
                <c:pt idx="3736">
                  <c:v>-5.5889683000000001E-5</c:v>
                </c:pt>
                <c:pt idx="3737">
                  <c:v>-5.4219733000000002E-5</c:v>
                </c:pt>
                <c:pt idx="3738">
                  <c:v>-5.3005542000000001E-5</c:v>
                </c:pt>
                <c:pt idx="3739">
                  <c:v>-5.2267244E-5</c:v>
                </c:pt>
                <c:pt idx="3740">
                  <c:v>-5.2017751000000001E-5</c:v>
                </c:pt>
                <c:pt idx="3741">
                  <c:v>-5.2262692000000002E-5</c:v>
                </c:pt>
                <c:pt idx="3742">
                  <c:v>-5.3000498000000003E-5</c:v>
                </c:pt>
                <c:pt idx="3743">
                  <c:v>-5.4222625E-5</c:v>
                </c:pt>
                <c:pt idx="3744">
                  <c:v>-5.5913918000000003E-5</c:v>
                </c:pt>
                <c:pt idx="3745">
                  <c:v>-5.8053098000000003E-5</c:v>
                </c:pt>
                <c:pt idx="3746">
                  <c:v>-6.0613358999999999E-5</c:v>
                </c:pt>
                <c:pt idx="3747">
                  <c:v>-6.3563055999999994E-5</c:v>
                </c:pt>
                <c:pt idx="3748">
                  <c:v>-6.6799229000000002E-5</c:v>
                </c:pt>
                <c:pt idx="3749">
                  <c:v>-7.0214922000000004E-5</c:v>
                </c:pt>
                <c:pt idx="3750">
                  <c:v>-7.3899146000000005E-5</c:v>
                </c:pt>
                <c:pt idx="3751">
                  <c:v>-7.7770800999999993E-5</c:v>
                </c:pt>
                <c:pt idx="3752">
                  <c:v>-8.1754089999999996E-5</c:v>
                </c:pt>
                <c:pt idx="3753">
                  <c:v>-8.5777372000000007E-5</c:v>
                </c:pt>
                <c:pt idx="3754">
                  <c:v>-8.9772494999999994E-5</c:v>
                </c:pt>
                <c:pt idx="3755">
                  <c:v>-9.3674515E-5</c:v>
                </c:pt>
                <c:pt idx="3756">
                  <c:v>-9.7421715000000004E-5</c:v>
                </c:pt>
                <c:pt idx="3757" formatCode="General">
                  <c:v>-1.0095585E-4</c:v>
                </c:pt>
                <c:pt idx="3758" formatCode="General">
                  <c:v>-1.0422258000000001E-4</c:v>
                </c:pt>
                <c:pt idx="3759" formatCode="General">
                  <c:v>-1.0717195000000001E-4</c:v>
                </c:pt>
                <c:pt idx="3760" formatCode="General">
                  <c:v>-1.0975898E-4</c:v>
                </c:pt>
                <c:pt idx="3761" formatCode="General">
                  <c:v>-1.1194428E-4</c:v>
                </c:pt>
                <c:pt idx="3762" formatCode="General">
                  <c:v>-1.1369455E-4</c:v>
                </c:pt>
                <c:pt idx="3763" formatCode="General">
                  <c:v>-1.1498315E-4</c:v>
                </c:pt>
                <c:pt idx="3764" formatCode="General">
                  <c:v>-1.1579047999999999E-4</c:v>
                </c:pt>
                <c:pt idx="3765" formatCode="General">
                  <c:v>-1.1610437E-4</c:v>
                </c:pt>
                <c:pt idx="3766" formatCode="General">
                  <c:v>-1.1592025000000001E-4</c:v>
                </c:pt>
                <c:pt idx="3767" formatCode="General">
                  <c:v>-1.152413E-4</c:v>
                </c:pt>
                <c:pt idx="3768" formatCode="General">
                  <c:v>-1.1407842E-4</c:v>
                </c:pt>
                <c:pt idx="3769" formatCode="General">
                  <c:v>-1.1245006E-4</c:v>
                </c:pt>
                <c:pt idx="3770" formatCode="General">
                  <c:v>-1.10382E-4</c:v>
                </c:pt>
                <c:pt idx="3771" formatCode="General">
                  <c:v>-1.0790692E-4</c:v>
                </c:pt>
                <c:pt idx="3772" formatCode="General">
                  <c:v>-1.0506389E-4</c:v>
                </c:pt>
                <c:pt idx="3773" formatCode="General">
                  <c:v>-1.0189781000000001E-4</c:v>
                </c:pt>
                <c:pt idx="3774">
                  <c:v>-9.8458620999999997E-5</c:v>
                </c:pt>
                <c:pt idx="3775">
                  <c:v>-9.4800600000000002E-5</c:v>
                </c:pt>
                <c:pt idx="3776">
                  <c:v>-9.0981441000000002E-5</c:v>
                </c:pt>
                <c:pt idx="3777">
                  <c:v>-8.7061370999999994E-5</c:v>
                </c:pt>
                <c:pt idx="3778">
                  <c:v>-8.3102183000000006E-5</c:v>
                </c:pt>
                <c:pt idx="3779">
                  <c:v>-7.9166269000000003E-5</c:v>
                </c:pt>
                <c:pt idx="3780">
                  <c:v>-7.5315623999999993E-5</c:v>
                </c:pt>
                <c:pt idx="3781">
                  <c:v>-7.1610874000000005E-5</c:v>
                </c:pt>
                <c:pt idx="3782">
                  <c:v>-6.8110317000000004E-5</c:v>
                </c:pt>
                <c:pt idx="3783">
                  <c:v>-6.4869001999999997E-5</c:v>
                </c:pt>
                <c:pt idx="3784">
                  <c:v>-6.1937865E-5</c:v>
                </c:pt>
                <c:pt idx="3785">
                  <c:v>-5.9362923999999999E-5</c:v>
                </c:pt>
                <c:pt idx="3786">
                  <c:v>-5.7184552999999999E-5</c:v>
                </c:pt>
                <c:pt idx="3787">
                  <c:v>-5.5436848000000002E-5</c:v>
                </c:pt>
                <c:pt idx="3788">
                  <c:v>-5.4147088999999999E-5</c:v>
                </c:pt>
                <c:pt idx="3789">
                  <c:v>-5.3335302999999999E-5</c:v>
                </c:pt>
                <c:pt idx="3790">
                  <c:v>-5.3013950999999997E-5</c:v>
                </c:pt>
                <c:pt idx="3791">
                  <c:v>-5.3187730000000001E-5</c:v>
                </c:pt>
                <c:pt idx="3792">
                  <c:v>-5.3853492E-5</c:v>
                </c:pt>
                <c:pt idx="3793">
                  <c:v>-5.5000293999999999E-5</c:v>
                </c:pt>
                <c:pt idx="3794">
                  <c:v>-5.6609571000000002E-5</c:v>
                </c:pt>
                <c:pt idx="3795">
                  <c:v>-5.8655427999999997E-5</c:v>
                </c:pt>
                <c:pt idx="3796">
                  <c:v>-6.1105052999999997E-5</c:v>
                </c:pt>
                <c:pt idx="3797">
                  <c:v>-6.3919243E-5</c:v>
                </c:pt>
                <c:pt idx="3798">
                  <c:v>-6.7053029999999999E-5</c:v>
                </c:pt>
                <c:pt idx="3799">
                  <c:v>-7.0456407000000004E-5</c:v>
                </c:pt>
                <c:pt idx="3800">
                  <c:v>-7.4075134000000005E-5</c:v>
                </c:pt>
                <c:pt idx="3801">
                  <c:v>-7.7851613000000001E-5</c:v>
                </c:pt>
                <c:pt idx="3802">
                  <c:v>-8.1725819999999997E-5</c:v>
                </c:pt>
                <c:pt idx="3803">
                  <c:v>-8.5636273999999994E-5</c:v>
                </c:pt>
                <c:pt idx="3804">
                  <c:v>-8.952102E-5</c:v>
                </c:pt>
                <c:pt idx="3805">
                  <c:v>-9.3318611000000001E-5</c:v>
                </c:pt>
                <c:pt idx="3806">
                  <c:v>-9.6969073000000006E-5</c:v>
                </c:pt>
                <c:pt idx="3807" formatCode="General">
                  <c:v>-1.0041480999999999E-4</c:v>
                </c:pt>
                <c:pt idx="3808" formatCode="General">
                  <c:v>-1.0360146E-4</c:v>
                </c:pt>
                <c:pt idx="3809" formatCode="General">
                  <c:v>-1.0647860999999999E-4</c:v>
                </c:pt>
                <c:pt idx="3810" formatCode="General">
                  <c:v>-1.0900045E-4</c:v>
                </c:pt>
                <c:pt idx="3811" formatCode="General">
                  <c:v>-1.1112619999999999E-4</c:v>
                </c:pt>
                <c:pt idx="3812" formatCode="General">
                  <c:v>-1.1282044E-4</c:v>
                </c:pt>
                <c:pt idx="3813" formatCode="General">
                  <c:v>-1.1405317E-4</c:v>
                </c:pt>
                <c:pt idx="3814" formatCode="General">
                  <c:v>-1.1479965E-4</c:v>
                </c:pt>
                <c:pt idx="3815" formatCode="General">
                  <c:v>-1.1504E-4</c:v>
                </c:pt>
                <c:pt idx="3816" formatCode="General">
                  <c:v>-1.1475847999999999E-4</c:v>
                </c:pt>
                <c:pt idx="3817" formatCode="General">
                  <c:v>-1.1394245000000001E-4</c:v>
                </c:pt>
                <c:pt idx="3818" formatCode="General">
                  <c:v>-1.1259283E-4</c:v>
                </c:pt>
                <c:pt idx="3819" formatCode="General">
                  <c:v>-1.1103796E-4</c:v>
                </c:pt>
                <c:pt idx="3820" formatCode="General">
                  <c:v>-1.0895011E-4</c:v>
                </c:pt>
                <c:pt idx="3821" formatCode="General">
                  <c:v>-1.0639872E-4</c:v>
                </c:pt>
                <c:pt idx="3822" formatCode="General">
                  <c:v>-1.034485E-4</c:v>
                </c:pt>
                <c:pt idx="3823" formatCode="General">
                  <c:v>-1.0016151E-4</c:v>
                </c:pt>
                <c:pt idx="3824">
                  <c:v>-9.6598634999999996E-5</c:v>
                </c:pt>
                <c:pt idx="3825">
                  <c:v>-9.2820551999999999E-5</c:v>
                </c:pt>
                <c:pt idx="3826">
                  <c:v>-8.8888207000000006E-5</c:v>
                </c:pt>
                <c:pt idx="3827">
                  <c:v>-8.4862962000000007E-5</c:v>
                </c:pt>
                <c:pt idx="3828">
                  <c:v>-8.0806419000000005E-5</c:v>
                </c:pt>
                <c:pt idx="3829">
                  <c:v>-7.6780018999999999E-5</c:v>
                </c:pt>
                <c:pt idx="3830">
                  <c:v>-7.2844460999999997E-5</c:v>
                </c:pt>
                <c:pt idx="3831">
                  <c:v>-6.9058994000000001E-5</c:v>
                </c:pt>
                <c:pt idx="3832">
                  <c:v>-6.5480632999999995E-5</c:v>
                </c:pt>
                <c:pt idx="3833">
                  <c:v>-6.2163335999999993E-5</c:v>
                </c:pt>
                <c:pt idx="3834">
                  <c:v>-5.9157172E-5</c:v>
                </c:pt>
                <c:pt idx="3835">
                  <c:v>-5.6507525999999998E-5</c:v>
                </c:pt>
                <c:pt idx="3836">
                  <c:v>-5.4254350999999999E-5</c:v>
                </c:pt>
                <c:pt idx="3837">
                  <c:v>-5.2431500000000001E-5</c:v>
                </c:pt>
                <c:pt idx="3838">
                  <c:v>-5.1066144999999999E-5</c:v>
                </c:pt>
                <c:pt idx="3839">
                  <c:v>-5.0178313000000003E-5</c:v>
                </c:pt>
                <c:pt idx="3840">
                  <c:v>-4.9780532000000003E-5</c:v>
                </c:pt>
                <c:pt idx="3841">
                  <c:v>-4.9877604000000003E-5</c:v>
                </c:pt>
                <c:pt idx="3842">
                  <c:v>-5.0466510999999999E-5</c:v>
                </c:pt>
                <c:pt idx="3843">
                  <c:v>-5.1536443000000001E-5</c:v>
                </c:pt>
                <c:pt idx="3844">
                  <c:v>-5.3068965000000001E-5</c:v>
                </c:pt>
                <c:pt idx="3845">
                  <c:v>-5.5038299000000002E-5</c:v>
                </c:pt>
                <c:pt idx="3846">
                  <c:v>-5.7411736000000003E-5</c:v>
                </c:pt>
                <c:pt idx="3847">
                  <c:v>-6.0150152000000001E-5</c:v>
                </c:pt>
                <c:pt idx="3848">
                  <c:v>-6.3208629000000003E-5</c:v>
                </c:pt>
                <c:pt idx="3849">
                  <c:v>-6.6537169000000006E-5</c:v>
                </c:pt>
                <c:pt idx="3850">
                  <c:v>-7.0081486000000005E-5</c:v>
                </c:pt>
                <c:pt idx="3851">
                  <c:v>-7.3783867E-5</c:v>
                </c:pt>
                <c:pt idx="3852">
                  <c:v>-7.7584083000000002E-5</c:v>
                </c:pt>
                <c:pt idx="3853">
                  <c:v>-8.1420343000000001E-5</c:v>
                </c:pt>
                <c:pt idx="3854">
                  <c:v>-8.5230264999999994E-5</c:v>
                </c:pt>
                <c:pt idx="3855">
                  <c:v>-8.8951863000000003E-5</c:v>
                </c:pt>
                <c:pt idx="3856">
                  <c:v>-9.2524518999999997E-5</c:v>
                </c:pt>
                <c:pt idx="3857">
                  <c:v>-9.5889943999999999E-5</c:v>
                </c:pt>
                <c:pt idx="3858">
                  <c:v>-9.8993093999999996E-5</c:v>
                </c:pt>
                <c:pt idx="3859" formatCode="General">
                  <c:v>-1.0178304E-4</c:v>
                </c:pt>
                <c:pt idx="3860" formatCode="General">
                  <c:v>-1.0421376E-4</c:v>
                </c:pt>
                <c:pt idx="3861" formatCode="General">
                  <c:v>-1.0624489E-4</c:v>
                </c:pt>
                <c:pt idx="3862" formatCode="General">
                  <c:v>-1.0784236E-4</c:v>
                </c:pt>
                <c:pt idx="3863" formatCode="General">
                  <c:v>-1.0897889999999999E-4</c:v>
                </c:pt>
                <c:pt idx="3864" formatCode="General">
                  <c:v>-1.0963453E-4</c:v>
                </c:pt>
                <c:pt idx="3865" formatCode="General">
                  <c:v>-1.0979683999999999E-4</c:v>
                </c:pt>
                <c:pt idx="3866" formatCode="General">
                  <c:v>-1.094612E-4</c:v>
                </c:pt>
                <c:pt idx="3867" formatCode="General">
                  <c:v>-1.0863082E-4</c:v>
                </c:pt>
                <c:pt idx="3868" formatCode="General">
                  <c:v>-1.0731672E-4</c:v>
                </c:pt>
                <c:pt idx="3869" formatCode="General">
                  <c:v>-1.0553753E-4</c:v>
                </c:pt>
                <c:pt idx="3870" formatCode="General">
                  <c:v>-1.0331917E-4</c:v>
                </c:pt>
                <c:pt idx="3871" formatCode="General">
                  <c:v>-1.0069446E-4</c:v>
                </c:pt>
                <c:pt idx="3872">
                  <c:v>-9.7702513000000004E-5</c:v>
                </c:pt>
                <c:pt idx="3873">
                  <c:v>-9.4388151999999994E-5</c:v>
                </c:pt>
                <c:pt idx="3874">
                  <c:v>-9.0801118999999999E-5</c:v>
                </c:pt>
                <c:pt idx="3875">
                  <c:v>-8.6995269999999995E-5</c:v>
                </c:pt>
                <c:pt idx="3876">
                  <c:v>-8.3027692999999999E-5</c:v>
                </c:pt>
                <c:pt idx="3877">
                  <c:v>-7.8957785000000004E-5</c:v>
                </c:pt>
                <c:pt idx="3878">
                  <c:v>-7.4846307000000001E-5</c:v>
                </c:pt>
                <c:pt idx="3879">
                  <c:v>-7.0754465000000006E-5</c:v>
                </c:pt>
                <c:pt idx="3880">
                  <c:v>-6.6743019E-5</c:v>
                </c:pt>
                <c:pt idx="3881">
                  <c:v>-6.2871472999999995E-5</c:v>
                </c:pt>
                <c:pt idx="3882">
                  <c:v>-5.9197375999999998E-5</c:v>
                </c:pt>
                <c:pt idx="3883">
                  <c:v>-5.5775780000000001E-5</c:v>
                </c:pt>
                <c:pt idx="3884">
                  <c:v>-5.2658887999999999E-5</c:v>
                </c:pt>
                <c:pt idx="3885">
                  <c:v>-4.9895958000000003E-5</c:v>
                </c:pt>
                <c:pt idx="3886">
                  <c:v>-4.7533497E-5</c:v>
                </c:pt>
                <c:pt idx="3887">
                  <c:v>-4.5615813E-5</c:v>
                </c:pt>
                <c:pt idx="3888">
                  <c:v>-4.4185981000000002E-5</c:v>
                </c:pt>
                <c:pt idx="3889">
                  <c:v>-4.3287281999999999E-5</c:v>
                </c:pt>
                <c:pt idx="3890">
                  <c:v>-4.2965193999999997E-5</c:v>
                </c:pt>
                <c:pt idx="3891">
                  <c:v>-4.2758418999999999E-5</c:v>
                </c:pt>
                <c:pt idx="3892">
                  <c:v>-4.3004792999999999E-5</c:v>
                </c:pt>
                <c:pt idx="3893">
                  <c:v>-4.3924154999999999E-5</c:v>
                </c:pt>
                <c:pt idx="3894">
                  <c:v>-4.5423777999999997E-5</c:v>
                </c:pt>
                <c:pt idx="3895">
                  <c:v>-4.7424969000000003E-5</c:v>
                </c:pt>
                <c:pt idx="3896">
                  <c:v>-4.9858619000000003E-5</c:v>
                </c:pt>
                <c:pt idx="3897">
                  <c:v>-5.2661747E-5</c:v>
                </c:pt>
                <c:pt idx="3898">
                  <c:v>-5.5774891000000002E-5</c:v>
                </c:pt>
                <c:pt idx="3899">
                  <c:v>-5.9140242999999998E-5</c:v>
                </c:pt>
                <c:pt idx="3900">
                  <c:v>-6.2700398999999997E-5</c:v>
                </c:pt>
                <c:pt idx="3901">
                  <c:v>-6.6397643999999996E-5</c:v>
                </c:pt>
                <c:pt idx="3902">
                  <c:v>-7.0173666999999998E-5</c:v>
                </c:pt>
                <c:pt idx="3903">
                  <c:v>-7.3969629999999999E-5</c:v>
                </c:pt>
                <c:pt idx="3904">
                  <c:v>-7.7726510000000003E-5</c:v>
                </c:pt>
                <c:pt idx="3905">
                  <c:v>-8.1385656999999998E-5</c:v>
                </c:pt>
                <c:pt idx="3906">
                  <c:v>-8.4889497999999995E-5</c:v>
                </c:pt>
                <c:pt idx="3907">
                  <c:v>-8.8182339000000004E-5</c:v>
                </c:pt>
                <c:pt idx="3908">
                  <c:v>-9.1211225E-5</c:v>
                </c:pt>
                <c:pt idx="3909">
                  <c:v>-9.3926798000000005E-5</c:v>
                </c:pt>
                <c:pt idx="3910">
                  <c:v>-9.6284145000000005E-5</c:v>
                </c:pt>
                <c:pt idx="3911">
                  <c:v>-9.8243583000000003E-5</c:v>
                </c:pt>
                <c:pt idx="3912">
                  <c:v>-9.9771376000000006E-5</c:v>
                </c:pt>
                <c:pt idx="3913" formatCode="General">
                  <c:v>-1.0084035E-4</c:v>
                </c:pt>
                <c:pt idx="3914" formatCode="General">
                  <c:v>-1.0143038E-4</c:v>
                </c:pt>
                <c:pt idx="3915" formatCode="General">
                  <c:v>-1.0152882E-4</c:v>
                </c:pt>
                <c:pt idx="3916" formatCode="General">
                  <c:v>-1.011307E-4</c:v>
                </c:pt>
                <c:pt idx="3917" formatCode="General">
                  <c:v>-1.0023887E-4</c:v>
                </c:pt>
                <c:pt idx="3918">
                  <c:v>-9.8863978000000001E-5</c:v>
                </c:pt>
                <c:pt idx="3919">
                  <c:v>-9.7024318999999997E-5</c:v>
                </c:pt>
                <c:pt idx="3920">
                  <c:v>-9.4745556000000003E-5</c:v>
                </c:pt>
                <c:pt idx="3921">
                  <c:v>-9.2060310000000004E-5</c:v>
                </c:pt>
                <c:pt idx="3922">
                  <c:v>-8.9007643999999998E-5</c:v>
                </c:pt>
                <c:pt idx="3923">
                  <c:v>-8.563244E-5</c:v>
                </c:pt>
                <c:pt idx="3924">
                  <c:v>-8.1984679000000004E-5</c:v>
                </c:pt>
                <c:pt idx="3925">
                  <c:v>-7.8118647999999999E-5</c:v>
                </c:pt>
                <c:pt idx="3926">
                  <c:v>-7.4092069000000004E-5</c:v>
                </c:pt>
                <c:pt idx="3927">
                  <c:v>-6.9965186999999997E-5</c:v>
                </c:pt>
                <c:pt idx="3928">
                  <c:v>-6.5799813000000002E-5</c:v>
                </c:pt>
                <c:pt idx="3929">
                  <c:v>-6.1658345999999998E-5</c:v>
                </c:pt>
                <c:pt idx="3930">
                  <c:v>-5.7602790000000003E-5</c:v>
                </c:pt>
                <c:pt idx="3931">
                  <c:v>-5.3693770999999998E-5</c:v>
                </c:pt>
                <c:pt idx="3932">
                  <c:v>-4.9989589999999999E-5</c:v>
                </c:pt>
                <c:pt idx="3933">
                  <c:v>-4.6545300000000003E-5</c:v>
                </c:pt>
                <c:pt idx="3934">
                  <c:v>-4.3411841000000002E-5</c:v>
                </c:pt>
                <c:pt idx="3935">
                  <c:v>-4.0635239E-5</c:v>
                </c:pt>
                <c:pt idx="3936">
                  <c:v>-3.8255876000000002E-5</c:v>
                </c:pt>
                <c:pt idx="3937">
                  <c:v>-3.6307857999999997E-5</c:v>
                </c:pt>
                <c:pt idx="3938">
                  <c:v>-3.4818467000000002E-5</c:v>
                </c:pt>
                <c:pt idx="3939">
                  <c:v>-3.3807728999999998E-5</c:v>
                </c:pt>
                <c:pt idx="3940">
                  <c:v>-3.3288090000000003E-5</c:v>
                </c:pt>
                <c:pt idx="3941">
                  <c:v>-3.3264216999999999E-5</c:v>
                </c:pt>
                <c:pt idx="3942">
                  <c:v>-3.3732911E-5</c:v>
                </c:pt>
                <c:pt idx="3943">
                  <c:v>-3.4683157999999999E-5</c:v>
                </c:pt>
                <c:pt idx="3944">
                  <c:v>-3.6096295000000002E-5</c:v>
                </c:pt>
                <c:pt idx="3945">
                  <c:v>-3.7946311000000003E-5</c:v>
                </c:pt>
                <c:pt idx="3946">
                  <c:v>-4.0200259000000003E-5</c:v>
                </c:pt>
                <c:pt idx="3947">
                  <c:v>-4.2818789999999997E-5</c:v>
                </c:pt>
                <c:pt idx="3948">
                  <c:v>-4.5756795999999998E-5</c:v>
                </c:pt>
                <c:pt idx="3949">
                  <c:v>-4.8964152999999999E-5</c:v>
                </c:pt>
                <c:pt idx="3950">
                  <c:v>-5.2386545E-5</c:v>
                </c:pt>
                <c:pt idx="3951">
                  <c:v>-5.5966376999999997E-5</c:v>
                </c:pt>
                <c:pt idx="3952">
                  <c:v>-5.9643730999999998E-5</c:v>
                </c:pt>
                <c:pt idx="3953">
                  <c:v>-6.3357375999999999E-5</c:v>
                </c:pt>
                <c:pt idx="3954">
                  <c:v>-6.7045794000000005E-5</c:v>
                </c:pt>
                <c:pt idx="3955">
                  <c:v>-7.0648204999999999E-5</c:v>
                </c:pt>
                <c:pt idx="3956">
                  <c:v>-7.4105569999999995E-5</c:v>
                </c:pt>
                <c:pt idx="3957">
                  <c:v>-7.7361544999999998E-5</c:v>
                </c:pt>
                <c:pt idx="3958">
                  <c:v>-8.036335E-5</c:v>
                </c:pt>
                <c:pt idx="3959">
                  <c:v>-8.3062538000000004E-5</c:v>
                </c:pt>
                <c:pt idx="3960">
                  <c:v>-8.5415613999999994E-5</c:v>
                </c:pt>
                <c:pt idx="3961">
                  <c:v>-8.7384491000000005E-5</c:v>
                </c:pt>
                <c:pt idx="3962">
                  <c:v>-8.8936726999999999E-5</c:v>
                </c:pt>
                <c:pt idx="3963">
                  <c:v>-9.0045515999999994E-5</c:v>
                </c:pt>
                <c:pt idx="3964">
                  <c:v>-9.0689397999999994E-5</c:v>
                </c:pt>
                <c:pt idx="3965">
                  <c:v>-9.0851640000000006E-5</c:v>
                </c:pt>
                <c:pt idx="3966">
                  <c:v>-9.0519248000000004E-5</c:v>
                </c:pt>
                <c:pt idx="3967">
                  <c:v>-8.9681569000000001E-5</c:v>
                </c:pt>
                <c:pt idx="3968">
                  <c:v>-8.8328440000000002E-5</c:v>
                </c:pt>
                <c:pt idx="3969">
                  <c:v>-8.6447833999999996E-5</c:v>
                </c:pt>
                <c:pt idx="3970">
                  <c:v>-8.4022964E-5</c:v>
                </c:pt>
                <c:pt idx="3971">
                  <c:v>-8.1028789999999998E-5</c:v>
                </c:pt>
                <c:pt idx="3972">
                  <c:v>-7.7405639000000003E-5</c:v>
                </c:pt>
                <c:pt idx="3973">
                  <c:v>-7.4138590999999997E-5</c:v>
                </c:pt>
                <c:pt idx="3974">
                  <c:v>-7.0490592000000004E-5</c:v>
                </c:pt>
                <c:pt idx="3975">
                  <c:v>-6.6561279999999994E-5</c:v>
                </c:pt>
                <c:pt idx="3976">
                  <c:v>-6.243954E-5</c:v>
                </c:pt>
                <c:pt idx="3977">
                  <c:v>-5.8206121999999998E-5</c:v>
                </c:pt>
                <c:pt idx="3978">
                  <c:v>-5.3935518000000001E-5</c:v>
                </c:pt>
                <c:pt idx="3979">
                  <c:v>-4.9697210999999999E-5</c:v>
                </c:pt>
                <c:pt idx="3980">
                  <c:v>-4.5556428E-5</c:v>
                </c:pt>
                <c:pt idx="3981">
                  <c:v>-4.1574478E-5</c:v>
                </c:pt>
                <c:pt idx="3982">
                  <c:v>-3.7808783999999999E-5</c:v>
                </c:pt>
                <c:pt idx="3983">
                  <c:v>-3.4312678000000001E-5</c:v>
                </c:pt>
                <c:pt idx="3984">
                  <c:v>-3.1135032E-5</c:v>
                </c:pt>
                <c:pt idx="3985">
                  <c:v>-2.8319787000000001E-5</c:v>
                </c:pt>
                <c:pt idx="3986">
                  <c:v>-2.5905439000000001E-5</c:v>
                </c:pt>
                <c:pt idx="3987">
                  <c:v>-2.3924502999999999E-5</c:v>
                </c:pt>
                <c:pt idx="3988">
                  <c:v>-2.2403026999999999E-5</c:v>
                </c:pt>
                <c:pt idx="3989">
                  <c:v>-2.1360153000000001E-5</c:v>
                </c:pt>
                <c:pt idx="3990">
                  <c:v>-2.0807772000000001E-5</c:v>
                </c:pt>
                <c:pt idx="3991">
                  <c:v>-2.0750273999999999E-5</c:v>
                </c:pt>
                <c:pt idx="3992">
                  <c:v>-2.1184422E-5</c:v>
                </c:pt>
                <c:pt idx="3993">
                  <c:v>-2.2099340999999999E-5</c:v>
                </c:pt>
                <c:pt idx="3994">
                  <c:v>-2.3476643999999998E-5</c:v>
                </c:pt>
                <c:pt idx="3995">
                  <c:v>-2.5290679000000001E-5</c:v>
                </c:pt>
                <c:pt idx="3996">
                  <c:v>-2.7508899000000001E-5</c:v>
                </c:pt>
                <c:pt idx="3997">
                  <c:v>-3.0092356999999999E-5</c:v>
                </c:pt>
                <c:pt idx="3998">
                  <c:v>-3.2996305999999998E-5</c:v>
                </c:pt>
                <c:pt idx="3999">
                  <c:v>-3.6170895999999999E-5</c:v>
                </c:pt>
                <c:pt idx="4000">
                  <c:v>-3.9561960999999998E-5</c:v>
                </c:pt>
                <c:pt idx="4001">
                  <c:v>-4.3111875000000001E-5</c:v>
                </c:pt>
                <c:pt idx="4002">
                  <c:v>-4.6760464999999998E-5</c:v>
                </c:pt>
                <c:pt idx="4003">
                  <c:v>-5.0445970999999998E-5</c:v>
                </c:pt>
                <c:pt idx="4004">
                  <c:v>-5.4106025000000002E-5</c:v>
                </c:pt>
                <c:pt idx="4005">
                  <c:v>-5.7678637000000002E-5</c:v>
                </c:pt>
                <c:pt idx="4006">
                  <c:v>-6.1103186000000003E-5</c:v>
                </c:pt>
                <c:pt idx="4007">
                  <c:v>-6.4321374000000006E-5</c:v>
                </c:pt>
                <c:pt idx="4008">
                  <c:v>-6.7278150999999995E-5</c:v>
                </c:pt>
                <c:pt idx="4009">
                  <c:v>-6.9922585000000006E-5</c:v>
                </c:pt>
                <c:pt idx="4010">
                  <c:v>-7.2208660999999999E-5</c:v>
                </c:pt>
                <c:pt idx="4011">
                  <c:v>-7.4096014000000002E-5</c:v>
                </c:pt>
                <c:pt idx="4012">
                  <c:v>-7.5550557000000004E-5</c:v>
                </c:pt>
                <c:pt idx="4013">
                  <c:v>-7.6545022999999996E-5</c:v>
                </c:pt>
                <c:pt idx="4014">
                  <c:v>-7.7059392000000001E-5</c:v>
                </c:pt>
                <c:pt idx="4015">
                  <c:v>-7.7081204999999997E-5</c:v>
                </c:pt>
                <c:pt idx="4016">
                  <c:v>-7.6605764999999995E-5</c:v>
                </c:pt>
                <c:pt idx="4017">
                  <c:v>-7.5636208999999997E-5</c:v>
                </c:pt>
                <c:pt idx="4018">
                  <c:v>-7.4183463999999994E-5</c:v>
                </c:pt>
                <c:pt idx="4019">
                  <c:v>-7.2266072999999995E-5</c:v>
                </c:pt>
                <c:pt idx="4020">
                  <c:v>-6.9909907000000006E-5</c:v>
                </c:pt>
                <c:pt idx="4021">
                  <c:v>-6.7147762000000004E-5</c:v>
                </c:pt>
                <c:pt idx="4022">
                  <c:v>-6.4018837999999995E-5</c:v>
                </c:pt>
                <c:pt idx="4023">
                  <c:v>-6.0568125999999998E-5</c:v>
                </c:pt>
                <c:pt idx="4024">
                  <c:v>-5.6845692000000002E-5</c:v>
                </c:pt>
                <c:pt idx="4025">
                  <c:v>-5.2905885999999999E-5</c:v>
                </c:pt>
                <c:pt idx="4026">
                  <c:v>-4.8806476999999998E-5</c:v>
                </c:pt>
                <c:pt idx="4027">
                  <c:v>-4.4607731999999997E-5</c:v>
                </c:pt>
                <c:pt idx="4028">
                  <c:v>-4.0371450000000001E-5</c:v>
                </c:pt>
                <c:pt idx="4029">
                  <c:v>-3.6159974000000002E-5</c:v>
                </c:pt>
                <c:pt idx="4030">
                  <c:v>-3.2035191000000003E-5</c:v>
                </c:pt>
                <c:pt idx="4031">
                  <c:v>-2.8057534999999999E-5</c:v>
                </c:pt>
                <c:pt idx="4032">
                  <c:v>-2.4285015E-5</c:v>
                </c:pt>
                <c:pt idx="4033">
                  <c:v>-2.0772291E-5</c:v>
                </c:pt>
                <c:pt idx="4034">
                  <c:v>-1.7569799E-5</c:v>
                </c:pt>
                <c:pt idx="4035">
                  <c:v>-1.4722955E-5</c:v>
                </c:pt>
                <c:pt idx="4036">
                  <c:v>-1.2271452E-5</c:v>
                </c:pt>
                <c:pt idx="4037">
                  <c:v>-1.0248661000000001E-5</c:v>
                </c:pt>
                <c:pt idx="4038">
                  <c:v>-8.6811567E-6</c:v>
                </c:pt>
                <c:pt idx="4039">
                  <c:v>-7.5883675000000003E-6</c:v>
                </c:pt>
                <c:pt idx="4040">
                  <c:v>-6.9823768E-6</c:v>
                </c:pt>
                <c:pt idx="4041">
                  <c:v>-6.8678686000000004E-6</c:v>
                </c:pt>
                <c:pt idx="4042">
                  <c:v>-7.2422285000000003E-6</c:v>
                </c:pt>
                <c:pt idx="4043">
                  <c:v>-8.0958017000000003E-6</c:v>
                </c:pt>
                <c:pt idx="4044">
                  <c:v>-9.4123027999999996E-6</c:v>
                </c:pt>
                <c:pt idx="4045">
                  <c:v>-1.1169373E-5</c:v>
                </c:pt>
                <c:pt idx="4046">
                  <c:v>-1.3339271E-5</c:v>
                </c:pt>
                <c:pt idx="4047">
                  <c:v>-1.5889685E-5</c:v>
                </c:pt>
                <c:pt idx="4048">
                  <c:v>-1.8784638E-5</c:v>
                </c:pt>
                <c:pt idx="4049">
                  <c:v>-2.1985464E-5</c:v>
                </c:pt>
                <c:pt idx="4050">
                  <c:v>-2.5451810999999999E-5</c:v>
                </c:pt>
                <c:pt idx="4051">
                  <c:v>-2.9142641E-5</c:v>
                </c:pt>
                <c:pt idx="4052">
                  <c:v>-3.2785808999999998E-5</c:v>
                </c:pt>
                <c:pt idx="4053">
                  <c:v>-3.6433488000000003E-5</c:v>
                </c:pt>
                <c:pt idx="4054">
                  <c:v>-4.0081428000000002E-5</c:v>
                </c:pt>
                <c:pt idx="4055">
                  <c:v>-4.3653842E-5</c:v>
                </c:pt>
                <c:pt idx="4056">
                  <c:v>-4.7081532999999997E-5</c:v>
                </c:pt>
                <c:pt idx="4057">
                  <c:v>-5.0301308000000001E-5</c:v>
                </c:pt>
                <c:pt idx="4058">
                  <c:v>-5.3255727E-5</c:v>
                </c:pt>
                <c:pt idx="4059">
                  <c:v>-5.5893090999999997E-5</c:v>
                </c:pt>
                <c:pt idx="4060">
                  <c:v>-5.8167605000000002E-5</c:v>
                </c:pt>
                <c:pt idx="4061">
                  <c:v>-6.0039640000000003E-5</c:v>
                </c:pt>
                <c:pt idx="4062">
                  <c:v>-6.1476068000000005E-5</c:v>
                </c:pt>
                <c:pt idx="4063">
                  <c:v>-6.2450593000000002E-5</c:v>
                </c:pt>
                <c:pt idx="4064">
                  <c:v>-6.2944063000000005E-5</c:v>
                </c:pt>
                <c:pt idx="4065">
                  <c:v>-6.2944729999999996E-5</c:v>
                </c:pt>
                <c:pt idx="4066">
                  <c:v>-6.2448425000000005E-5</c:v>
                </c:pt>
                <c:pt idx="4067">
                  <c:v>-6.1458639999999997E-5</c:v>
                </c:pt>
                <c:pt idx="4068">
                  <c:v>-5.9986503000000001E-5</c:v>
                </c:pt>
                <c:pt idx="4069">
                  <c:v>-5.8050634000000003E-5</c:v>
                </c:pt>
                <c:pt idx="4070">
                  <c:v>-5.5676887E-5</c:v>
                </c:pt>
                <c:pt idx="4071">
                  <c:v>-5.2897971000000001E-5</c:v>
                </c:pt>
                <c:pt idx="4072">
                  <c:v>-4.9752958999999997E-5</c:v>
                </c:pt>
                <c:pt idx="4073">
                  <c:v>-4.6286691000000001E-5</c:v>
                </c:pt>
                <c:pt idx="4074">
                  <c:v>-4.2549080999999997E-5</c:v>
                </c:pt>
                <c:pt idx="4075">
                  <c:v>-3.8594336999999999E-5</c:v>
                </c:pt>
                <c:pt idx="4076">
                  <c:v>-3.4480107000000001E-5</c:v>
                </c:pt>
                <c:pt idx="4077">
                  <c:v>-3.0266576E-5</c:v>
                </c:pt>
                <c:pt idx="4078">
                  <c:v>-2.6015509999999999E-5</c:v>
                </c:pt>
                <c:pt idx="4079">
                  <c:v>-2.1789281E-5</c:v>
                </c:pt>
                <c:pt idx="4080">
                  <c:v>-1.7649877999999998E-5</c:v>
                </c:pt>
                <c:pt idx="4081">
                  <c:v>-1.3657928E-5</c:v>
                </c:pt>
                <c:pt idx="4082">
                  <c:v>-9.8717331999999992E-6</c:v>
                </c:pt>
                <c:pt idx="4083">
                  <c:v>-6.3463533000000003E-6</c:v>
                </c:pt>
                <c:pt idx="4084">
                  <c:v>-3.1327316999999999E-6</c:v>
                </c:pt>
                <c:pt idx="4085">
                  <c:v>-2.7689333E-7</c:v>
                </c:pt>
                <c:pt idx="4086">
                  <c:v>2.1807818E-6</c:v>
                </c:pt>
                <c:pt idx="4087">
                  <c:v>4.2061949000000002E-6</c:v>
                </c:pt>
                <c:pt idx="4088">
                  <c:v>5.7720655999999999E-6</c:v>
                </c:pt>
                <c:pt idx="4089">
                  <c:v>6.8583614E-6</c:v>
                </c:pt>
                <c:pt idx="4090">
                  <c:v>7.4526133E-6</c:v>
                </c:pt>
                <c:pt idx="4091">
                  <c:v>7.5501120000000003E-6</c:v>
                </c:pt>
                <c:pt idx="4092">
                  <c:v>7.1539828999999998E-6</c:v>
                </c:pt>
                <c:pt idx="4093">
                  <c:v>6.2751369999999998E-6</c:v>
                </c:pt>
                <c:pt idx="4094">
                  <c:v>4.9321001999999996E-6</c:v>
                </c:pt>
                <c:pt idx="4095">
                  <c:v>3.1507217000000001E-6</c:v>
                </c:pt>
                <c:pt idx="4096">
                  <c:v>9.6376759999999998E-7</c:v>
                </c:pt>
                <c:pt idx="4097">
                  <c:v>-1.5895954E-6</c:v>
                </c:pt>
                <c:pt idx="4098">
                  <c:v>-4.4644182999999999E-6</c:v>
                </c:pt>
                <c:pt idx="4099">
                  <c:v>-7.6106799000000002E-6</c:v>
                </c:pt>
                <c:pt idx="4100">
                  <c:v>-1.0974078E-5</c:v>
                </c:pt>
                <c:pt idx="4101">
                  <c:v>-1.4496892E-5</c:v>
                </c:pt>
                <c:pt idx="4102">
                  <c:v>-1.8118895999999999E-5</c:v>
                </c:pt>
                <c:pt idx="4103">
                  <c:v>-2.1778318E-5</c:v>
                </c:pt>
                <c:pt idx="4104">
                  <c:v>-2.541282E-5</c:v>
                </c:pt>
                <c:pt idx="4105">
                  <c:v>-2.8960492999999999E-5</c:v>
                </c:pt>
                <c:pt idx="4106">
                  <c:v>-3.2360834999999999E-5</c:v>
                </c:pt>
                <c:pt idx="4107">
                  <c:v>-3.5555717000000002E-5</c:v>
                </c:pt>
                <c:pt idx="4108">
                  <c:v>-3.8490298999999997E-5</c:v>
                </c:pt>
                <c:pt idx="4109">
                  <c:v>-4.1113894000000003E-5</c:v>
                </c:pt>
                <c:pt idx="4110">
                  <c:v>-4.3380753999999997E-5</c:v>
                </c:pt>
                <c:pt idx="4111">
                  <c:v>-4.5250777000000001E-5</c:v>
                </c:pt>
                <c:pt idx="4112">
                  <c:v>-4.6690112999999998E-5</c:v>
                </c:pt>
                <c:pt idx="4113">
                  <c:v>-4.7671647000000001E-5</c:v>
                </c:pt>
                <c:pt idx="4114">
                  <c:v>-4.8175384000000003E-5</c:v>
                </c:pt>
                <c:pt idx="4115">
                  <c:v>-4.8188686999999999E-5</c:v>
                </c:pt>
                <c:pt idx="4116">
                  <c:v>-4.7706398999999998E-5</c:v>
                </c:pt>
                <c:pt idx="4117">
                  <c:v>-4.6730829000000003E-5</c:v>
                </c:pt>
                <c:pt idx="4118">
                  <c:v>-4.5271619000000001E-5</c:v>
                </c:pt>
                <c:pt idx="4119">
                  <c:v>-4.3345491999999998E-5</c:v>
                </c:pt>
                <c:pt idx="4120">
                  <c:v>-4.0975895000000001E-5</c:v>
                </c:pt>
                <c:pt idx="4121">
                  <c:v>-3.8192570000000002E-5</c:v>
                </c:pt>
                <c:pt idx="4122">
                  <c:v>-3.5031057E-5</c:v>
                </c:pt>
                <c:pt idx="4123">
                  <c:v>-3.1532183000000003E-5</c:v>
                </c:pt>
                <c:pt idx="4124">
                  <c:v>-2.7741558000000001E-5</c:v>
                </c:pt>
                <c:pt idx="4125">
                  <c:v>-2.3831837999999998E-5</c:v>
                </c:pt>
                <c:pt idx="4126">
                  <c:v>-1.9757937000000001E-5</c:v>
                </c:pt>
                <c:pt idx="4127">
                  <c:v>-1.5548792000000001E-5</c:v>
                </c:pt>
                <c:pt idx="4128">
                  <c:v>-1.1283742999999999E-5</c:v>
                </c:pt>
                <c:pt idx="4129">
                  <c:v>-7.0364889000000003E-6</c:v>
                </c:pt>
                <c:pt idx="4130">
                  <c:v>-2.8758632000000002E-6</c:v>
                </c:pt>
                <c:pt idx="4131">
                  <c:v>1.1337904999999999E-6</c:v>
                </c:pt>
                <c:pt idx="4132">
                  <c:v>4.9325426000000002E-6</c:v>
                </c:pt>
                <c:pt idx="4133">
                  <c:v>8.4650325E-6</c:v>
                </c:pt>
                <c:pt idx="4134">
                  <c:v>1.1680783E-5</c:v>
                </c:pt>
                <c:pt idx="4135">
                  <c:v>1.4534616E-5</c:v>
                </c:pt>
                <c:pt idx="4136">
                  <c:v>1.6987121999999999E-5</c:v>
                </c:pt>
                <c:pt idx="4137">
                  <c:v>1.9005132E-5</c:v>
                </c:pt>
                <c:pt idx="4138">
                  <c:v>2.0562166000000001E-5</c:v>
                </c:pt>
                <c:pt idx="4139">
                  <c:v>2.1638823999999999E-5</c:v>
                </c:pt>
                <c:pt idx="4140">
                  <c:v>2.2223096E-5</c:v>
                </c:pt>
                <c:pt idx="4141">
                  <c:v>2.2310569000000001E-5</c:v>
                </c:pt>
                <c:pt idx="4142">
                  <c:v>2.1904534999999999E-5</c:v>
                </c:pt>
                <c:pt idx="4143">
                  <c:v>2.1015965000000001E-5</c:v>
                </c:pt>
                <c:pt idx="4144">
                  <c:v>1.966337E-5</c:v>
                </c:pt>
                <c:pt idx="4145">
                  <c:v>1.7872538999999999E-5</c:v>
                </c:pt>
                <c:pt idx="4146">
                  <c:v>1.5676150000000001E-5</c:v>
                </c:pt>
                <c:pt idx="4147">
                  <c:v>1.3113273E-5</c:v>
                </c:pt>
                <c:pt idx="4148">
                  <c:v>1.0228763E-5</c:v>
                </c:pt>
                <c:pt idx="4149">
                  <c:v>7.0725566E-6</c:v>
                </c:pt>
                <c:pt idx="4150">
                  <c:v>3.6988892000000001E-6</c:v>
                </c:pt>
                <c:pt idx="4151">
                  <c:v>1.6543646E-7</c:v>
                </c:pt>
                <c:pt idx="4152">
                  <c:v>-3.4675973999999999E-6</c:v>
                </c:pt>
                <c:pt idx="4153">
                  <c:v>-7.1384324999999999E-6</c:v>
                </c:pt>
                <c:pt idx="4154">
                  <c:v>-1.0784691000000001E-5</c:v>
                </c:pt>
                <c:pt idx="4155">
                  <c:v>-1.4344387000000001E-5</c:v>
                </c:pt>
                <c:pt idx="4156">
                  <c:v>-1.7756899E-5</c:v>
                </c:pt>
                <c:pt idx="4157">
                  <c:v>-2.0963938000000002E-5</c:v>
                </c:pt>
                <c:pt idx="4158">
                  <c:v>-2.3910460000000001E-5</c:v>
                </c:pt>
                <c:pt idx="4159">
                  <c:v>-2.6545536E-5</c:v>
                </c:pt>
                <c:pt idx="4160">
                  <c:v>-2.8823155999999998E-5</c:v>
                </c:pt>
                <c:pt idx="4161">
                  <c:v>-3.0702954000000001E-5</c:v>
                </c:pt>
                <c:pt idx="4162">
                  <c:v>-3.2150843000000002E-5</c:v>
                </c:pt>
                <c:pt idx="4163">
                  <c:v>-3.3139551999999999E-5</c:v>
                </c:pt>
                <c:pt idx="4164">
                  <c:v>-3.364906E-5</c:v>
                </c:pt>
                <c:pt idx="4165">
                  <c:v>-3.3666908999999999E-5</c:v>
                </c:pt>
                <c:pt idx="4166">
                  <c:v>-3.3188402000000001E-5</c:v>
                </c:pt>
                <c:pt idx="4167">
                  <c:v>-3.2216684000000002E-5</c:v>
                </c:pt>
                <c:pt idx="4168">
                  <c:v>-3.0762687000000001E-5</c:v>
                </c:pt>
                <c:pt idx="4169">
                  <c:v>-2.8844966999999999E-5</c:v>
                </c:pt>
                <c:pt idx="4170">
                  <c:v>-2.6489403999999998E-5</c:v>
                </c:pt>
                <c:pt idx="4171">
                  <c:v>-2.3728803E-5</c:v>
                </c:pt>
                <c:pt idx="4172">
                  <c:v>-2.0602366000000001E-5</c:v>
                </c:pt>
                <c:pt idx="4173">
                  <c:v>-1.7155074E-5</c:v>
                </c:pt>
                <c:pt idx="4174">
                  <c:v>-1.3436966000000001E-5</c:v>
                </c:pt>
                <c:pt idx="4175">
                  <c:v>-9.5023447000000004E-6</c:v>
                </c:pt>
                <c:pt idx="4176">
                  <c:v>-5.4089023000000003E-6</c:v>
                </c:pt>
                <c:pt idx="4177">
                  <c:v>-1.2167975E-6</c:v>
                </c:pt>
                <c:pt idx="4178">
                  <c:v>3.0123109000000001E-6</c:v>
                </c:pt>
                <c:pt idx="4179">
                  <c:v>7.2162519000000003E-6</c:v>
                </c:pt>
                <c:pt idx="4180">
                  <c:v>1.1333336000000001E-5</c:v>
                </c:pt>
                <c:pt idx="4181">
                  <c:v>1.5303333999999999E-5</c:v>
                </c:pt>
                <c:pt idx="4182">
                  <c:v>1.9068424000000001E-5</c:v>
                </c:pt>
                <c:pt idx="4183">
                  <c:v>2.2574084000000001E-5</c:v>
                </c:pt>
                <c:pt idx="4184">
                  <c:v>2.5769903E-5</c:v>
                </c:pt>
                <c:pt idx="4185">
                  <c:v>2.8610311E-5</c:v>
                </c:pt>
                <c:pt idx="4186">
                  <c:v>3.1055178E-5</c:v>
                </c:pt>
                <c:pt idx="4187">
                  <c:v>3.3070285E-5</c:v>
                </c:pt>
                <c:pt idx="4188">
                  <c:v>3.4627637999999998E-5</c:v>
                </c:pt>
                <c:pt idx="4189">
                  <c:v>3.5705601000000002E-5</c:v>
                </c:pt>
                <c:pt idx="4190">
                  <c:v>3.6288848999999998E-5</c:v>
                </c:pt>
                <c:pt idx="4191">
                  <c:v>3.6368102E-5</c:v>
                </c:pt>
                <c:pt idx="4192">
                  <c:v>3.5939646000000003E-5</c:v>
                </c:pt>
                <c:pt idx="4193">
                  <c:v>3.5004613999999999E-5</c:v>
                </c:pt>
                <c:pt idx="4194">
                  <c:v>3.3568034000000001E-5</c:v>
                </c:pt>
                <c:pt idx="4195">
                  <c:v>3.1740438999999999E-5</c:v>
                </c:pt>
                <c:pt idx="4196">
                  <c:v>2.961727E-5</c:v>
                </c:pt>
                <c:pt idx="4197">
                  <c:v>2.7061202E-5</c:v>
                </c:pt>
                <c:pt idx="4198">
                  <c:v>2.4145040999999999E-5</c:v>
                </c:pt>
                <c:pt idx="4199">
                  <c:v>2.0937709999999998E-5</c:v>
                </c:pt>
                <c:pt idx="4200">
                  <c:v>1.7505760000000002E-5</c:v>
                </c:pt>
                <c:pt idx="4201">
                  <c:v>1.3914342999999999E-5</c:v>
                </c:pt>
                <c:pt idx="4202">
                  <c:v>1.0227726999999999E-5</c:v>
                </c:pt>
                <c:pt idx="4203">
                  <c:v>6.5094471000000001E-6</c:v>
                </c:pt>
                <c:pt idx="4204">
                  <c:v>2.8221539999999998E-6</c:v>
                </c:pt>
                <c:pt idx="4205">
                  <c:v>-7.7276605000000002E-7</c:v>
                </c:pt>
                <c:pt idx="4206">
                  <c:v>-4.2157379999999999E-6</c:v>
                </c:pt>
                <c:pt idx="4207">
                  <c:v>-7.4496624999999999E-6</c:v>
                </c:pt>
                <c:pt idx="4208">
                  <c:v>-1.0420649000000001E-5</c:v>
                </c:pt>
                <c:pt idx="4209">
                  <c:v>-1.3078775000000001E-5</c:v>
                </c:pt>
                <c:pt idx="4210">
                  <c:v>-1.5378839999999999E-5</c:v>
                </c:pt>
                <c:pt idx="4211">
                  <c:v>-1.7281080000000002E-5</c:v>
                </c:pt>
                <c:pt idx="4212">
                  <c:v>-1.8751815E-5</c:v>
                </c:pt>
                <c:pt idx="4213">
                  <c:v>-1.9764016999999999E-5</c:v>
                </c:pt>
                <c:pt idx="4214">
                  <c:v>-2.0297774E-5</c:v>
                </c:pt>
                <c:pt idx="4215">
                  <c:v>-2.0340644E-5</c:v>
                </c:pt>
                <c:pt idx="4216">
                  <c:v>-1.9887882000000001E-5</c:v>
                </c:pt>
                <c:pt idx="4217">
                  <c:v>-1.8942540999999999E-5</c:v>
                </c:pt>
                <c:pt idx="4218">
                  <c:v>-1.7515448999999999E-5</c:v>
                </c:pt>
                <c:pt idx="4219">
                  <c:v>-1.5625045999999999E-5</c:v>
                </c:pt>
                <c:pt idx="4220">
                  <c:v>-1.3297109E-5</c:v>
                </c:pt>
                <c:pt idx="4221">
                  <c:v>-1.0564343000000001E-5</c:v>
                </c:pt>
                <c:pt idx="4222">
                  <c:v>-7.4658665999999999E-6</c:v>
                </c:pt>
                <c:pt idx="4223">
                  <c:v>-4.0465953999999998E-6</c:v>
                </c:pt>
                <c:pt idx="4224">
                  <c:v>-3.5652735E-7</c:v>
                </c:pt>
                <c:pt idx="4225">
                  <c:v>3.5500492000000001E-6</c:v>
                </c:pt>
                <c:pt idx="4226">
                  <c:v>7.6154152E-6</c:v>
                </c:pt>
                <c:pt idx="4227">
                  <c:v>1.1779334000000001E-5</c:v>
                </c:pt>
                <c:pt idx="4228">
                  <c:v>1.5980005999999999E-5</c:v>
                </c:pt>
                <c:pt idx="4229">
                  <c:v>2.0155038E-5</c:v>
                </c:pt>
                <c:pt idx="4230">
                  <c:v>2.4242435999999999E-5</c:v>
                </c:pt>
                <c:pt idx="4231">
                  <c:v>2.8181574E-5</c:v>
                </c:pt>
                <c:pt idx="4232">
                  <c:v>3.1914154999999997E-5</c:v>
                </c:pt>
                <c:pt idx="4233">
                  <c:v>3.5385127999999998E-5</c:v>
                </c:pt>
                <c:pt idx="4234">
                  <c:v>3.8543552999999999E-5</c:v>
                </c:pt>
                <c:pt idx="4235">
                  <c:v>4.1343408999999999E-5</c:v>
                </c:pt>
                <c:pt idx="4236">
                  <c:v>4.3744318999999999E-5</c:v>
                </c:pt>
                <c:pt idx="4237">
                  <c:v>4.5712188E-5</c:v>
                </c:pt>
                <c:pt idx="4238">
                  <c:v>4.7219745999999997E-5</c:v>
                </c:pt>
                <c:pt idx="4239">
                  <c:v>4.8246979000000003E-5</c:v>
                </c:pt>
                <c:pt idx="4240">
                  <c:v>4.8781449000000001E-5</c:v>
                </c:pt>
                <c:pt idx="4241">
                  <c:v>4.8818493000000001E-5</c:v>
                </c:pt>
                <c:pt idx="4242">
                  <c:v>4.8361298000000002E-5</c:v>
                </c:pt>
                <c:pt idx="4243">
                  <c:v>4.7420847E-5</c:v>
                </c:pt>
                <c:pt idx="4244">
                  <c:v>4.6015740999999999E-5</c:v>
                </c:pt>
                <c:pt idx="4245">
                  <c:v>4.4171895999999999E-5</c:v>
                </c:pt>
                <c:pt idx="4246">
                  <c:v>4.1922119000000002E-5</c:v>
                </c:pt>
                <c:pt idx="4247">
                  <c:v>3.9305570999999999E-5</c:v>
                </c:pt>
                <c:pt idx="4248">
                  <c:v>3.6367123000000002E-5</c:v>
                </c:pt>
                <c:pt idx="4249">
                  <c:v>3.3156617E-5</c:v>
                </c:pt>
                <c:pt idx="4250">
                  <c:v>2.9728052E-5</c:v>
                </c:pt>
                <c:pt idx="4251">
                  <c:v>2.6138700000000001E-5</c:v>
                </c:pt>
                <c:pt idx="4252">
                  <c:v>2.2448181000000001E-5</c:v>
                </c:pt>
                <c:pt idx="4253">
                  <c:v>1.8717509999999999E-5</c:v>
                </c:pt>
                <c:pt idx="4254">
                  <c:v>1.5008152E-5</c:v>
                </c:pt>
                <c:pt idx="4255">
                  <c:v>1.1381095999999999E-5</c:v>
                </c:pt>
                <c:pt idx="4256">
                  <c:v>7.8959967000000006E-6</c:v>
                </c:pt>
                <c:pt idx="4257">
                  <c:v>4.6103987999999998E-6</c:v>
                </c:pt>
                <c:pt idx="4258">
                  <c:v>1.5790935999999999E-6</c:v>
                </c:pt>
                <c:pt idx="4259">
                  <c:v>-1.1463628000000001E-6</c:v>
                </c:pt>
                <c:pt idx="4260">
                  <c:v>-3.5179241999999999E-6</c:v>
                </c:pt>
                <c:pt idx="4261">
                  <c:v>-5.4910774E-6</c:v>
                </c:pt>
                <c:pt idx="4262">
                  <c:v>-7.0245692999999996E-6</c:v>
                </c:pt>
                <c:pt idx="4263">
                  <c:v>-8.0797856000000004E-6</c:v>
                </c:pt>
                <c:pt idx="4264">
                  <c:v>-8.6197298000000003E-6</c:v>
                </c:pt>
                <c:pt idx="4265">
                  <c:v>-8.6075458999999994E-6</c:v>
                </c:pt>
                <c:pt idx="4266">
                  <c:v>-8.2084582999999993E-6</c:v>
                </c:pt>
                <c:pt idx="4267">
                  <c:v>-7.5398439999999997E-6</c:v>
                </c:pt>
                <c:pt idx="4268">
                  <c:v>-6.2389931999999998E-6</c:v>
                </c:pt>
                <c:pt idx="4269">
                  <c:v>-4.3820429999999998E-6</c:v>
                </c:pt>
                <c:pt idx="4270">
                  <c:v>-2.0357431999999998E-6</c:v>
                </c:pt>
                <c:pt idx="4271">
                  <c:v>7.3909646000000002E-7</c:v>
                </c:pt>
                <c:pt idx="4272">
                  <c:v>3.8849751E-6</c:v>
                </c:pt>
                <c:pt idx="4273">
                  <c:v>7.3457788000000002E-6</c:v>
                </c:pt>
                <c:pt idx="4274">
                  <c:v>1.1065469E-5</c:v>
                </c:pt>
                <c:pt idx="4275">
                  <c:v>1.4987285E-5</c:v>
                </c:pt>
                <c:pt idx="4276">
                  <c:v>1.9053384999999999E-5</c:v>
                </c:pt>
                <c:pt idx="4277">
                  <c:v>2.3204838999999998E-5</c:v>
                </c:pt>
                <c:pt idx="4278">
                  <c:v>2.7381905999999999E-5</c:v>
                </c:pt>
                <c:pt idx="4279">
                  <c:v>3.1524540000000002E-5</c:v>
                </c:pt>
                <c:pt idx="4280">
                  <c:v>3.5573057000000002E-5</c:v>
                </c:pt>
                <c:pt idx="4281">
                  <c:v>3.9468914000000003E-5</c:v>
                </c:pt>
                <c:pt idx="4282">
                  <c:v>4.3155563000000003E-5</c:v>
                </c:pt>
                <c:pt idx="4283">
                  <c:v>4.6579329000000002E-5</c:v>
                </c:pt>
                <c:pt idx="4284">
                  <c:v>4.9690286999999999E-5</c:v>
                </c:pt>
                <c:pt idx="4285">
                  <c:v>5.2443094000000003E-5</c:v>
                </c:pt>
                <c:pt idx="4286">
                  <c:v>5.4797774000000001E-5</c:v>
                </c:pt>
                <c:pt idx="4287">
                  <c:v>5.6720406999999999E-5</c:v>
                </c:pt>
                <c:pt idx="4288">
                  <c:v>5.8183726999999997E-5</c:v>
                </c:pt>
                <c:pt idx="4289">
                  <c:v>5.9167608999999997E-5</c:v>
                </c:pt>
                <c:pt idx="4290">
                  <c:v>5.9659425000000002E-5</c:v>
                </c:pt>
                <c:pt idx="4291">
                  <c:v>5.9654282E-5</c:v>
                </c:pt>
                <c:pt idx="4292">
                  <c:v>5.9155121000000003E-5</c:v>
                </c:pt>
                <c:pt idx="4293">
                  <c:v>5.8172689000000003E-5</c:v>
                </c:pt>
                <c:pt idx="4294">
                  <c:v>5.6725372999999997E-5</c:v>
                </c:pt>
                <c:pt idx="4295">
                  <c:v>5.4838913999999999E-5</c:v>
                </c:pt>
                <c:pt idx="4296">
                  <c:v>5.2546000999999997E-5</c:v>
                </c:pt>
                <c:pt idx="4297">
                  <c:v>4.9885746000000002E-5</c:v>
                </c:pt>
                <c:pt idx="4298">
                  <c:v>4.6903061999999998E-5</c:v>
                </c:pt>
                <c:pt idx="4299">
                  <c:v>4.3647947000000001E-5</c:v>
                </c:pt>
                <c:pt idx="4300">
                  <c:v>4.0174691000000002E-5</c:v>
                </c:pt>
                <c:pt idx="4301">
                  <c:v>3.6541010999999998E-5</c:v>
                </c:pt>
                <c:pt idx="4302">
                  <c:v>3.2807140999999998E-5</c:v>
                </c:pt>
                <c:pt idx="4303">
                  <c:v>2.9034876999999999E-5</c:v>
                </c:pt>
                <c:pt idx="4304">
                  <c:v>2.5286605E-5</c:v>
                </c:pt>
                <c:pt idx="4305">
                  <c:v>2.1624313000000001E-5</c:v>
                </c:pt>
                <c:pt idx="4306">
                  <c:v>1.8108619999999999E-5</c:v>
                </c:pt>
                <c:pt idx="4307">
                  <c:v>1.4797818E-5</c:v>
                </c:pt>
                <c:pt idx="4308">
                  <c:v>1.1746955E-5</c:v>
                </c:pt>
                <c:pt idx="4309">
                  <c:v>9.0069646999999998E-6</c:v>
                </c:pt>
                <c:pt idx="4310">
                  <c:v>6.6238667000000001E-6</c:v>
                </c:pt>
                <c:pt idx="4311">
                  <c:v>4.6380339E-6</c:v>
                </c:pt>
                <c:pt idx="4312">
                  <c:v>3.0835538000000001E-6</c:v>
                </c:pt>
                <c:pt idx="4313">
                  <c:v>1.9876848999999999E-6</c:v>
                </c:pt>
                <c:pt idx="4314">
                  <c:v>1.3704210999999999E-6</c:v>
                </c:pt>
                <c:pt idx="4315">
                  <c:v>1.2441699999999999E-6</c:v>
                </c:pt>
                <c:pt idx="4316">
                  <c:v>1.6135525999999999E-6</c:v>
                </c:pt>
                <c:pt idx="4317">
                  <c:v>2.4753268000000001E-6</c:v>
                </c:pt>
                <c:pt idx="4318">
                  <c:v>3.8184395000000003E-6</c:v>
                </c:pt>
                <c:pt idx="4319">
                  <c:v>5.6242061E-6</c:v>
                </c:pt>
                <c:pt idx="4320">
                  <c:v>7.8666167000000002E-6</c:v>
                </c:pt>
                <c:pt idx="4321">
                  <c:v>1.0512765E-5</c:v>
                </c:pt>
                <c:pt idx="4322">
                  <c:v>1.3523396000000001E-5</c:v>
                </c:pt>
                <c:pt idx="4323">
                  <c:v>1.6853557E-5</c:v>
                </c:pt>
                <c:pt idx="4324">
                  <c:v>2.0453355E-5</c:v>
                </c:pt>
                <c:pt idx="4325">
                  <c:v>2.4268791999999999E-5</c:v>
                </c:pt>
                <c:pt idx="4326">
                  <c:v>2.8242670000000001E-5</c:v>
                </c:pt>
                <c:pt idx="4327">
                  <c:v>3.2315547000000001E-5</c:v>
                </c:pt>
                <c:pt idx="4328">
                  <c:v>3.6426724E-5</c:v>
                </c:pt>
                <c:pt idx="4329">
                  <c:v>4.0515229000000001E-5</c:v>
                </c:pt>
                <c:pt idx="4330">
                  <c:v>4.4520780999999997E-5</c:v>
                </c:pt>
                <c:pt idx="4331">
                  <c:v>4.8384704000000002E-5</c:v>
                </c:pt>
                <c:pt idx="4332">
                  <c:v>5.2050747999999997E-5</c:v>
                </c:pt>
                <c:pt idx="4333">
                  <c:v>5.5465784999999999E-5</c:v>
                </c:pt>
                <c:pt idx="4334">
                  <c:v>5.8580347000000001E-5</c:v>
                </c:pt>
                <c:pt idx="4335">
                  <c:v>6.1348952E-5</c:v>
                </c:pt>
                <c:pt idx="4336">
                  <c:v>6.373018E-5</c:v>
                </c:pt>
                <c:pt idx="4337">
                  <c:v>6.5686442000000003E-5</c:v>
                </c:pt>
                <c:pt idx="4338">
                  <c:v>6.7183398000000006E-5</c:v>
                </c:pt>
                <c:pt idx="4339">
                  <c:v>6.8188958999999995E-5</c:v>
                </c:pt>
                <c:pt idx="4340">
                  <c:v>6.8671819000000001E-5</c:v>
                </c:pt>
                <c:pt idx="4341">
                  <c:v>6.8599454E-5</c:v>
                </c:pt>
                <c:pt idx="4342">
                  <c:v>6.7935514999999995E-5</c:v>
                </c:pt>
                <c:pt idx="4343">
                  <c:v>6.6636554999999995E-5</c:v>
                </c:pt>
                <c:pt idx="4344">
                  <c:v>6.4981604000000006E-5</c:v>
                </c:pt>
                <c:pt idx="4345">
                  <c:v>6.3031569999999999E-5</c:v>
                </c:pt>
                <c:pt idx="4346">
                  <c:v>6.0692220000000003E-5</c:v>
                </c:pt>
                <c:pt idx="4347">
                  <c:v>5.7992970999999999E-5</c:v>
                </c:pt>
                <c:pt idx="4348">
                  <c:v>5.4972985000000003E-5</c:v>
                </c:pt>
                <c:pt idx="4349">
                  <c:v>5.1679170999999999E-5</c:v>
                </c:pt>
                <c:pt idx="4350">
                  <c:v>4.8164446000000002E-5</c:v>
                </c:pt>
                <c:pt idx="4351">
                  <c:v>4.4486213000000003E-5</c:v>
                </c:pt>
                <c:pt idx="4352">
                  <c:v>4.0704975999999998E-5</c:v>
                </c:pt>
                <c:pt idx="4353">
                  <c:v>3.6883081999999997E-5</c:v>
                </c:pt>
                <c:pt idx="4354">
                  <c:v>3.3083546000000002E-5</c:v>
                </c:pt>
                <c:pt idx="4355">
                  <c:v>2.9368949999999999E-5</c:v>
                </c:pt>
                <c:pt idx="4356">
                  <c:v>2.5800407E-5</c:v>
                </c:pt>
                <c:pt idx="4357">
                  <c:v>2.2436581999999999E-5</c:v>
                </c:pt>
                <c:pt idx="4358">
                  <c:v>1.9332774000000001E-5</c:v>
                </c:pt>
                <c:pt idx="4359">
                  <c:v>1.6540062E-5</c:v>
                </c:pt>
                <c:pt idx="4360">
                  <c:v>1.4104527000000001E-5</c:v>
                </c:pt>
                <c:pt idx="4361">
                  <c:v>1.2066544000000001E-5</c:v>
                </c:pt>
                <c:pt idx="4362">
                  <c:v>1.0460167E-5</c:v>
                </c:pt>
                <c:pt idx="4363">
                  <c:v>9.3126136999999997E-6</c:v>
                </c:pt>
                <c:pt idx="4364">
                  <c:v>8.6438421E-6</c:v>
                </c:pt>
                <c:pt idx="4365">
                  <c:v>8.4662499000000005E-6</c:v>
                </c:pt>
                <c:pt idx="4366">
                  <c:v>8.7844816999999996E-6</c:v>
                </c:pt>
                <c:pt idx="4367">
                  <c:v>9.5953587999999993E-6</c:v>
                </c:pt>
                <c:pt idx="4368">
                  <c:v>1.0887929000000001E-5</c:v>
                </c:pt>
                <c:pt idx="4369">
                  <c:v>1.264364E-5</c:v>
                </c:pt>
                <c:pt idx="4370">
                  <c:v>1.4836627E-5</c:v>
                </c:pt>
                <c:pt idx="4371">
                  <c:v>1.7434119000000002E-5</c:v>
                </c:pt>
                <c:pt idx="4372">
                  <c:v>2.0396957E-5</c:v>
                </c:pt>
                <c:pt idx="4373">
                  <c:v>2.3680205000000001E-5</c:v>
                </c:pt>
                <c:pt idx="4374">
                  <c:v>2.7233857999999999E-5</c:v>
                </c:pt>
                <c:pt idx="4375">
                  <c:v>3.1003631000000001E-5</c:v>
                </c:pt>
                <c:pt idx="4376">
                  <c:v>3.4931812999999999E-5</c:v>
                </c:pt>
                <c:pt idx="4377">
                  <c:v>3.8958180000000001E-5</c:v>
                </c:pt>
                <c:pt idx="4378">
                  <c:v>4.3020937000000001E-5</c:v>
                </c:pt>
                <c:pt idx="4379">
                  <c:v>4.7057700999999998E-5</c:v>
                </c:pt>
                <c:pt idx="4380">
                  <c:v>5.1006481999999998E-5</c:v>
                </c:pt>
                <c:pt idx="4381">
                  <c:v>5.4806657999999997E-5</c:v>
                </c:pt>
                <c:pt idx="4382">
                  <c:v>5.8399936000000002E-5</c:v>
                </c:pt>
                <c:pt idx="4383">
                  <c:v>6.1731267999999995E-5</c:v>
                </c:pt>
                <c:pt idx="4384">
                  <c:v>6.4749721000000005E-5</c:v>
                </c:pt>
                <c:pt idx="4385">
                  <c:v>6.7409279000000001E-5</c:v>
                </c:pt>
                <c:pt idx="4386">
                  <c:v>6.9669569999999999E-5</c:v>
                </c:pt>
                <c:pt idx="4387">
                  <c:v>7.1496501999999994E-5</c:v>
                </c:pt>
                <c:pt idx="4388">
                  <c:v>7.2862799999999996E-5</c:v>
                </c:pt>
                <c:pt idx="4389">
                  <c:v>7.3748437999999997E-5</c:v>
                </c:pt>
                <c:pt idx="4390">
                  <c:v>7.4140951999999996E-5</c:v>
                </c:pt>
                <c:pt idx="4391">
                  <c:v>7.4035639999999996E-5</c:v>
                </c:pt>
                <c:pt idx="4392">
                  <c:v>7.3435632999999996E-5</c:v>
                </c:pt>
                <c:pt idx="4393">
                  <c:v>7.2351850000000004E-5</c:v>
                </c:pt>
                <c:pt idx="4394">
                  <c:v>7.0802818999999998E-5</c:v>
                </c:pt>
                <c:pt idx="4395">
                  <c:v>6.8814392999999997E-5</c:v>
                </c:pt>
                <c:pt idx="4396">
                  <c:v>6.6419333999999996E-5</c:v>
                </c:pt>
                <c:pt idx="4397">
                  <c:v>6.3656804000000001E-5</c:v>
                </c:pt>
                <c:pt idx="4398">
                  <c:v>6.0571739000000002E-5</c:v>
                </c:pt>
                <c:pt idx="4399">
                  <c:v>5.7214145000000001E-5</c:v>
                </c:pt>
                <c:pt idx="4400">
                  <c:v>5.3638304000000002E-5</c:v>
                </c:pt>
                <c:pt idx="4401">
                  <c:v>4.9901921999999998E-5</c:v>
                </c:pt>
                <c:pt idx="4402">
                  <c:v>4.6065213000000003E-5</c:v>
                </c:pt>
                <c:pt idx="4403">
                  <c:v>4.2189952000000003E-5</c:v>
                </c:pt>
                <c:pt idx="4404">
                  <c:v>3.8338499000000003E-5</c:v>
                </c:pt>
                <c:pt idx="4405">
                  <c:v>3.4572817000000002E-5</c:v>
                </c:pt>
                <c:pt idx="4406">
                  <c:v>3.0953495000000001E-5</c:v>
                </c:pt>
                <c:pt idx="4407">
                  <c:v>2.7538800000000001E-5</c:v>
                </c:pt>
                <c:pt idx="4408">
                  <c:v>2.4383759E-5</c:v>
                </c:pt>
                <c:pt idx="4409">
                  <c:v>2.1539298E-5</c:v>
                </c:pt>
                <c:pt idx="4410">
                  <c:v>1.9051449999999999E-5</c:v>
                </c:pt>
                <c:pt idx="4411">
                  <c:v>1.6960639000000002E-5</c:v>
                </c:pt>
                <c:pt idx="4412">
                  <c:v>1.5301050000000002E-5</c:v>
                </c:pt>
                <c:pt idx="4413">
                  <c:v>1.4100103000000001E-5</c:v>
                </c:pt>
                <c:pt idx="4414">
                  <c:v>1.3378027E-5</c:v>
                </c:pt>
                <c:pt idx="4415">
                  <c:v>1.3147546E-5</c:v>
                </c:pt>
                <c:pt idx="4416">
                  <c:v>1.3413674000000001E-5</c:v>
                </c:pt>
                <c:pt idx="4417">
                  <c:v>1.4173615E-5</c:v>
                </c:pt>
                <c:pt idx="4418">
                  <c:v>1.5416777000000002E-5</c:v>
                </c:pt>
                <c:pt idx="4419">
                  <c:v>1.7124878999999999E-5</c:v>
                </c:pt>
                <c:pt idx="4420">
                  <c:v>1.9272140000000001E-5</c:v>
                </c:pt>
                <c:pt idx="4421">
                  <c:v>2.1825556E-5</c:v>
                </c:pt>
                <c:pt idx="4422">
                  <c:v>2.4745221999999998E-5</c:v>
                </c:pt>
                <c:pt idx="4423">
                  <c:v>2.7984699000000001E-5</c:v>
                </c:pt>
                <c:pt idx="4424">
                  <c:v>3.1491398000000003E-5</c:v>
                </c:pt>
                <c:pt idx="4425">
                  <c:v>3.5206955E-5</c:v>
                </c:pt>
                <c:pt idx="4426">
                  <c:v>3.9067570000000003E-5</c:v>
                </c:pt>
                <c:pt idx="4427">
                  <c:v>4.3004289000000001E-5</c:v>
                </c:pt>
                <c:pt idx="4428">
                  <c:v>4.7033656999999999E-5</c:v>
                </c:pt>
                <c:pt idx="4429">
                  <c:v>5.103343E-5</c:v>
                </c:pt>
                <c:pt idx="4430">
                  <c:v>5.4952896999999999E-5</c:v>
                </c:pt>
                <c:pt idx="4431">
                  <c:v>5.8723858E-5</c:v>
                </c:pt>
                <c:pt idx="4432">
                  <c:v>6.2283959000000003E-5</c:v>
                </c:pt>
                <c:pt idx="4433">
                  <c:v>6.5576446000000004E-5</c:v>
                </c:pt>
                <c:pt idx="4434">
                  <c:v>6.8550169999999998E-5</c:v>
                </c:pt>
                <c:pt idx="4435">
                  <c:v>7.1159763000000001E-5</c:v>
                </c:pt>
                <c:pt idx="4436">
                  <c:v>7.3365922000000002E-5</c:v>
                </c:pt>
                <c:pt idx="4437">
                  <c:v>7.5135747999999998E-5</c:v>
                </c:pt>
                <c:pt idx="4438">
                  <c:v>7.6443101999999999E-5</c:v>
                </c:pt>
                <c:pt idx="4439">
                  <c:v>7.7268926000000006E-5</c:v>
                </c:pt>
                <c:pt idx="4440">
                  <c:v>7.7601516000000003E-5</c:v>
                </c:pt>
                <c:pt idx="4441">
                  <c:v>7.7436707999999999E-5</c:v>
                </c:pt>
                <c:pt idx="4442">
                  <c:v>7.6777970999999996E-5</c:v>
                </c:pt>
                <c:pt idx="4443">
                  <c:v>7.5636388999999996E-5</c:v>
                </c:pt>
                <c:pt idx="4444">
                  <c:v>7.4030527999999999E-5</c:v>
                </c:pt>
                <c:pt idx="4445">
                  <c:v>7.1986180999999993E-5</c:v>
                </c:pt>
                <c:pt idx="4446">
                  <c:v>6.9535994000000003E-5</c:v>
                </c:pt>
                <c:pt idx="4447">
                  <c:v>6.6718978999999999E-5</c:v>
                </c:pt>
                <c:pt idx="4448">
                  <c:v>6.3579921999999998E-5</c:v>
                </c:pt>
                <c:pt idx="4449">
                  <c:v>6.0168687999999999E-5</c:v>
                </c:pt>
                <c:pt idx="4450">
                  <c:v>5.6539441999999998E-5</c:v>
                </c:pt>
                <c:pt idx="4451">
                  <c:v>5.2749800000000001E-5</c:v>
                </c:pt>
                <c:pt idx="4452">
                  <c:v>4.8859921E-5</c:v>
                </c:pt>
                <c:pt idx="4453">
                  <c:v>4.4931551999999997E-5</c:v>
                </c:pt>
                <c:pt idx="4454">
                  <c:v>4.1027050999999998E-5</c:v>
                </c:pt>
                <c:pt idx="4455">
                  <c:v>3.7208400999999997E-5</c:v>
                </c:pt>
                <c:pt idx="4456">
                  <c:v>3.3536221000000003E-5</c:v>
                </c:pt>
                <c:pt idx="4457">
                  <c:v>3.0068814000000001E-5</c:v>
                </c:pt>
                <c:pt idx="4458">
                  <c:v>2.6861238E-5</c:v>
                </c:pt>
                <c:pt idx="4459">
                  <c:v>2.3964434E-5</c:v>
                </c:pt>
                <c:pt idx="4460">
                  <c:v>2.1424428000000001E-5</c:v>
                </c:pt>
                <c:pt idx="4461">
                  <c:v>1.9281598E-5</c:v>
                </c:pt>
                <c:pt idx="4462">
                  <c:v>1.7570039999999999E-5</c:v>
                </c:pt>
                <c:pt idx="4463">
                  <c:v>1.6317031000000001E-5</c:v>
                </c:pt>
                <c:pt idx="4464">
                  <c:v>1.5542599E-5</c:v>
                </c:pt>
                <c:pt idx="4465">
                  <c:v>1.5259208E-5</c:v>
                </c:pt>
                <c:pt idx="4466">
                  <c:v>1.5471560999999999E-5</c:v>
                </c:pt>
                <c:pt idx="4467">
                  <c:v>1.6176528999999999E-5</c:v>
                </c:pt>
                <c:pt idx="4468">
                  <c:v>1.7363195999999999E-5</c:v>
                </c:pt>
                <c:pt idx="4469">
                  <c:v>1.9013033999999999E-5</c:v>
                </c:pt>
                <c:pt idx="4470">
                  <c:v>2.1100192E-5</c:v>
                </c:pt>
                <c:pt idx="4471">
                  <c:v>2.3591905000000001E-5</c:v>
                </c:pt>
                <c:pt idx="4472">
                  <c:v>2.6449007999999999E-5</c:v>
                </c:pt>
                <c:pt idx="4473">
                  <c:v>2.9626553999999999E-5</c:v>
                </c:pt>
                <c:pt idx="4474">
                  <c:v>3.3074524999999998E-5</c:v>
                </c:pt>
                <c:pt idx="4475">
                  <c:v>3.6738620999999998E-5</c:v>
                </c:pt>
                <c:pt idx="4476">
                  <c:v>4.0561120000000002E-5</c:v>
                </c:pt>
                <c:pt idx="4477">
                  <c:v>4.4481789999999998E-5</c:v>
                </c:pt>
                <c:pt idx="4478">
                  <c:v>4.8438847000000003E-5</c:v>
                </c:pt>
                <c:pt idx="4479">
                  <c:v>5.2369932000000002E-5</c:v>
                </c:pt>
                <c:pt idx="4480">
                  <c:v>5.6213103E-5</c:v>
                </c:pt>
                <c:pt idx="4481">
                  <c:v>5.9907814999999997E-5</c:v>
                </c:pt>
                <c:pt idx="4482">
                  <c:v>6.3395882999999994E-5</c:v>
                </c:pt>
                <c:pt idx="4483">
                  <c:v>6.6622393999999998E-5</c:v>
                </c:pt>
                <c:pt idx="4484">
                  <c:v>6.9536578999999997E-5</c:v>
                </c:pt>
                <c:pt idx="4485">
                  <c:v>7.2092603000000003E-5</c:v>
                </c:pt>
                <c:pt idx="4486">
                  <c:v>7.4250275999999997E-5</c:v>
                </c:pt>
                <c:pt idx="4487">
                  <c:v>7.5975666999999995E-5</c:v>
                </c:pt>
                <c:pt idx="4488">
                  <c:v>7.7241610999999999E-5</c:v>
                </c:pt>
                <c:pt idx="4489">
                  <c:v>7.8028105000000006E-5</c:v>
                </c:pt>
                <c:pt idx="4490">
                  <c:v>7.8322583999999997E-5</c:v>
                </c:pt>
                <c:pt idx="4491">
                  <c:v>7.8120069E-5</c:v>
                </c:pt>
                <c:pt idx="4492">
                  <c:v>7.7423208000000003E-5</c:v>
                </c:pt>
                <c:pt idx="4493">
                  <c:v>7.6242198000000001E-5</c:v>
                </c:pt>
                <c:pt idx="4494">
                  <c:v>7.4594599999999999E-5</c:v>
                </c:pt>
                <c:pt idx="4495">
                  <c:v>7.2505077999999998E-5</c:v>
                </c:pt>
                <c:pt idx="4496">
                  <c:v>7.0005068000000004E-5</c:v>
                </c:pt>
                <c:pt idx="4497">
                  <c:v>6.7132411000000005E-5</c:v>
                </c:pt>
                <c:pt idx="4498">
                  <c:v>6.3930991000000004E-5</c:v>
                </c:pt>
                <c:pt idx="4499">
                  <c:v>6.0450408999999998E-5</c:v>
                </c:pt>
                <c:pt idx="4500">
                  <c:v>5.6745756000000001E-5</c:v>
                </c:pt>
                <c:pt idx="4501">
                  <c:v>5.2877541999999998E-5</c:v>
                </c:pt>
                <c:pt idx="4502">
                  <c:v>4.8911844000000002E-5</c:v>
                </c:pt>
                <c:pt idx="4503">
                  <c:v>4.4969653000000002E-5</c:v>
                </c:pt>
                <c:pt idx="4504">
                  <c:v>4.1027776000000001E-5</c:v>
                </c:pt>
                <c:pt idx="4505">
                  <c:v>3.7152661999999997E-5</c:v>
                </c:pt>
                <c:pt idx="4506">
                  <c:v>3.3415688E-5</c:v>
                </c:pt>
                <c:pt idx="4507">
                  <c:v>2.9881716999999999E-5</c:v>
                </c:pt>
                <c:pt idx="4508">
                  <c:v>2.6609448000000001E-5</c:v>
                </c:pt>
                <c:pt idx="4509">
                  <c:v>2.3651512000000002E-5</c:v>
                </c:pt>
                <c:pt idx="4510">
                  <c:v>2.1054383999999999E-5</c:v>
                </c:pt>
                <c:pt idx="4511">
                  <c:v>1.8858162000000001E-5</c:v>
                </c:pt>
                <c:pt idx="4512">
                  <c:v>1.7096299000000002E-5</c:v>
                </c:pt>
                <c:pt idx="4513">
                  <c:v>1.5795296E-5</c:v>
                </c:pt>
                <c:pt idx="4514">
                  <c:v>1.4974424000000001E-5</c:v>
                </c:pt>
                <c:pt idx="4515">
                  <c:v>1.4645493E-5</c:v>
                </c:pt>
                <c:pt idx="4516">
                  <c:v>1.4812693000000001E-5</c:v>
                </c:pt>
                <c:pt idx="4517">
                  <c:v>1.5472525999999999E-5</c:v>
                </c:pt>
                <c:pt idx="4518">
                  <c:v>1.6613844E-5</c:v>
                </c:pt>
                <c:pt idx="4519">
                  <c:v>1.8217997999999999E-5</c:v>
                </c:pt>
                <c:pt idx="4520">
                  <c:v>2.0259106E-5</c:v>
                </c:pt>
                <c:pt idx="4521">
                  <c:v>2.2704431E-5</c:v>
                </c:pt>
                <c:pt idx="4522">
                  <c:v>2.5514877999999998E-5</c:v>
                </c:pt>
                <c:pt idx="4523">
                  <c:v>2.8645587999999999E-5</c:v>
                </c:pt>
                <c:pt idx="4524">
                  <c:v>3.2046637E-5</c:v>
                </c:pt>
                <c:pt idx="4525">
                  <c:v>3.5663810999999999E-5</c:v>
                </c:pt>
                <c:pt idx="4526">
                  <c:v>3.9439457000000003E-5</c:v>
                </c:pt>
                <c:pt idx="4527">
                  <c:v>4.3313396E-5</c:v>
                </c:pt>
                <c:pt idx="4528">
                  <c:v>4.7223864999999998E-5</c:v>
                </c:pt>
                <c:pt idx="4529">
                  <c:v>5.1108501000000003E-5</c:v>
                </c:pt>
                <c:pt idx="4530">
                  <c:v>5.4905321000000002E-5</c:v>
                </c:pt>
                <c:pt idx="4531">
                  <c:v>5.8553710999999998E-5</c:v>
                </c:pt>
                <c:pt idx="4532">
                  <c:v>6.1995377000000003E-5</c:v>
                </c:pt>
                <c:pt idx="4533">
                  <c:v>6.5175268999999994E-5</c:v>
                </c:pt>
                <c:pt idx="4534">
                  <c:v>6.8042454999999995E-5</c:v>
                </c:pt>
                <c:pt idx="4535">
                  <c:v>7.0550918999999994E-5</c:v>
                </c:pt>
                <c:pt idx="4536">
                  <c:v>7.2660288999999996E-5</c:v>
                </c:pt>
                <c:pt idx="4537">
                  <c:v>7.4336475999999996E-5</c:v>
                </c:pt>
                <c:pt idx="4538">
                  <c:v>7.5552209000000003E-5</c:v>
                </c:pt>
                <c:pt idx="4539">
                  <c:v>7.6287463000000003E-5</c:v>
                </c:pt>
                <c:pt idx="4540">
                  <c:v>7.6529777999999993E-5</c:v>
                </c:pt>
                <c:pt idx="4541">
                  <c:v>7.6274453999999997E-5</c:v>
                </c:pt>
                <c:pt idx="4542">
                  <c:v>7.5524625E-5</c:v>
                </c:pt>
                <c:pt idx="4543">
                  <c:v>7.4291210999999994E-5</c:v>
                </c:pt>
                <c:pt idx="4544">
                  <c:v>7.2592746E-5</c:v>
                </c:pt>
                <c:pt idx="4545">
                  <c:v>7.0455086999999993E-5</c:v>
                </c:pt>
                <c:pt idx="4546">
                  <c:v>6.7911011000000004E-5</c:v>
                </c:pt>
                <c:pt idx="4547">
                  <c:v>6.4999689000000004E-5</c:v>
                </c:pt>
                <c:pt idx="4548">
                  <c:v>6.1766078000000005E-5</c:v>
                </c:pt>
                <c:pt idx="4549">
                  <c:v>5.8260205000000002E-5</c:v>
                </c:pt>
                <c:pt idx="4550">
                  <c:v>5.4536376000000003E-5</c:v>
                </c:pt>
                <c:pt idx="4551">
                  <c:v>5.0652317000000003E-5</c:v>
                </c:pt>
                <c:pt idx="4552">
                  <c:v>4.6668256999999997E-5</c:v>
                </c:pt>
                <c:pt idx="4553">
                  <c:v>4.2645970999999999E-5</c:v>
                </c:pt>
                <c:pt idx="4554">
                  <c:v>3.8647801999999998E-5</c:v>
                </c:pt>
                <c:pt idx="4555">
                  <c:v>3.4735666E-5</c:v>
                </c:pt>
                <c:pt idx="4556">
                  <c:v>3.0970073000000003E-5</c:v>
                </c:pt>
                <c:pt idx="4557">
                  <c:v>2.7409169E-5</c:v>
                </c:pt>
                <c:pt idx="4558">
                  <c:v>2.4107817E-5</c:v>
                </c:pt>
                <c:pt idx="4559">
                  <c:v>2.1116736999999998E-5</c:v>
                </c:pt>
                <c:pt idx="4560">
                  <c:v>1.8481722999999999E-5</c:v>
                </c:pt>
                <c:pt idx="4561">
                  <c:v>1.6242935999999998E-5</c:v>
                </c:pt>
                <c:pt idx="4562">
                  <c:v>1.4434311E-5</c:v>
                </c:pt>
                <c:pt idx="4563">
                  <c:v>1.3083060000000001E-5</c:v>
                </c:pt>
                <c:pt idx="4564">
                  <c:v>1.2209309E-5</c:v>
                </c:pt>
                <c:pt idx="4565">
                  <c:v>1.1825847E-5</c:v>
                </c:pt>
                <c:pt idx="4566">
                  <c:v>1.1938014E-5</c:v>
                </c:pt>
                <c:pt idx="4567">
                  <c:v>1.2543711999999999E-5</c:v>
                </c:pt>
                <c:pt idx="4568">
                  <c:v>1.3633538E-5</c:v>
                </c:pt>
                <c:pt idx="4569">
                  <c:v>1.5191034E-5</c:v>
                </c:pt>
                <c:pt idx="4570">
                  <c:v>1.7193034999999999E-5</c:v>
                </c:pt>
                <c:pt idx="4571">
                  <c:v>1.961009E-5</c:v>
                </c:pt>
                <c:pt idx="4572">
                  <c:v>2.2406950000000001E-5</c:v>
                </c:pt>
                <c:pt idx="4573">
                  <c:v>2.5558866000000001E-5</c:v>
                </c:pt>
                <c:pt idx="4574">
                  <c:v>2.8825523E-5</c:v>
                </c:pt>
                <c:pt idx="4575">
                  <c:v>3.2367877000000003E-5</c:v>
                </c:pt>
                <c:pt idx="4576">
                  <c:v>3.6103148999999997E-5</c:v>
                </c:pt>
                <c:pt idx="4577">
                  <c:v>3.9954247E-5</c:v>
                </c:pt>
                <c:pt idx="4578">
                  <c:v>4.3848543000000003E-5</c:v>
                </c:pt>
                <c:pt idx="4579">
                  <c:v>4.7717146999999999E-5</c:v>
                </c:pt>
                <c:pt idx="4580">
                  <c:v>5.1494569999999998E-5</c:v>
                </c:pt>
                <c:pt idx="4581">
                  <c:v>5.5118706000000001E-5</c:v>
                </c:pt>
                <c:pt idx="4582">
                  <c:v>5.8531044E-5</c:v>
                </c:pt>
                <c:pt idx="4583">
                  <c:v>6.1677049000000007E-5</c:v>
                </c:pt>
                <c:pt idx="4584">
                  <c:v>6.4506660000000001E-5</c:v>
                </c:pt>
                <c:pt idx="4585">
                  <c:v>6.6974838999999994E-5</c:v>
                </c:pt>
                <c:pt idx="4586">
                  <c:v>6.9042144000000001E-5</c:v>
                </c:pt>
                <c:pt idx="4587">
                  <c:v>7.0675281999999995E-5</c:v>
                </c:pt>
                <c:pt idx="4588">
                  <c:v>7.1847604000000004E-5</c:v>
                </c:pt>
                <c:pt idx="4589">
                  <c:v>7.2539537E-5</c:v>
                </c:pt>
                <c:pt idx="4590">
                  <c:v>7.2738910000000003E-5</c:v>
                </c:pt>
                <c:pt idx="4591">
                  <c:v>7.2441182999999994E-5</c:v>
                </c:pt>
                <c:pt idx="4592">
                  <c:v>7.1649547999999997E-5</c:v>
                </c:pt>
                <c:pt idx="4593">
                  <c:v>7.0374911000000006E-5</c:v>
                </c:pt>
                <c:pt idx="4594">
                  <c:v>6.8635751000000004E-5</c:v>
                </c:pt>
                <c:pt idx="4595">
                  <c:v>6.6457844000000006E-5</c:v>
                </c:pt>
                <c:pt idx="4596">
                  <c:v>6.3873873999999994E-5</c:v>
                </c:pt>
                <c:pt idx="4597">
                  <c:v>6.0922930999999997E-5</c:v>
                </c:pt>
                <c:pt idx="4598">
                  <c:v>5.7649894999999998E-5</c:v>
                </c:pt>
                <c:pt idx="4599">
                  <c:v>5.4104733000000001E-5</c:v>
                </c:pt>
                <c:pt idx="4600">
                  <c:v>5.0341706000000003E-5</c:v>
                </c:pt>
                <c:pt idx="4601">
                  <c:v>4.6418514999999997E-5</c:v>
                </c:pt>
                <c:pt idx="4602">
                  <c:v>4.2395385000000003E-5</c:v>
                </c:pt>
                <c:pt idx="4603">
                  <c:v>3.8334114000000001E-5</c:v>
                </c:pt>
                <c:pt idx="4604">
                  <c:v>3.429709E-5</c:v>
                </c:pt>
                <c:pt idx="4605">
                  <c:v>3.0346311000000001E-5</c:v>
                </c:pt>
                <c:pt idx="4606">
                  <c:v>2.6542404999999999E-5</c:v>
                </c:pt>
                <c:pt idx="4607">
                  <c:v>2.2943669E-5</c:v>
                </c:pt>
                <c:pt idx="4608">
                  <c:v>1.9605154000000001E-5</c:v>
                </c:pt>
                <c:pt idx="4609">
                  <c:v>1.6577797000000001E-5</c:v>
                </c:pt>
                <c:pt idx="4610">
                  <c:v>1.3907615999999999E-5</c:v>
                </c:pt>
                <c:pt idx="4611">
                  <c:v>1.1634987000000001E-5</c:v>
                </c:pt>
                <c:pt idx="4612">
                  <c:v>9.7940072000000004E-6</c:v>
                </c:pt>
                <c:pt idx="4613">
                  <c:v>8.4119554000000001E-6</c:v>
                </c:pt>
                <c:pt idx="4614">
                  <c:v>7.5088611000000001E-6</c:v>
                </c:pt>
                <c:pt idx="4615">
                  <c:v>7.0971870999999998E-6</c:v>
                </c:pt>
                <c:pt idx="4616">
                  <c:v>7.1816302000000003E-6</c:v>
                </c:pt>
                <c:pt idx="4617">
                  <c:v>7.7590449999999995E-6</c:v>
                </c:pt>
                <c:pt idx="4618">
                  <c:v>8.8184918000000003E-6</c:v>
                </c:pt>
                <c:pt idx="4619">
                  <c:v>1.0341409E-5</c:v>
                </c:pt>
                <c:pt idx="4620">
                  <c:v>1.2301905E-5</c:v>
                </c:pt>
                <c:pt idx="4621">
                  <c:v>1.4667173E-5</c:v>
                </c:pt>
                <c:pt idx="4622">
                  <c:v>1.7398014E-5</c:v>
                </c:pt>
                <c:pt idx="4623">
                  <c:v>2.0449463999999999E-5</c:v>
                </c:pt>
                <c:pt idx="4624">
                  <c:v>2.3771519999999999E-5</c:v>
                </c:pt>
                <c:pt idx="4625">
                  <c:v>2.7309942999999998E-5</c:v>
                </c:pt>
                <c:pt idx="4626">
                  <c:v>3.1007134000000003E-5</c:v>
                </c:pt>
                <c:pt idx="4627">
                  <c:v>3.4803064E-5</c:v>
                </c:pt>
                <c:pt idx="4628">
                  <c:v>3.8636239999999997E-5</c:v>
                </c:pt>
                <c:pt idx="4629">
                  <c:v>4.2444689E-5</c:v>
                </c:pt>
                <c:pt idx="4630">
                  <c:v>4.6166940000000003E-5</c:v>
                </c:pt>
                <c:pt idx="4631">
                  <c:v>4.9742983000000001E-5</c:v>
                </c:pt>
                <c:pt idx="4632">
                  <c:v>5.3115178000000002E-5</c:v>
                </c:pt>
                <c:pt idx="4633">
                  <c:v>5.6229096000000002E-5</c:v>
                </c:pt>
                <c:pt idx="4634">
                  <c:v>5.9034264E-5</c:v>
                </c:pt>
                <c:pt idx="4635">
                  <c:v>6.1484779999999996E-5</c:v>
                </c:pt>
                <c:pt idx="4636">
                  <c:v>6.3539786000000006E-5</c:v>
                </c:pt>
                <c:pt idx="4637">
                  <c:v>6.5163759000000002E-5</c:v>
                </c:pt>
                <c:pt idx="4638">
                  <c:v>6.6326598999999993E-5</c:v>
                </c:pt>
                <c:pt idx="4639">
                  <c:v>6.7003480000000002E-5</c:v>
                </c:pt>
                <c:pt idx="4640">
                  <c:v>6.7174445000000002E-5</c:v>
                </c:pt>
                <c:pt idx="4641">
                  <c:v>6.6823707999999997E-5</c:v>
                </c:pt>
                <c:pt idx="4642">
                  <c:v>6.5938642000000001E-5</c:v>
                </c:pt>
                <c:pt idx="4643">
                  <c:v>6.4597358999999994E-5</c:v>
                </c:pt>
                <c:pt idx="4644">
                  <c:v>6.2952493999999994E-5</c:v>
                </c:pt>
                <c:pt idx="4645">
                  <c:v>6.0787674999999999E-5</c:v>
                </c:pt>
                <c:pt idx="4646">
                  <c:v>5.8168487999999998E-5</c:v>
                </c:pt>
                <c:pt idx="4647">
                  <c:v>5.5156774000000002E-5</c:v>
                </c:pt>
                <c:pt idx="4648">
                  <c:v>5.1812513000000001E-5</c:v>
                </c:pt>
                <c:pt idx="4649">
                  <c:v>4.8195134999999998E-5</c:v>
                </c:pt>
                <c:pt idx="4650">
                  <c:v>4.4364318000000001E-5</c:v>
                </c:pt>
                <c:pt idx="4651">
                  <c:v>4.0380375000000002E-5</c:v>
                </c:pt>
                <c:pt idx="4652">
                  <c:v>3.6304285000000003E-5</c:v>
                </c:pt>
                <c:pt idx="4653">
                  <c:v>3.2197457E-5</c:v>
                </c:pt>
                <c:pt idx="4654">
                  <c:v>2.8121261000000001E-5</c:v>
                </c:pt>
                <c:pt idx="4655">
                  <c:v>2.4136406000000001E-5</c:v>
                </c:pt>
                <c:pt idx="4656">
                  <c:v>2.03022E-5</c:v>
                </c:pt>
                <c:pt idx="4657">
                  <c:v>1.6675740999999999E-5</c:v>
                </c:pt>
                <c:pt idx="4658">
                  <c:v>1.3311073999999999E-5</c:v>
                </c:pt>
                <c:pt idx="4659">
                  <c:v>1.0258354000000001E-5</c:v>
                </c:pt>
                <c:pt idx="4660">
                  <c:v>7.5630388000000004E-6</c:v>
                </c:pt>
                <c:pt idx="4661">
                  <c:v>5.2651410000000003E-6</c:v>
                </c:pt>
                <c:pt idx="4662">
                  <c:v>3.3985573000000001E-6</c:v>
                </c:pt>
                <c:pt idx="4663">
                  <c:v>1.9904915999999999E-6</c:v>
                </c:pt>
                <c:pt idx="4664">
                  <c:v>1.0609885000000001E-6</c:v>
                </c:pt>
                <c:pt idx="4665">
                  <c:v>6.2258379999999997E-7</c:v>
                </c:pt>
                <c:pt idx="4666">
                  <c:v>6.8008082999999998E-7</c:v>
                </c:pt>
                <c:pt idx="4667">
                  <c:v>1.2304556E-6</c:v>
                </c:pt>
                <c:pt idx="4668">
                  <c:v>2.2628916999999999E-6</c:v>
                </c:pt>
                <c:pt idx="4669">
                  <c:v>3.7589442E-6</c:v>
                </c:pt>
                <c:pt idx="4670">
                  <c:v>5.6928279999999999E-6</c:v>
                </c:pt>
                <c:pt idx="4671">
                  <c:v>8.0318258999999994E-6</c:v>
                </c:pt>
                <c:pt idx="4672">
                  <c:v>1.0736806999999999E-5</c:v>
                </c:pt>
                <c:pt idx="4673">
                  <c:v>1.376285E-5</c:v>
                </c:pt>
                <c:pt idx="4674">
                  <c:v>1.7059954E-5</c:v>
                </c:pt>
                <c:pt idx="4675">
                  <c:v>2.0573831000000001E-5</c:v>
                </c:pt>
                <c:pt idx="4676">
                  <c:v>2.4246767999999999E-5</c:v>
                </c:pt>
                <c:pt idx="4677">
                  <c:v>2.8018536000000001E-5</c:v>
                </c:pt>
                <c:pt idx="4678">
                  <c:v>3.1827344E-5</c:v>
                </c:pt>
                <c:pt idx="4679">
                  <c:v>3.5610810000000002E-5</c:v>
                </c:pt>
                <c:pt idx="4680">
                  <c:v>3.9306947000000003E-5</c:v>
                </c:pt>
                <c:pt idx="4681">
                  <c:v>4.2855138E-5</c:v>
                </c:pt>
                <c:pt idx="4682">
                  <c:v>4.6197091999999997E-5</c:v>
                </c:pt>
                <c:pt idx="4683">
                  <c:v>4.9277763999999999E-5</c:v>
                </c:pt>
                <c:pt idx="4684">
                  <c:v>5.2046219999999998E-5</c:v>
                </c:pt>
                <c:pt idx="4685">
                  <c:v>5.4456448000000001E-5</c:v>
                </c:pt>
                <c:pt idx="4686">
                  <c:v>5.6468083000000003E-5</c:v>
                </c:pt>
                <c:pt idx="4687">
                  <c:v>5.8047044999999998E-5</c:v>
                </c:pt>
                <c:pt idx="4688">
                  <c:v>5.9166085999999998E-5</c:v>
                </c:pt>
                <c:pt idx="4689">
                  <c:v>5.9805220000000003E-5</c:v>
                </c:pt>
                <c:pt idx="4690">
                  <c:v>5.9952041999999999E-5</c:v>
                </c:pt>
                <c:pt idx="4691">
                  <c:v>5.9601924999999998E-5</c:v>
                </c:pt>
                <c:pt idx="4692">
                  <c:v>5.8758092000000001E-5</c:v>
                </c:pt>
                <c:pt idx="4693">
                  <c:v>5.7431557999999999E-5</c:v>
                </c:pt>
                <c:pt idx="4694">
                  <c:v>5.5640943000000002E-5</c:v>
                </c:pt>
                <c:pt idx="4695">
                  <c:v>5.3412165000000001E-5</c:v>
                </c:pt>
                <c:pt idx="4696">
                  <c:v>5.0778003999999998E-5</c:v>
                </c:pt>
                <c:pt idx="4697">
                  <c:v>4.7777559000000003E-5</c:v>
                </c:pt>
                <c:pt idx="4698">
                  <c:v>4.4455590999999997E-5</c:v>
                </c:pt>
                <c:pt idx="4699">
                  <c:v>4.0861785999999997E-5</c:v>
                </c:pt>
                <c:pt idx="4700">
                  <c:v>3.7049930000000001E-5</c:v>
                </c:pt>
                <c:pt idx="4701">
                  <c:v>3.3077032999999999E-5</c:v>
                </c:pt>
                <c:pt idx="4702">
                  <c:v>2.9002414E-5</c:v>
                </c:pt>
                <c:pt idx="4703">
                  <c:v>2.4886776000000001E-5</c:v>
                </c:pt>
                <c:pt idx="4704">
                  <c:v>2.0791297E-5</c:v>
                </c:pt>
                <c:pt idx="4705">
                  <c:v>1.6776773000000001E-5</c:v>
                </c:pt>
                <c:pt idx="4706">
                  <c:v>1.2902841E-5</c:v>
                </c:pt>
                <c:pt idx="4707">
                  <c:v>9.2273318999999998E-6</c:v>
                </c:pt>
                <c:pt idx="4708">
                  <c:v>5.8057874000000004E-6</c:v>
                </c:pt>
                <c:pt idx="4709">
                  <c:v>2.6911954E-6</c:v>
                </c:pt>
                <c:pt idx="4710">
                  <c:v>-6.6011218000000005E-8</c:v>
                </c:pt>
                <c:pt idx="4711">
                  <c:v>-2.4176317000000002E-6</c:v>
                </c:pt>
                <c:pt idx="4712">
                  <c:v>-4.3169931000000003E-6</c:v>
                </c:pt>
                <c:pt idx="4713">
                  <c:v>-5.7177992000000002E-6</c:v>
                </c:pt>
                <c:pt idx="4714">
                  <c:v>-6.5724655E-6</c:v>
                </c:pt>
                <c:pt idx="4715">
                  <c:v>-6.9592198E-6</c:v>
                </c:pt>
                <c:pt idx="4716">
                  <c:v>-7.3207088999999997E-6</c:v>
                </c:pt>
                <c:pt idx="4717">
                  <c:v>-6.9555845E-6</c:v>
                </c:pt>
                <c:pt idx="4718">
                  <c:v>-5.9595702E-6</c:v>
                </c:pt>
                <c:pt idx="4719">
                  <c:v>-4.4125407000000004E-6</c:v>
                </c:pt>
                <c:pt idx="4720">
                  <c:v>-2.3833978999999999E-6</c:v>
                </c:pt>
                <c:pt idx="4721">
                  <c:v>6.6073898E-8</c:v>
                </c:pt>
                <c:pt idx="4722">
                  <c:v>2.8782459999999998E-6</c:v>
                </c:pt>
                <c:pt idx="4723">
                  <c:v>5.9974579999999999E-6</c:v>
                </c:pt>
                <c:pt idx="4724">
                  <c:v>9.3684955999999995E-6</c:v>
                </c:pt>
                <c:pt idx="4725">
                  <c:v>1.2935633000000001E-5</c:v>
                </c:pt>
                <c:pt idx="4726">
                  <c:v>1.6642147999999999E-5</c:v>
                </c:pt>
                <c:pt idx="4727">
                  <c:v>2.0430228E-5</c:v>
                </c:pt>
                <c:pt idx="4728">
                  <c:v>2.4241185E-5</c:v>
                </c:pt>
                <c:pt idx="4729">
                  <c:v>2.8015918999999999E-5</c:v>
                </c:pt>
                <c:pt idx="4730">
                  <c:v>3.1695563000000001E-5</c:v>
                </c:pt>
                <c:pt idx="4731">
                  <c:v>3.5222256999999999E-5</c:v>
                </c:pt>
                <c:pt idx="4732">
                  <c:v>3.8539993999999997E-5</c:v>
                </c:pt>
                <c:pt idx="4733">
                  <c:v>4.1595513000000001E-5</c:v>
                </c:pt>
                <c:pt idx="4734">
                  <c:v>4.4339182999999997E-5</c:v>
                </c:pt>
                <c:pt idx="4735">
                  <c:v>4.6725859000000001E-5</c:v>
                </c:pt>
                <c:pt idx="4736">
                  <c:v>4.8715674999999997E-5</c:v>
                </c:pt>
                <c:pt idx="4737">
                  <c:v>5.0274754000000003E-5</c:v>
                </c:pt>
                <c:pt idx="4738">
                  <c:v>5.1375828E-5</c:v>
                </c:pt>
                <c:pt idx="4739">
                  <c:v>5.1998727000000001E-5</c:v>
                </c:pt>
                <c:pt idx="4740">
                  <c:v>5.2130762999999998E-5</c:v>
                </c:pt>
                <c:pt idx="4741">
                  <c:v>5.1766968E-5</c:v>
                </c:pt>
                <c:pt idx="4742">
                  <c:v>5.0910206999999998E-5</c:v>
                </c:pt>
                <c:pt idx="4743">
                  <c:v>4.9571157E-5</c:v>
                </c:pt>
                <c:pt idx="4744">
                  <c:v>4.7768141E-5</c:v>
                </c:pt>
                <c:pt idx="4745">
                  <c:v>4.5526852000000001E-5</c:v>
                </c:pt>
                <c:pt idx="4746">
                  <c:v>4.2879939000000003E-5</c:v>
                </c:pt>
                <c:pt idx="4747">
                  <c:v>3.9866488999999998E-5</c:v>
                </c:pt>
                <c:pt idx="4748">
                  <c:v>3.6531401999999999E-5</c:v>
                </c:pt>
                <c:pt idx="4749">
                  <c:v>3.2924671000000001E-5</c:v>
                </c:pt>
                <c:pt idx="4750">
                  <c:v>2.9100588000000001E-5</c:v>
                </c:pt>
                <c:pt idx="4751">
                  <c:v>2.5116878E-5</c:v>
                </c:pt>
                <c:pt idx="4752">
                  <c:v>2.1033785000000001E-5</c:v>
                </c:pt>
                <c:pt idx="4753">
                  <c:v>1.6913115999999999E-5</c:v>
                </c:pt>
                <c:pt idx="4754">
                  <c:v>1.2817266E-5</c:v>
                </c:pt>
                <c:pt idx="4755">
                  <c:v>8.8082331999999999E-6</c:v>
                </c:pt>
                <c:pt idx="4756">
                  <c:v>4.9466422999999999E-6</c:v>
                </c:pt>
                <c:pt idx="4757">
                  <c:v>1.2907908000000001E-6</c:v>
                </c:pt>
                <c:pt idx="4758">
                  <c:v>-2.1042691000000001E-6</c:v>
                </c:pt>
                <c:pt idx="4759">
                  <c:v>-5.1875972000000001E-6</c:v>
                </c:pt>
                <c:pt idx="4760">
                  <c:v>-7.9131682999999997E-6</c:v>
                </c:pt>
                <c:pt idx="4761">
                  <c:v>-1.02406E-5</c:v>
                </c:pt>
                <c:pt idx="4762">
                  <c:v>-1.2135792E-5</c:v>
                </c:pt>
                <c:pt idx="4763">
                  <c:v>-1.3571467E-5</c:v>
                </c:pt>
                <c:pt idx="4764">
                  <c:v>-1.4527613E-5</c:v>
                </c:pt>
                <c:pt idx="4765">
                  <c:v>-1.4991796E-5</c:v>
                </c:pt>
                <c:pt idx="4766">
                  <c:v>-1.4959374999999999E-5</c:v>
                </c:pt>
                <c:pt idx="4767">
                  <c:v>-1.443357E-5</c:v>
                </c:pt>
                <c:pt idx="4768">
                  <c:v>-1.3425426E-5</c:v>
                </c:pt>
                <c:pt idx="4769">
                  <c:v>-1.1953631E-5</c:v>
                </c:pt>
                <c:pt idx="4770">
                  <c:v>-1.0044222E-5</c:v>
                </c:pt>
                <c:pt idx="4771">
                  <c:v>-7.7301609999999993E-6</c:v>
                </c:pt>
                <c:pt idx="4772">
                  <c:v>-5.0507966000000004E-6</c:v>
                </c:pt>
                <c:pt idx="4773">
                  <c:v>-2.0512164000000001E-6</c:v>
                </c:pt>
                <c:pt idx="4774">
                  <c:v>1.2185024000000001E-6</c:v>
                </c:pt>
                <c:pt idx="4775">
                  <c:v>4.7041293000000004E-6</c:v>
                </c:pt>
                <c:pt idx="4776">
                  <c:v>8.3481916000000008E-6</c:v>
                </c:pt>
                <c:pt idx="4777">
                  <c:v>1.2090942E-5</c:v>
                </c:pt>
                <c:pt idx="4778">
                  <c:v>1.5871364999999999E-5</c:v>
                </c:pt>
                <c:pt idx="4779">
                  <c:v>1.96282E-5</c:v>
                </c:pt>
                <c:pt idx="4780">
                  <c:v>2.3300964000000001E-5</c:v>
                </c:pt>
                <c:pt idx="4781">
                  <c:v>2.6830924999999999E-5</c:v>
                </c:pt>
                <c:pt idx="4782">
                  <c:v>3.0162039E-5</c:v>
                </c:pt>
                <c:pt idx="4783">
                  <c:v>3.3241770000000002E-5</c:v>
                </c:pt>
                <c:pt idx="4784">
                  <c:v>3.6021802E-5</c:v>
                </c:pt>
                <c:pt idx="4785">
                  <c:v>3.8458579000000001E-5</c:v>
                </c:pt>
                <c:pt idx="4786">
                  <c:v>4.0513653999999999E-5</c:v>
                </c:pt>
                <c:pt idx="4787">
                  <c:v>4.2153785999999998E-5</c:v>
                </c:pt>
                <c:pt idx="4788">
                  <c:v>4.3350769E-5</c:v>
                </c:pt>
                <c:pt idx="4789">
                  <c:v>4.4080917E-5</c:v>
                </c:pt>
                <c:pt idx="4790">
                  <c:v>4.4324182000000002E-5</c:v>
                </c:pt>
                <c:pt idx="4791">
                  <c:v>4.4062847999999999E-5</c:v>
                </c:pt>
                <c:pt idx="4792">
                  <c:v>4.3279743000000003E-5</c:v>
                </c:pt>
                <c:pt idx="4793">
                  <c:v>4.1955921E-5</c:v>
                </c:pt>
                <c:pt idx="4794">
                  <c:v>4.006776E-5</c:v>
                </c:pt>
                <c:pt idx="4795">
                  <c:v>3.7583416E-5</c:v>
                </c:pt>
                <c:pt idx="4796">
                  <c:v>3.445857E-5</c:v>
                </c:pt>
                <c:pt idx="4797">
                  <c:v>3.1408532999999999E-5</c:v>
                </c:pt>
                <c:pt idx="4798">
                  <c:v>2.8067826E-5</c:v>
                </c:pt>
                <c:pt idx="4799">
                  <c:v>2.4462774000000001E-5</c:v>
                </c:pt>
                <c:pt idx="4800">
                  <c:v>2.0642945000000002E-5</c:v>
                </c:pt>
                <c:pt idx="4801">
                  <c:v>1.6663469999999999E-5</c:v>
                </c:pt>
                <c:pt idx="4802">
                  <c:v>1.2583375E-5</c:v>
                </c:pt>
                <c:pt idx="4803">
                  <c:v>8.4640906999999997E-6</c:v>
                </c:pt>
                <c:pt idx="4804">
                  <c:v>4.3681121999999999E-6</c:v>
                </c:pt>
                <c:pt idx="4805">
                  <c:v>3.5776644000000001E-7</c:v>
                </c:pt>
                <c:pt idx="4806">
                  <c:v>-3.5059191999999999E-6</c:v>
                </c:pt>
                <c:pt idx="4807">
                  <c:v>-7.1642627999999999E-6</c:v>
                </c:pt>
                <c:pt idx="4808">
                  <c:v>-1.0561894E-5</c:v>
                </c:pt>
                <c:pt idx="4809">
                  <c:v>-1.3647637000000001E-5</c:v>
                </c:pt>
                <c:pt idx="4810">
                  <c:v>-1.6375315999999999E-5</c:v>
                </c:pt>
                <c:pt idx="4811">
                  <c:v>-1.8704467E-5</c:v>
                </c:pt>
                <c:pt idx="4812">
                  <c:v>-2.0600961000000001E-5</c:v>
                </c:pt>
                <c:pt idx="4813">
                  <c:v>-2.2037526000000001E-5</c:v>
                </c:pt>
                <c:pt idx="4814">
                  <c:v>-2.2994162E-5</c:v>
                </c:pt>
                <c:pt idx="4815">
                  <c:v>-2.3458442E-5</c:v>
                </c:pt>
                <c:pt idx="4816">
                  <c:v>-2.3425707000000001E-5</c:v>
                </c:pt>
                <c:pt idx="4817">
                  <c:v>-2.2899127E-5</c:v>
                </c:pt>
                <c:pt idx="4818">
                  <c:v>-2.1889651000000001E-5</c:v>
                </c:pt>
                <c:pt idx="4819">
                  <c:v>-2.0415831999999999E-5</c:v>
                </c:pt>
                <c:pt idx="4820">
                  <c:v>-1.8503534999999999E-5</c:v>
                </c:pt>
                <c:pt idx="4821">
                  <c:v>-1.6185533999999999E-5</c:v>
                </c:pt>
                <c:pt idx="4822">
                  <c:v>-1.3500988000000001E-5</c:v>
                </c:pt>
                <c:pt idx="4823">
                  <c:v>-1.0494834E-5</c:v>
                </c:pt>
                <c:pt idx="4824">
                  <c:v>-7.2170744000000002E-6</c:v>
                </c:pt>
                <c:pt idx="4825">
                  <c:v>-3.7219926999999999E-6</c:v>
                </c:pt>
                <c:pt idx="4826">
                  <c:v>-6.7295832999999999E-8</c:v>
                </c:pt>
                <c:pt idx="4827">
                  <c:v>3.6867938E-6</c:v>
                </c:pt>
                <c:pt idx="4828">
                  <c:v>7.4784883E-6</c:v>
                </c:pt>
                <c:pt idx="4829">
                  <c:v>1.1245407999999999E-5</c:v>
                </c:pt>
                <c:pt idx="4830">
                  <c:v>1.4925567E-5</c:v>
                </c:pt>
                <c:pt idx="4831">
                  <c:v>1.8458349E-5</c:v>
                </c:pt>
                <c:pt idx="4832">
                  <c:v>2.1785462999999999E-5</c:v>
                </c:pt>
                <c:pt idx="4833">
                  <c:v>2.4851867000000001E-5</c:v>
                </c:pt>
                <c:pt idx="4834">
                  <c:v>2.7606630999999999E-5</c:v>
                </c:pt>
                <c:pt idx="4835">
                  <c:v>3.0003743E-5</c:v>
                </c:pt>
                <c:pt idx="4836">
                  <c:v>3.2002835E-5</c:v>
                </c:pt>
                <c:pt idx="4837">
                  <c:v>3.3569818000000001E-5</c:v>
                </c:pt>
                <c:pt idx="4838">
                  <c:v>3.4677420999999998E-5</c:v>
                </c:pt>
                <c:pt idx="4839">
                  <c:v>3.5305622000000003E-5</c:v>
                </c:pt>
                <c:pt idx="4840">
                  <c:v>3.5441962E-5</c:v>
                </c:pt>
                <c:pt idx="4841">
                  <c:v>3.5081740000000003E-5</c:v>
                </c:pt>
                <c:pt idx="4842">
                  <c:v>3.4228092000000003E-5</c:v>
                </c:pt>
                <c:pt idx="4843">
                  <c:v>3.2891939000000003E-5</c:v>
                </c:pt>
                <c:pt idx="4844">
                  <c:v>3.1091811999999999E-5</c:v>
                </c:pt>
                <c:pt idx="4845">
                  <c:v>2.8853567000000001E-5</c:v>
                </c:pt>
                <c:pt idx="4846">
                  <c:v>2.6209969999999999E-5</c:v>
                </c:pt>
                <c:pt idx="4847">
                  <c:v>2.3200184000000001E-5</c:v>
                </c:pt>
                <c:pt idx="4848">
                  <c:v>1.9869149E-5</c:v>
                </c:pt>
                <c:pt idx="4849">
                  <c:v>1.6266876999999999E-5</c:v>
                </c:pt>
                <c:pt idx="4850">
                  <c:v>1.2447657E-5</c:v>
                </c:pt>
                <c:pt idx="4851">
                  <c:v>8.4692022000000005E-6</c:v>
                </c:pt>
                <c:pt idx="4852">
                  <c:v>4.3917388999999999E-6</c:v>
                </c:pt>
                <c:pt idx="4853">
                  <c:v>2.7705493E-7</c:v>
                </c:pt>
                <c:pt idx="4854">
                  <c:v>-3.8124738000000002E-6</c:v>
                </c:pt>
                <c:pt idx="4855">
                  <c:v>-7.8148670000000001E-6</c:v>
                </c:pt>
                <c:pt idx="4856">
                  <c:v>-1.1669517000000001E-5</c:v>
                </c:pt>
                <c:pt idx="4857">
                  <c:v>-1.5318141E-5</c:v>
                </c:pt>
                <c:pt idx="4858">
                  <c:v>-1.8705699999999999E-5</c:v>
                </c:pt>
                <c:pt idx="4859">
                  <c:v>-2.1781263E-5</c:v>
                </c:pt>
                <c:pt idx="4860">
                  <c:v>-2.4498801999999999E-5</c:v>
                </c:pt>
                <c:pt idx="4861">
                  <c:v>-2.6817917999999999E-5</c:v>
                </c:pt>
                <c:pt idx="4862">
                  <c:v>-2.8704466999999999E-5</c:v>
                </c:pt>
                <c:pt idx="4863">
                  <c:v>-3.0131098000000001E-5</c:v>
                </c:pt>
                <c:pt idx="4864">
                  <c:v>-3.1077676999999999E-5</c:v>
                </c:pt>
                <c:pt idx="4865">
                  <c:v>-3.1531603999999999E-5</c:v>
                </c:pt>
                <c:pt idx="4866">
                  <c:v>-3.1488015000000002E-5</c:v>
                </c:pt>
                <c:pt idx="4867">
                  <c:v>-3.0949867000000003E-5</c:v>
                </c:pt>
                <c:pt idx="4868">
                  <c:v>-2.9927910999999999E-5</c:v>
                </c:pt>
                <c:pt idx="4869">
                  <c:v>-2.8440554000000001E-5</c:v>
                </c:pt>
                <c:pt idx="4870">
                  <c:v>-2.6513615000000001E-5</c:v>
                </c:pt>
                <c:pt idx="4871">
                  <c:v>-2.4179987999999999E-5</c:v>
                </c:pt>
                <c:pt idx="4872">
                  <c:v>-2.1479213000000002E-5</c:v>
                </c:pt>
                <c:pt idx="4873">
                  <c:v>-1.8456976000000001E-5</c:v>
                </c:pt>
                <c:pt idx="4874">
                  <c:v>-1.5164548E-5</c:v>
                </c:pt>
                <c:pt idx="4875">
                  <c:v>-1.1658168E-5</c:v>
                </c:pt>
                <c:pt idx="4876">
                  <c:v>-7.9983907000000001E-6</c:v>
                </c:pt>
                <c:pt idx="4877">
                  <c:v>-4.2494199000000001E-6</c:v>
                </c:pt>
                <c:pt idx="4878">
                  <c:v>-4.4427818000000002E-7</c:v>
                </c:pt>
                <c:pt idx="4879">
                  <c:v>3.3371049000000002E-6</c:v>
                </c:pt>
                <c:pt idx="4880">
                  <c:v>7.0457992E-6</c:v>
                </c:pt>
                <c:pt idx="4881">
                  <c:v>1.0611753E-5</c:v>
                </c:pt>
                <c:pt idx="4882">
                  <c:v>1.3971185999999999E-5</c:v>
                </c:pt>
                <c:pt idx="4883">
                  <c:v>1.7066272E-5</c:v>
                </c:pt>
                <c:pt idx="4884">
                  <c:v>1.9845068E-5</c:v>
                </c:pt>
                <c:pt idx="4885">
                  <c:v>2.2261638000000001E-5</c:v>
                </c:pt>
                <c:pt idx="4886">
                  <c:v>2.4276285999999998E-5</c:v>
                </c:pt>
                <c:pt idx="4887">
                  <c:v>2.5855858999999999E-5</c:v>
                </c:pt>
                <c:pt idx="4888">
                  <c:v>2.6974062999999999E-5</c:v>
                </c:pt>
                <c:pt idx="4889">
                  <c:v>2.7611763000000001E-5</c:v>
                </c:pt>
                <c:pt idx="4890">
                  <c:v>2.7757231000000001E-5</c:v>
                </c:pt>
                <c:pt idx="4891">
                  <c:v>2.7406315E-5</c:v>
                </c:pt>
                <c:pt idx="4892">
                  <c:v>2.6562523000000001E-5</c:v>
                </c:pt>
                <c:pt idx="4893">
                  <c:v>2.5236987E-5</c:v>
                </c:pt>
                <c:pt idx="4894">
                  <c:v>2.3448328E-5</c:v>
                </c:pt>
                <c:pt idx="4895">
                  <c:v>2.1222395000000002E-5</c:v>
                </c:pt>
                <c:pt idx="4896">
                  <c:v>1.8591885E-5</c:v>
                </c:pt>
                <c:pt idx="4897">
                  <c:v>1.5595856000000001E-5</c:v>
                </c:pt>
                <c:pt idx="4898">
                  <c:v>1.2279132999999999E-5</c:v>
                </c:pt>
                <c:pt idx="4899">
                  <c:v>8.6916117999999995E-6</c:v>
                </c:pt>
                <c:pt idx="4900">
                  <c:v>4.8874823E-6</c:v>
                </c:pt>
                <c:pt idx="4901">
                  <c:v>9.2437926000000004E-7</c:v>
                </c:pt>
                <c:pt idx="4902">
                  <c:v>-3.1375273E-6</c:v>
                </c:pt>
                <c:pt idx="4903">
                  <c:v>-7.2364821999999999E-6</c:v>
                </c:pt>
                <c:pt idx="4904">
                  <c:v>-1.1310123E-5</c:v>
                </c:pt>
                <c:pt idx="4905">
                  <c:v>-1.5296465999999999E-5</c:v>
                </c:pt>
                <c:pt idx="4906">
                  <c:v>-1.9134890000000001E-5</c:v>
                </c:pt>
                <c:pt idx="4907">
                  <c:v>-2.2767095000000001E-5</c:v>
                </c:pt>
                <c:pt idx="4908">
                  <c:v>-2.6138026000000001E-5</c:v>
                </c:pt>
                <c:pt idx="4909">
                  <c:v>-2.9196739000000001E-5</c:v>
                </c:pt>
                <c:pt idx="4910">
                  <c:v>-3.1897212999999999E-5</c:v>
                </c:pt>
                <c:pt idx="4911">
                  <c:v>-3.4199068000000002E-5</c:v>
                </c:pt>
                <c:pt idx="4912">
                  <c:v>-3.6068208999999999E-5</c:v>
                </c:pt>
                <c:pt idx="4913">
                  <c:v>-3.7477359000000003E-5</c:v>
                </c:pt>
                <c:pt idx="4914">
                  <c:v>-3.8406486999999997E-5</c:v>
                </c:pt>
                <c:pt idx="4915">
                  <c:v>-3.8843130000000003E-5</c:v>
                </c:pt>
                <c:pt idx="4916">
                  <c:v>-3.8782580999999998E-5</c:v>
                </c:pt>
                <c:pt idx="4917">
                  <c:v>-3.8227969999999998E-5</c:v>
                </c:pt>
                <c:pt idx="4918">
                  <c:v>-3.7190210999999999E-5</c:v>
                </c:pt>
                <c:pt idx="4919">
                  <c:v>-3.5687832000000002E-5</c:v>
                </c:pt>
                <c:pt idx="4920">
                  <c:v>-3.3746681999999997E-5</c:v>
                </c:pt>
                <c:pt idx="4921">
                  <c:v>-3.1399529000000003E-5</c:v>
                </c:pt>
                <c:pt idx="4922">
                  <c:v>-2.8685536E-5</c:v>
                </c:pt>
                <c:pt idx="4923">
                  <c:v>-2.5649649999999999E-5</c:v>
                </c:pt>
                <c:pt idx="4924">
                  <c:v>-2.234189E-5</c:v>
                </c:pt>
                <c:pt idx="4925">
                  <c:v>-1.8816554999999999E-5</c:v>
                </c:pt>
                <c:pt idx="4926">
                  <c:v>-1.5131368E-5</c:v>
                </c:pt>
                <c:pt idx="4927">
                  <c:v>-1.1346556E-5</c:v>
                </c:pt>
                <c:pt idx="4928">
                  <c:v>-7.5239016E-6</c:v>
                </c:pt>
                <c:pt idx="4929">
                  <c:v>-3.7257586000000001E-6</c:v>
                </c:pt>
                <c:pt idx="4930">
                  <c:v>-1.4063166E-8</c:v>
                </c:pt>
                <c:pt idx="4931">
                  <c:v>3.5506474999999999E-6</c:v>
                </c:pt>
                <c:pt idx="4932">
                  <c:v>6.9101944000000004E-6</c:v>
                </c:pt>
                <c:pt idx="4933">
                  <c:v>1.0009675999999999E-5</c:v>
                </c:pt>
                <c:pt idx="4934">
                  <c:v>1.2798329E-5</c:v>
                </c:pt>
                <c:pt idx="4935">
                  <c:v>1.5230326E-5</c:v>
                </c:pt>
                <c:pt idx="4936">
                  <c:v>1.7265480000000001E-5</c:v>
                </c:pt>
                <c:pt idx="4937">
                  <c:v>1.8869856999999999E-5</c:v>
                </c:pt>
                <c:pt idx="4938">
                  <c:v>2.0016284999999999E-5</c:v>
                </c:pt>
                <c:pt idx="4939">
                  <c:v>2.0684741000000001E-5</c:v>
                </c:pt>
                <c:pt idx="4940">
                  <c:v>2.0862627E-5</c:v>
                </c:pt>
                <c:pt idx="4941">
                  <c:v>2.0544918999999999E-5</c:v>
                </c:pt>
                <c:pt idx="4942">
                  <c:v>1.9734196000000001E-5</c:v>
                </c:pt>
                <c:pt idx="4943">
                  <c:v>1.8440564999999998E-5</c:v>
                </c:pt>
                <c:pt idx="4944">
                  <c:v>1.6681470000000001E-5</c:v>
                </c:pt>
                <c:pt idx="4945">
                  <c:v>1.4481425E-5</c:v>
                </c:pt>
                <c:pt idx="4946">
                  <c:v>1.1871686E-5</c:v>
                </c:pt>
                <c:pt idx="4947">
                  <c:v>8.8898728000000006E-6</c:v>
                </c:pt>
                <c:pt idx="4948">
                  <c:v>5.5796104000000004E-6</c:v>
                </c:pt>
                <c:pt idx="4949">
                  <c:v>1.9901997000000002E-6</c:v>
                </c:pt>
                <c:pt idx="4950">
                  <c:v>-1.823608E-6</c:v>
                </c:pt>
                <c:pt idx="4951">
                  <c:v>-5.6682812999999999E-6</c:v>
                </c:pt>
                <c:pt idx="4952">
                  <c:v>-9.7837121000000003E-6</c:v>
                </c:pt>
                <c:pt idx="4953">
                  <c:v>-1.3894168000000001E-5</c:v>
                </c:pt>
                <c:pt idx="4954">
                  <c:v>-1.7953271E-5</c:v>
                </c:pt>
                <c:pt idx="4955">
                  <c:v>-2.1910305999999999E-5</c:v>
                </c:pt>
                <c:pt idx="4956">
                  <c:v>-2.571228E-5</c:v>
                </c:pt>
                <c:pt idx="4957">
                  <c:v>-2.9305782000000001E-5</c:v>
                </c:pt>
                <c:pt idx="4958">
                  <c:v>-3.2638646000000002E-5</c:v>
                </c:pt>
                <c:pt idx="4959">
                  <c:v>-3.5661404000000001E-5</c:v>
                </c:pt>
                <c:pt idx="4960">
                  <c:v>-3.8328563999999999E-5</c:v>
                </c:pt>
                <c:pt idx="4961">
                  <c:v>-4.0599692000000002E-5</c:v>
                </c:pt>
                <c:pt idx="4962">
                  <c:v>-4.2440308000000003E-5</c:v>
                </c:pt>
                <c:pt idx="4963">
                  <c:v>-4.3822614999999997E-5</c:v>
                </c:pt>
                <c:pt idx="4964">
                  <c:v>-4.4726052999999997E-5</c:v>
                </c:pt>
                <c:pt idx="4965">
                  <c:v>-4.5137688E-5</c:v>
                </c:pt>
                <c:pt idx="4966">
                  <c:v>-4.5052441999999997E-5</c:v>
                </c:pt>
                <c:pt idx="4967">
                  <c:v>-4.4473184000000003E-5</c:v>
                </c:pt>
                <c:pt idx="4968">
                  <c:v>-4.3410668E-5</c:v>
                </c:pt>
                <c:pt idx="4969">
                  <c:v>-4.1883340000000002E-5</c:v>
                </c:pt>
                <c:pt idx="4970">
                  <c:v>-3.9917028999999997E-5</c:v>
                </c:pt>
                <c:pt idx="4971">
                  <c:v>-3.7544508000000001E-5</c:v>
                </c:pt>
                <c:pt idx="4972">
                  <c:v>-3.4804963000000002E-5</c:v>
                </c:pt>
                <c:pt idx="4973">
                  <c:v>-3.1743360999999998E-5</c:v>
                </c:pt>
                <c:pt idx="4974">
                  <c:v>-2.8409728E-5</c:v>
                </c:pt>
                <c:pt idx="4975">
                  <c:v>-2.4858363000000001E-5</c:v>
                </c:pt>
                <c:pt idx="4976">
                  <c:v>-2.1146981000000001E-5</c:v>
                </c:pt>
                <c:pt idx="4977">
                  <c:v>-1.7335808999999999E-5</c:v>
                </c:pt>
                <c:pt idx="4978">
                  <c:v>-1.3486643E-5</c:v>
                </c:pt>
                <c:pt idx="4979">
                  <c:v>-9.6618798000000002E-6</c:v>
                </c:pt>
                <c:pt idx="4980">
                  <c:v>-5.9235341999999997E-6</c:v>
                </c:pt>
                <c:pt idx="4981">
                  <c:v>-2.3322606999999998E-6</c:v>
                </c:pt>
                <c:pt idx="4982">
                  <c:v>1.0536120000000001E-6</c:v>
                </c:pt>
                <c:pt idx="4983">
                  <c:v>4.1790156999999999E-6</c:v>
                </c:pt>
                <c:pt idx="4984">
                  <c:v>6.9930319999999998E-6</c:v>
                </c:pt>
                <c:pt idx="4985">
                  <c:v>9.4497224000000003E-6</c:v>
                </c:pt>
                <c:pt idx="4986">
                  <c:v>1.1508881000000001E-5</c:v>
                </c:pt>
                <c:pt idx="4987">
                  <c:v>1.3136696999999999E-5</c:v>
                </c:pt>
                <c:pt idx="4988">
                  <c:v>1.4306300000000001E-5</c:v>
                </c:pt>
                <c:pt idx="4989">
                  <c:v>1.4998194E-5</c:v>
                </c:pt>
                <c:pt idx="4990">
                  <c:v>1.520053E-5</c:v>
                </c:pt>
                <c:pt idx="4991">
                  <c:v>1.4909225E-5</c:v>
                </c:pt>
                <c:pt idx="4992">
                  <c:v>1.4127903000000001E-5</c:v>
                </c:pt>
                <c:pt idx="4993">
                  <c:v>1.2867627000000001E-5</c:v>
                </c:pt>
                <c:pt idx="4994">
                  <c:v>1.1146417E-5</c:v>
                </c:pt>
                <c:pt idx="4995">
                  <c:v>8.9885325999999992E-6</c:v>
                </c:pt>
                <c:pt idx="4996">
                  <c:v>6.4234835000000003E-6</c:v>
                </c:pt>
                <c:pt idx="4997">
                  <c:v>3.4847726000000002E-6</c:v>
                </c:pt>
                <c:pt idx="4998">
                  <c:v>2.0832894000000001E-7</c:v>
                </c:pt>
                <c:pt idx="4999">
                  <c:v>-3.3693795000000001E-6</c:v>
                </c:pt>
                <c:pt idx="5000">
                  <c:v>-7.2135797000000003E-6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2C-4173-8624-AA31D44385C4}"/>
            </c:ext>
          </c:extLst>
        </c:ser>
        <c:ser>
          <c:idx val="1"/>
          <c:order val="1"/>
          <c:tx>
            <c:strRef>
              <c:f>results!$C$1</c:f>
              <c:strCache>
                <c:ptCount val="1"/>
                <c:pt idx="0">
                  <c:v>Pitch</c:v>
                </c:pt>
              </c:strCache>
            </c:strRef>
          </c:tx>
          <c:spPr>
            <a:ln w="9525" cap="rnd">
              <a:solidFill>
                <a:srgbClr val="D29132"/>
              </a:solidFill>
              <a:round/>
            </a:ln>
            <a:effectLst/>
          </c:spPr>
          <c:marker>
            <c:symbol val="none"/>
          </c:marker>
          <c:xVal>
            <c:numRef>
              <c:f>results!$A$2:$A$5003</c:f>
              <c:numCache>
                <c:formatCode>General</c:formatCode>
                <c:ptCount val="5002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  <c:pt idx="1801">
                  <c:v>1.8009999999999999</c:v>
                </c:pt>
                <c:pt idx="1802">
                  <c:v>1.802</c:v>
                </c:pt>
                <c:pt idx="1803">
                  <c:v>1.8029999999999999</c:v>
                </c:pt>
                <c:pt idx="1804">
                  <c:v>1.804</c:v>
                </c:pt>
                <c:pt idx="1805">
                  <c:v>1.8049999999999999</c:v>
                </c:pt>
                <c:pt idx="1806">
                  <c:v>1.806</c:v>
                </c:pt>
                <c:pt idx="1807">
                  <c:v>1.8069999999999999</c:v>
                </c:pt>
                <c:pt idx="1808">
                  <c:v>1.8080000000000001</c:v>
                </c:pt>
                <c:pt idx="1809">
                  <c:v>1.8089999999999999</c:v>
                </c:pt>
                <c:pt idx="1810">
                  <c:v>1.81</c:v>
                </c:pt>
                <c:pt idx="1811">
                  <c:v>1.8109999999999999</c:v>
                </c:pt>
                <c:pt idx="1812">
                  <c:v>1.8120000000000001</c:v>
                </c:pt>
                <c:pt idx="1813">
                  <c:v>1.8129999999999999</c:v>
                </c:pt>
                <c:pt idx="1814">
                  <c:v>1.8140000000000001</c:v>
                </c:pt>
                <c:pt idx="1815">
                  <c:v>1.8149999999999999</c:v>
                </c:pt>
                <c:pt idx="1816">
                  <c:v>1.8160000000000001</c:v>
                </c:pt>
                <c:pt idx="1817">
                  <c:v>1.8169999999999999</c:v>
                </c:pt>
                <c:pt idx="1818">
                  <c:v>1.8180000000000001</c:v>
                </c:pt>
                <c:pt idx="1819">
                  <c:v>1.819</c:v>
                </c:pt>
                <c:pt idx="1820">
                  <c:v>1.82</c:v>
                </c:pt>
                <c:pt idx="1821">
                  <c:v>1.821</c:v>
                </c:pt>
                <c:pt idx="1822">
                  <c:v>1.8220000000000001</c:v>
                </c:pt>
                <c:pt idx="1823">
                  <c:v>1.823</c:v>
                </c:pt>
                <c:pt idx="1824">
                  <c:v>1.8240000000000001</c:v>
                </c:pt>
                <c:pt idx="1825">
                  <c:v>1.825</c:v>
                </c:pt>
                <c:pt idx="1826">
                  <c:v>1.8260000000000001</c:v>
                </c:pt>
                <c:pt idx="1827">
                  <c:v>1.827</c:v>
                </c:pt>
                <c:pt idx="1828">
                  <c:v>1.8280000000000001</c:v>
                </c:pt>
                <c:pt idx="1829">
                  <c:v>1.829</c:v>
                </c:pt>
                <c:pt idx="1830">
                  <c:v>1.83</c:v>
                </c:pt>
                <c:pt idx="1831">
                  <c:v>1.831</c:v>
                </c:pt>
                <c:pt idx="1832">
                  <c:v>1.8320000000000001</c:v>
                </c:pt>
                <c:pt idx="1833">
                  <c:v>1.833</c:v>
                </c:pt>
                <c:pt idx="1834">
                  <c:v>1.8340000000000001</c:v>
                </c:pt>
                <c:pt idx="1835">
                  <c:v>1.835</c:v>
                </c:pt>
                <c:pt idx="1836">
                  <c:v>1.8360000000000001</c:v>
                </c:pt>
                <c:pt idx="1837">
                  <c:v>1.837</c:v>
                </c:pt>
                <c:pt idx="1838">
                  <c:v>1.8380000000000001</c:v>
                </c:pt>
                <c:pt idx="1839">
                  <c:v>1.839</c:v>
                </c:pt>
                <c:pt idx="1840">
                  <c:v>1.84</c:v>
                </c:pt>
                <c:pt idx="1841">
                  <c:v>1.841</c:v>
                </c:pt>
                <c:pt idx="1842">
                  <c:v>1.8420000000000001</c:v>
                </c:pt>
                <c:pt idx="1843">
                  <c:v>1.843</c:v>
                </c:pt>
                <c:pt idx="1844">
                  <c:v>1.8440000000000001</c:v>
                </c:pt>
                <c:pt idx="1845">
                  <c:v>1.845</c:v>
                </c:pt>
                <c:pt idx="1846">
                  <c:v>1.8460000000000001</c:v>
                </c:pt>
                <c:pt idx="1847">
                  <c:v>1.847</c:v>
                </c:pt>
                <c:pt idx="1848">
                  <c:v>1.8480000000000001</c:v>
                </c:pt>
                <c:pt idx="1849">
                  <c:v>1.849</c:v>
                </c:pt>
                <c:pt idx="1850">
                  <c:v>1.85</c:v>
                </c:pt>
                <c:pt idx="1851">
                  <c:v>1.851</c:v>
                </c:pt>
                <c:pt idx="1852">
                  <c:v>1.8520000000000001</c:v>
                </c:pt>
                <c:pt idx="1853">
                  <c:v>1.853</c:v>
                </c:pt>
                <c:pt idx="1854">
                  <c:v>1.8540000000000001</c:v>
                </c:pt>
                <c:pt idx="1855">
                  <c:v>1.855</c:v>
                </c:pt>
                <c:pt idx="1856">
                  <c:v>1.8560000000000001</c:v>
                </c:pt>
                <c:pt idx="1857">
                  <c:v>1.857</c:v>
                </c:pt>
                <c:pt idx="1858">
                  <c:v>1.8580000000000001</c:v>
                </c:pt>
                <c:pt idx="1859">
                  <c:v>1.859</c:v>
                </c:pt>
                <c:pt idx="1860">
                  <c:v>1.86</c:v>
                </c:pt>
                <c:pt idx="1861">
                  <c:v>1.861</c:v>
                </c:pt>
                <c:pt idx="1862">
                  <c:v>1.8620000000000001</c:v>
                </c:pt>
                <c:pt idx="1863">
                  <c:v>1.863</c:v>
                </c:pt>
                <c:pt idx="1864">
                  <c:v>1.8640000000000001</c:v>
                </c:pt>
                <c:pt idx="1865">
                  <c:v>1.865</c:v>
                </c:pt>
                <c:pt idx="1866">
                  <c:v>1.8660000000000001</c:v>
                </c:pt>
                <c:pt idx="1867">
                  <c:v>1.867</c:v>
                </c:pt>
                <c:pt idx="1868">
                  <c:v>1.8680000000000001</c:v>
                </c:pt>
                <c:pt idx="1869">
                  <c:v>1.869</c:v>
                </c:pt>
                <c:pt idx="1870">
                  <c:v>1.87</c:v>
                </c:pt>
                <c:pt idx="1871">
                  <c:v>1.871</c:v>
                </c:pt>
                <c:pt idx="1872">
                  <c:v>1.8720000000000001</c:v>
                </c:pt>
                <c:pt idx="1873">
                  <c:v>1.873</c:v>
                </c:pt>
                <c:pt idx="1874">
                  <c:v>1.8740000000000001</c:v>
                </c:pt>
                <c:pt idx="1875">
                  <c:v>1.875</c:v>
                </c:pt>
                <c:pt idx="1876">
                  <c:v>1.8759999999999999</c:v>
                </c:pt>
                <c:pt idx="1877">
                  <c:v>1.877</c:v>
                </c:pt>
                <c:pt idx="1878">
                  <c:v>1.8779999999999999</c:v>
                </c:pt>
                <c:pt idx="1879">
                  <c:v>1.879</c:v>
                </c:pt>
                <c:pt idx="1880">
                  <c:v>1.88</c:v>
                </c:pt>
                <c:pt idx="1881">
                  <c:v>1.881</c:v>
                </c:pt>
                <c:pt idx="1882">
                  <c:v>1.8819999999999999</c:v>
                </c:pt>
                <c:pt idx="1883">
                  <c:v>1.883</c:v>
                </c:pt>
                <c:pt idx="1884">
                  <c:v>1.8839999999999999</c:v>
                </c:pt>
                <c:pt idx="1885">
                  <c:v>1.885</c:v>
                </c:pt>
                <c:pt idx="1886">
                  <c:v>1.8859999999999999</c:v>
                </c:pt>
                <c:pt idx="1887">
                  <c:v>1.887</c:v>
                </c:pt>
                <c:pt idx="1888">
                  <c:v>1.8879999999999999</c:v>
                </c:pt>
                <c:pt idx="1889">
                  <c:v>1.889</c:v>
                </c:pt>
                <c:pt idx="1890">
                  <c:v>1.89</c:v>
                </c:pt>
                <c:pt idx="1891">
                  <c:v>1.891</c:v>
                </c:pt>
                <c:pt idx="1892">
                  <c:v>1.8919999999999999</c:v>
                </c:pt>
                <c:pt idx="1893">
                  <c:v>1.893</c:v>
                </c:pt>
                <c:pt idx="1894">
                  <c:v>1.8939999999999999</c:v>
                </c:pt>
                <c:pt idx="1895">
                  <c:v>1.895</c:v>
                </c:pt>
                <c:pt idx="1896">
                  <c:v>1.8959999999999999</c:v>
                </c:pt>
                <c:pt idx="1897">
                  <c:v>1.897</c:v>
                </c:pt>
                <c:pt idx="1898">
                  <c:v>1.8979999999999999</c:v>
                </c:pt>
                <c:pt idx="1899">
                  <c:v>1.899</c:v>
                </c:pt>
                <c:pt idx="1900">
                  <c:v>1.9</c:v>
                </c:pt>
                <c:pt idx="1901">
                  <c:v>1.901</c:v>
                </c:pt>
                <c:pt idx="1902">
                  <c:v>1.9019999999999999</c:v>
                </c:pt>
                <c:pt idx="1903">
                  <c:v>1.903</c:v>
                </c:pt>
                <c:pt idx="1904">
                  <c:v>1.9039999999999999</c:v>
                </c:pt>
                <c:pt idx="1905">
                  <c:v>1.905</c:v>
                </c:pt>
                <c:pt idx="1906">
                  <c:v>1.9059999999999999</c:v>
                </c:pt>
                <c:pt idx="1907">
                  <c:v>1.907</c:v>
                </c:pt>
                <c:pt idx="1908">
                  <c:v>1.9079999999999999</c:v>
                </c:pt>
                <c:pt idx="1909">
                  <c:v>1.909</c:v>
                </c:pt>
                <c:pt idx="1910">
                  <c:v>1.91</c:v>
                </c:pt>
                <c:pt idx="1911">
                  <c:v>1.911</c:v>
                </c:pt>
                <c:pt idx="1912">
                  <c:v>1.9119999999999999</c:v>
                </c:pt>
                <c:pt idx="1913">
                  <c:v>1.913</c:v>
                </c:pt>
                <c:pt idx="1914">
                  <c:v>1.9139999999999999</c:v>
                </c:pt>
                <c:pt idx="1915">
                  <c:v>1.915</c:v>
                </c:pt>
                <c:pt idx="1916">
                  <c:v>1.9159999999999999</c:v>
                </c:pt>
                <c:pt idx="1917">
                  <c:v>1.917</c:v>
                </c:pt>
                <c:pt idx="1918">
                  <c:v>1.9179999999999999</c:v>
                </c:pt>
                <c:pt idx="1919">
                  <c:v>1.919</c:v>
                </c:pt>
                <c:pt idx="1920">
                  <c:v>1.92</c:v>
                </c:pt>
                <c:pt idx="1921">
                  <c:v>1.921</c:v>
                </c:pt>
                <c:pt idx="1922">
                  <c:v>1.9219999999999999</c:v>
                </c:pt>
                <c:pt idx="1923">
                  <c:v>1.923</c:v>
                </c:pt>
                <c:pt idx="1924">
                  <c:v>1.9239999999999999</c:v>
                </c:pt>
                <c:pt idx="1925">
                  <c:v>1.925</c:v>
                </c:pt>
                <c:pt idx="1926">
                  <c:v>1.9259999999999999</c:v>
                </c:pt>
                <c:pt idx="1927">
                  <c:v>1.927</c:v>
                </c:pt>
                <c:pt idx="1928">
                  <c:v>1.9279999999999999</c:v>
                </c:pt>
                <c:pt idx="1929">
                  <c:v>1.929</c:v>
                </c:pt>
                <c:pt idx="1930">
                  <c:v>1.93</c:v>
                </c:pt>
                <c:pt idx="1931">
                  <c:v>1.931</c:v>
                </c:pt>
                <c:pt idx="1932">
                  <c:v>1.9319999999999999</c:v>
                </c:pt>
                <c:pt idx="1933">
                  <c:v>1.9330000000000001</c:v>
                </c:pt>
                <c:pt idx="1934">
                  <c:v>1.9339999999999999</c:v>
                </c:pt>
                <c:pt idx="1935">
                  <c:v>1.9350000000000001</c:v>
                </c:pt>
                <c:pt idx="1936">
                  <c:v>1.9359999999999999</c:v>
                </c:pt>
                <c:pt idx="1937">
                  <c:v>1.9370000000000001</c:v>
                </c:pt>
                <c:pt idx="1938">
                  <c:v>1.9379999999999999</c:v>
                </c:pt>
                <c:pt idx="1939">
                  <c:v>1.9390000000000001</c:v>
                </c:pt>
                <c:pt idx="1940">
                  <c:v>1.94</c:v>
                </c:pt>
                <c:pt idx="1941">
                  <c:v>1.9410000000000001</c:v>
                </c:pt>
                <c:pt idx="1942">
                  <c:v>1.9419999999999999</c:v>
                </c:pt>
                <c:pt idx="1943">
                  <c:v>1.9430000000000001</c:v>
                </c:pt>
                <c:pt idx="1944">
                  <c:v>1.944</c:v>
                </c:pt>
                <c:pt idx="1945">
                  <c:v>1.9450000000000001</c:v>
                </c:pt>
                <c:pt idx="1946">
                  <c:v>1.946</c:v>
                </c:pt>
                <c:pt idx="1947">
                  <c:v>1.9470000000000001</c:v>
                </c:pt>
                <c:pt idx="1948">
                  <c:v>1.948</c:v>
                </c:pt>
                <c:pt idx="1949">
                  <c:v>1.9490000000000001</c:v>
                </c:pt>
                <c:pt idx="1950">
                  <c:v>1.95</c:v>
                </c:pt>
                <c:pt idx="1951">
                  <c:v>1.9510000000000001</c:v>
                </c:pt>
                <c:pt idx="1952">
                  <c:v>1.952</c:v>
                </c:pt>
                <c:pt idx="1953">
                  <c:v>1.9530000000000001</c:v>
                </c:pt>
                <c:pt idx="1954">
                  <c:v>1.954</c:v>
                </c:pt>
                <c:pt idx="1955">
                  <c:v>1.9550000000000001</c:v>
                </c:pt>
                <c:pt idx="1956">
                  <c:v>1.956</c:v>
                </c:pt>
                <c:pt idx="1957">
                  <c:v>1.9570000000000001</c:v>
                </c:pt>
                <c:pt idx="1958">
                  <c:v>1.958</c:v>
                </c:pt>
                <c:pt idx="1959">
                  <c:v>1.9590000000000001</c:v>
                </c:pt>
                <c:pt idx="1960">
                  <c:v>1.96</c:v>
                </c:pt>
                <c:pt idx="1961">
                  <c:v>1.9610000000000001</c:v>
                </c:pt>
                <c:pt idx="1962">
                  <c:v>1.962</c:v>
                </c:pt>
                <c:pt idx="1963">
                  <c:v>1.9630000000000001</c:v>
                </c:pt>
                <c:pt idx="1964">
                  <c:v>1.964</c:v>
                </c:pt>
                <c:pt idx="1965">
                  <c:v>1.9650000000000001</c:v>
                </c:pt>
                <c:pt idx="1966">
                  <c:v>1.966</c:v>
                </c:pt>
                <c:pt idx="1967">
                  <c:v>1.9670000000000001</c:v>
                </c:pt>
                <c:pt idx="1968">
                  <c:v>1.968</c:v>
                </c:pt>
                <c:pt idx="1969">
                  <c:v>1.9690000000000001</c:v>
                </c:pt>
                <c:pt idx="1970">
                  <c:v>1.97</c:v>
                </c:pt>
                <c:pt idx="1971">
                  <c:v>1.9710000000000001</c:v>
                </c:pt>
                <c:pt idx="1972">
                  <c:v>1.972</c:v>
                </c:pt>
                <c:pt idx="1973">
                  <c:v>1.9730000000000001</c:v>
                </c:pt>
                <c:pt idx="1974">
                  <c:v>1.974</c:v>
                </c:pt>
                <c:pt idx="1975">
                  <c:v>1.9750000000000001</c:v>
                </c:pt>
                <c:pt idx="1976">
                  <c:v>1.976</c:v>
                </c:pt>
                <c:pt idx="1977">
                  <c:v>1.9770000000000001</c:v>
                </c:pt>
                <c:pt idx="1978">
                  <c:v>1.978</c:v>
                </c:pt>
                <c:pt idx="1979">
                  <c:v>1.9790000000000001</c:v>
                </c:pt>
                <c:pt idx="1980">
                  <c:v>1.98</c:v>
                </c:pt>
                <c:pt idx="1981">
                  <c:v>1.9810000000000001</c:v>
                </c:pt>
                <c:pt idx="1982">
                  <c:v>1.982</c:v>
                </c:pt>
                <c:pt idx="1983">
                  <c:v>1.9830000000000001</c:v>
                </c:pt>
                <c:pt idx="1984">
                  <c:v>1.984</c:v>
                </c:pt>
                <c:pt idx="1985">
                  <c:v>1.9850000000000001</c:v>
                </c:pt>
                <c:pt idx="1986">
                  <c:v>1.986</c:v>
                </c:pt>
                <c:pt idx="1987">
                  <c:v>1.9870000000000001</c:v>
                </c:pt>
                <c:pt idx="1988">
                  <c:v>1.988</c:v>
                </c:pt>
                <c:pt idx="1989">
                  <c:v>1.9890000000000001</c:v>
                </c:pt>
                <c:pt idx="1990">
                  <c:v>1.99</c:v>
                </c:pt>
                <c:pt idx="1991">
                  <c:v>1.9910000000000001</c:v>
                </c:pt>
                <c:pt idx="1992">
                  <c:v>1.992</c:v>
                </c:pt>
                <c:pt idx="1993">
                  <c:v>1.9930000000000001</c:v>
                </c:pt>
                <c:pt idx="1994">
                  <c:v>1.994</c:v>
                </c:pt>
                <c:pt idx="1995">
                  <c:v>1.9950000000000001</c:v>
                </c:pt>
                <c:pt idx="1996">
                  <c:v>1.996</c:v>
                </c:pt>
                <c:pt idx="1997">
                  <c:v>1.9970000000000001</c:v>
                </c:pt>
                <c:pt idx="1998">
                  <c:v>1.998</c:v>
                </c:pt>
                <c:pt idx="1999">
                  <c:v>1.9990000000000001</c:v>
                </c:pt>
                <c:pt idx="2000">
                  <c:v>2</c:v>
                </c:pt>
                <c:pt idx="2001">
                  <c:v>2.0009999999999999</c:v>
                </c:pt>
                <c:pt idx="2002">
                  <c:v>2.0019999999999998</c:v>
                </c:pt>
                <c:pt idx="2003">
                  <c:v>2.0030000000000001</c:v>
                </c:pt>
                <c:pt idx="2004">
                  <c:v>2.004</c:v>
                </c:pt>
                <c:pt idx="2005">
                  <c:v>2.0049999999999999</c:v>
                </c:pt>
                <c:pt idx="2006">
                  <c:v>2.0059999999999998</c:v>
                </c:pt>
                <c:pt idx="2007">
                  <c:v>2.0070000000000001</c:v>
                </c:pt>
                <c:pt idx="2008">
                  <c:v>2.008</c:v>
                </c:pt>
                <c:pt idx="2009">
                  <c:v>2.0089999999999999</c:v>
                </c:pt>
                <c:pt idx="2010">
                  <c:v>2.0099999999999998</c:v>
                </c:pt>
                <c:pt idx="2011">
                  <c:v>2.0110000000000001</c:v>
                </c:pt>
                <c:pt idx="2012">
                  <c:v>2.012</c:v>
                </c:pt>
                <c:pt idx="2013">
                  <c:v>2.0129999999999999</c:v>
                </c:pt>
                <c:pt idx="2014">
                  <c:v>2.0139999999999998</c:v>
                </c:pt>
                <c:pt idx="2015">
                  <c:v>2.0150000000000001</c:v>
                </c:pt>
                <c:pt idx="2016">
                  <c:v>2.016</c:v>
                </c:pt>
                <c:pt idx="2017">
                  <c:v>2.0169999999999999</c:v>
                </c:pt>
                <c:pt idx="2018">
                  <c:v>2.0179999999999998</c:v>
                </c:pt>
                <c:pt idx="2019">
                  <c:v>2.0190000000000001</c:v>
                </c:pt>
                <c:pt idx="2020">
                  <c:v>2.02</c:v>
                </c:pt>
                <c:pt idx="2021">
                  <c:v>2.0209999999999999</c:v>
                </c:pt>
                <c:pt idx="2022">
                  <c:v>2.0219999999999998</c:v>
                </c:pt>
                <c:pt idx="2023">
                  <c:v>2.0230000000000001</c:v>
                </c:pt>
                <c:pt idx="2024">
                  <c:v>2.024</c:v>
                </c:pt>
                <c:pt idx="2025">
                  <c:v>2.0249999999999999</c:v>
                </c:pt>
                <c:pt idx="2026">
                  <c:v>2.0259999999999998</c:v>
                </c:pt>
                <c:pt idx="2027">
                  <c:v>2.0270000000000001</c:v>
                </c:pt>
                <c:pt idx="2028">
                  <c:v>2.028</c:v>
                </c:pt>
                <c:pt idx="2029">
                  <c:v>2.0289999999999999</c:v>
                </c:pt>
                <c:pt idx="2030">
                  <c:v>2.0299999999999998</c:v>
                </c:pt>
                <c:pt idx="2031">
                  <c:v>2.0310000000000001</c:v>
                </c:pt>
                <c:pt idx="2032">
                  <c:v>2.032</c:v>
                </c:pt>
                <c:pt idx="2033">
                  <c:v>2.0329999999999999</c:v>
                </c:pt>
                <c:pt idx="2034">
                  <c:v>2.0339999999999998</c:v>
                </c:pt>
                <c:pt idx="2035">
                  <c:v>2.0350000000000001</c:v>
                </c:pt>
                <c:pt idx="2036">
                  <c:v>2.036</c:v>
                </c:pt>
                <c:pt idx="2037">
                  <c:v>2.0369999999999999</c:v>
                </c:pt>
                <c:pt idx="2038">
                  <c:v>2.0379999999999998</c:v>
                </c:pt>
                <c:pt idx="2039">
                  <c:v>2.0390000000000001</c:v>
                </c:pt>
                <c:pt idx="2040">
                  <c:v>2.04</c:v>
                </c:pt>
                <c:pt idx="2041">
                  <c:v>2.0409999999999999</c:v>
                </c:pt>
                <c:pt idx="2042">
                  <c:v>2.0419999999999998</c:v>
                </c:pt>
                <c:pt idx="2043">
                  <c:v>2.0430000000000001</c:v>
                </c:pt>
                <c:pt idx="2044">
                  <c:v>2.044</c:v>
                </c:pt>
                <c:pt idx="2045">
                  <c:v>2.0449999999999999</c:v>
                </c:pt>
                <c:pt idx="2046">
                  <c:v>2.0459999999999998</c:v>
                </c:pt>
                <c:pt idx="2047">
                  <c:v>2.0470000000000002</c:v>
                </c:pt>
                <c:pt idx="2048">
                  <c:v>2.048</c:v>
                </c:pt>
                <c:pt idx="2049">
                  <c:v>2.0489999999999999</c:v>
                </c:pt>
                <c:pt idx="2050">
                  <c:v>2.0499999999999998</c:v>
                </c:pt>
                <c:pt idx="2051">
                  <c:v>2.0510000000000002</c:v>
                </c:pt>
                <c:pt idx="2052">
                  <c:v>2.052</c:v>
                </c:pt>
                <c:pt idx="2053">
                  <c:v>2.0529999999999999</c:v>
                </c:pt>
                <c:pt idx="2054">
                  <c:v>2.0539999999999998</c:v>
                </c:pt>
                <c:pt idx="2055">
                  <c:v>2.0550000000000002</c:v>
                </c:pt>
                <c:pt idx="2056">
                  <c:v>2.056</c:v>
                </c:pt>
                <c:pt idx="2057">
                  <c:v>2.0569999999999999</c:v>
                </c:pt>
                <c:pt idx="2058">
                  <c:v>2.0579999999999998</c:v>
                </c:pt>
                <c:pt idx="2059">
                  <c:v>2.0590000000000002</c:v>
                </c:pt>
                <c:pt idx="2060">
                  <c:v>2.06</c:v>
                </c:pt>
                <c:pt idx="2061">
                  <c:v>2.0609999999999999</c:v>
                </c:pt>
                <c:pt idx="2062">
                  <c:v>2.0619999999999998</c:v>
                </c:pt>
                <c:pt idx="2063">
                  <c:v>2.0630000000000002</c:v>
                </c:pt>
                <c:pt idx="2064">
                  <c:v>2.0640000000000001</c:v>
                </c:pt>
                <c:pt idx="2065">
                  <c:v>2.0649999999999999</c:v>
                </c:pt>
                <c:pt idx="2066">
                  <c:v>2.0659999999999998</c:v>
                </c:pt>
                <c:pt idx="2067">
                  <c:v>2.0670000000000002</c:v>
                </c:pt>
                <c:pt idx="2068">
                  <c:v>2.0680000000000001</c:v>
                </c:pt>
                <c:pt idx="2069">
                  <c:v>2.069</c:v>
                </c:pt>
                <c:pt idx="2070">
                  <c:v>2.0699999999999998</c:v>
                </c:pt>
                <c:pt idx="2071">
                  <c:v>2.0710000000000002</c:v>
                </c:pt>
                <c:pt idx="2072">
                  <c:v>2.0720000000000001</c:v>
                </c:pt>
                <c:pt idx="2073">
                  <c:v>2.073</c:v>
                </c:pt>
                <c:pt idx="2074">
                  <c:v>2.0739999999999998</c:v>
                </c:pt>
                <c:pt idx="2075">
                  <c:v>2.0750000000000002</c:v>
                </c:pt>
                <c:pt idx="2076">
                  <c:v>2.0760000000000001</c:v>
                </c:pt>
                <c:pt idx="2077">
                  <c:v>2.077</c:v>
                </c:pt>
                <c:pt idx="2078">
                  <c:v>2.0779999999999998</c:v>
                </c:pt>
                <c:pt idx="2079">
                  <c:v>2.0790000000000002</c:v>
                </c:pt>
                <c:pt idx="2080">
                  <c:v>2.08</c:v>
                </c:pt>
                <c:pt idx="2081">
                  <c:v>2.081</c:v>
                </c:pt>
                <c:pt idx="2082">
                  <c:v>2.0819999999999999</c:v>
                </c:pt>
                <c:pt idx="2083">
                  <c:v>2.0830000000000002</c:v>
                </c:pt>
                <c:pt idx="2084">
                  <c:v>2.0840000000000001</c:v>
                </c:pt>
                <c:pt idx="2085">
                  <c:v>2.085</c:v>
                </c:pt>
                <c:pt idx="2086">
                  <c:v>2.0859999999999999</c:v>
                </c:pt>
                <c:pt idx="2087">
                  <c:v>2.0870000000000002</c:v>
                </c:pt>
                <c:pt idx="2088">
                  <c:v>2.0880000000000001</c:v>
                </c:pt>
                <c:pt idx="2089">
                  <c:v>2.089</c:v>
                </c:pt>
                <c:pt idx="2090">
                  <c:v>2.09</c:v>
                </c:pt>
                <c:pt idx="2091">
                  <c:v>2.0910000000000002</c:v>
                </c:pt>
                <c:pt idx="2092">
                  <c:v>2.0920000000000001</c:v>
                </c:pt>
                <c:pt idx="2093">
                  <c:v>2.093</c:v>
                </c:pt>
                <c:pt idx="2094">
                  <c:v>2.0939999999999999</c:v>
                </c:pt>
                <c:pt idx="2095">
                  <c:v>2.0950000000000002</c:v>
                </c:pt>
                <c:pt idx="2096">
                  <c:v>2.0960000000000001</c:v>
                </c:pt>
                <c:pt idx="2097">
                  <c:v>2.097</c:v>
                </c:pt>
                <c:pt idx="2098">
                  <c:v>2.0979999999999999</c:v>
                </c:pt>
                <c:pt idx="2099">
                  <c:v>2.0990000000000002</c:v>
                </c:pt>
                <c:pt idx="2100">
                  <c:v>2.1</c:v>
                </c:pt>
                <c:pt idx="2101">
                  <c:v>2.101</c:v>
                </c:pt>
                <c:pt idx="2102">
                  <c:v>2.1019999999999999</c:v>
                </c:pt>
                <c:pt idx="2103">
                  <c:v>2.1030000000000002</c:v>
                </c:pt>
                <c:pt idx="2104">
                  <c:v>2.1040000000000001</c:v>
                </c:pt>
                <c:pt idx="2105">
                  <c:v>2.105</c:v>
                </c:pt>
                <c:pt idx="2106">
                  <c:v>2.1059999999999999</c:v>
                </c:pt>
                <c:pt idx="2107">
                  <c:v>2.1070000000000002</c:v>
                </c:pt>
                <c:pt idx="2108">
                  <c:v>2.1080000000000001</c:v>
                </c:pt>
                <c:pt idx="2109">
                  <c:v>2.109</c:v>
                </c:pt>
                <c:pt idx="2110">
                  <c:v>2.11</c:v>
                </c:pt>
                <c:pt idx="2111">
                  <c:v>2.1110000000000002</c:v>
                </c:pt>
                <c:pt idx="2112">
                  <c:v>2.1120000000000001</c:v>
                </c:pt>
                <c:pt idx="2113">
                  <c:v>2.113</c:v>
                </c:pt>
                <c:pt idx="2114">
                  <c:v>2.1139999999999999</c:v>
                </c:pt>
                <c:pt idx="2115">
                  <c:v>2.1150000000000002</c:v>
                </c:pt>
                <c:pt idx="2116">
                  <c:v>2.1160000000000001</c:v>
                </c:pt>
                <c:pt idx="2117">
                  <c:v>2.117</c:v>
                </c:pt>
                <c:pt idx="2118">
                  <c:v>2.1179999999999999</c:v>
                </c:pt>
                <c:pt idx="2119">
                  <c:v>2.1190000000000002</c:v>
                </c:pt>
                <c:pt idx="2120">
                  <c:v>2.12</c:v>
                </c:pt>
                <c:pt idx="2121">
                  <c:v>2.121</c:v>
                </c:pt>
                <c:pt idx="2122">
                  <c:v>2.1219999999999999</c:v>
                </c:pt>
                <c:pt idx="2123">
                  <c:v>2.1230000000000002</c:v>
                </c:pt>
                <c:pt idx="2124">
                  <c:v>2.1240000000000001</c:v>
                </c:pt>
                <c:pt idx="2125">
                  <c:v>2.125</c:v>
                </c:pt>
                <c:pt idx="2126">
                  <c:v>2.1259999999999999</c:v>
                </c:pt>
                <c:pt idx="2127">
                  <c:v>2.1269999999999998</c:v>
                </c:pt>
                <c:pt idx="2128">
                  <c:v>2.1280000000000001</c:v>
                </c:pt>
                <c:pt idx="2129">
                  <c:v>2.129</c:v>
                </c:pt>
                <c:pt idx="2130">
                  <c:v>2.13</c:v>
                </c:pt>
                <c:pt idx="2131">
                  <c:v>2.1309999999999998</c:v>
                </c:pt>
                <c:pt idx="2132">
                  <c:v>2.1320000000000001</c:v>
                </c:pt>
                <c:pt idx="2133">
                  <c:v>2.133</c:v>
                </c:pt>
                <c:pt idx="2134">
                  <c:v>2.1339999999999999</c:v>
                </c:pt>
                <c:pt idx="2135">
                  <c:v>2.1349999999999998</c:v>
                </c:pt>
                <c:pt idx="2136">
                  <c:v>2.1360000000000001</c:v>
                </c:pt>
                <c:pt idx="2137">
                  <c:v>2.137</c:v>
                </c:pt>
                <c:pt idx="2138">
                  <c:v>2.1379999999999999</c:v>
                </c:pt>
                <c:pt idx="2139">
                  <c:v>2.1389999999999998</c:v>
                </c:pt>
                <c:pt idx="2140">
                  <c:v>2.14</c:v>
                </c:pt>
                <c:pt idx="2141">
                  <c:v>2.141</c:v>
                </c:pt>
                <c:pt idx="2142">
                  <c:v>2.1419999999999999</c:v>
                </c:pt>
                <c:pt idx="2143">
                  <c:v>2.1429999999999998</c:v>
                </c:pt>
                <c:pt idx="2144">
                  <c:v>2.1440000000000001</c:v>
                </c:pt>
                <c:pt idx="2145">
                  <c:v>2.145</c:v>
                </c:pt>
                <c:pt idx="2146">
                  <c:v>2.1459999999999999</c:v>
                </c:pt>
                <c:pt idx="2147">
                  <c:v>2.1469999999999998</c:v>
                </c:pt>
                <c:pt idx="2148">
                  <c:v>2.1480000000000001</c:v>
                </c:pt>
                <c:pt idx="2149">
                  <c:v>2.149</c:v>
                </c:pt>
                <c:pt idx="2150">
                  <c:v>2.15</c:v>
                </c:pt>
                <c:pt idx="2151">
                  <c:v>2.1509999999999998</c:v>
                </c:pt>
                <c:pt idx="2152">
                  <c:v>2.1520000000000001</c:v>
                </c:pt>
                <c:pt idx="2153">
                  <c:v>2.153</c:v>
                </c:pt>
                <c:pt idx="2154">
                  <c:v>2.1539999999999999</c:v>
                </c:pt>
                <c:pt idx="2155">
                  <c:v>2.1549999999999998</c:v>
                </c:pt>
                <c:pt idx="2156">
                  <c:v>2.1560000000000001</c:v>
                </c:pt>
                <c:pt idx="2157">
                  <c:v>2.157</c:v>
                </c:pt>
                <c:pt idx="2158">
                  <c:v>2.1579999999999999</c:v>
                </c:pt>
                <c:pt idx="2159">
                  <c:v>2.1589999999999998</c:v>
                </c:pt>
                <c:pt idx="2160">
                  <c:v>2.16</c:v>
                </c:pt>
                <c:pt idx="2161">
                  <c:v>2.161</c:v>
                </c:pt>
                <c:pt idx="2162">
                  <c:v>2.1619999999999999</c:v>
                </c:pt>
                <c:pt idx="2163">
                  <c:v>2.1629999999999998</c:v>
                </c:pt>
                <c:pt idx="2164">
                  <c:v>2.1640000000000001</c:v>
                </c:pt>
                <c:pt idx="2165">
                  <c:v>2.165</c:v>
                </c:pt>
                <c:pt idx="2166">
                  <c:v>2.1659999999999999</c:v>
                </c:pt>
                <c:pt idx="2167">
                  <c:v>2.1669999999999998</c:v>
                </c:pt>
                <c:pt idx="2168">
                  <c:v>2.1680000000000001</c:v>
                </c:pt>
                <c:pt idx="2169">
                  <c:v>2.169</c:v>
                </c:pt>
                <c:pt idx="2170">
                  <c:v>2.17</c:v>
                </c:pt>
                <c:pt idx="2171">
                  <c:v>2.1709999999999998</c:v>
                </c:pt>
                <c:pt idx="2172">
                  <c:v>2.1720000000000002</c:v>
                </c:pt>
                <c:pt idx="2173">
                  <c:v>2.173</c:v>
                </c:pt>
                <c:pt idx="2174">
                  <c:v>2.1739999999999999</c:v>
                </c:pt>
                <c:pt idx="2175">
                  <c:v>2.1749999999999998</c:v>
                </c:pt>
                <c:pt idx="2176">
                  <c:v>2.1760000000000002</c:v>
                </c:pt>
                <c:pt idx="2177">
                  <c:v>2.177</c:v>
                </c:pt>
                <c:pt idx="2178">
                  <c:v>2.1779999999999999</c:v>
                </c:pt>
                <c:pt idx="2179">
                  <c:v>2.1789999999999998</c:v>
                </c:pt>
                <c:pt idx="2180">
                  <c:v>2.1800000000000002</c:v>
                </c:pt>
                <c:pt idx="2181">
                  <c:v>2.181</c:v>
                </c:pt>
                <c:pt idx="2182">
                  <c:v>2.1819999999999999</c:v>
                </c:pt>
                <c:pt idx="2183">
                  <c:v>2.1829999999999998</c:v>
                </c:pt>
                <c:pt idx="2184">
                  <c:v>2.1840000000000002</c:v>
                </c:pt>
                <c:pt idx="2185">
                  <c:v>2.1850000000000001</c:v>
                </c:pt>
                <c:pt idx="2186">
                  <c:v>2.1859999999999999</c:v>
                </c:pt>
                <c:pt idx="2187">
                  <c:v>2.1869999999999998</c:v>
                </c:pt>
                <c:pt idx="2188">
                  <c:v>2.1880000000000002</c:v>
                </c:pt>
                <c:pt idx="2189">
                  <c:v>2.1890000000000001</c:v>
                </c:pt>
                <c:pt idx="2190">
                  <c:v>2.19</c:v>
                </c:pt>
                <c:pt idx="2191">
                  <c:v>2.1909999999999998</c:v>
                </c:pt>
                <c:pt idx="2192">
                  <c:v>2.1920000000000002</c:v>
                </c:pt>
                <c:pt idx="2193">
                  <c:v>2.1930000000000001</c:v>
                </c:pt>
                <c:pt idx="2194">
                  <c:v>2.194</c:v>
                </c:pt>
                <c:pt idx="2195">
                  <c:v>2.1949999999999998</c:v>
                </c:pt>
                <c:pt idx="2196">
                  <c:v>2.1960000000000002</c:v>
                </c:pt>
                <c:pt idx="2197">
                  <c:v>2.1970000000000001</c:v>
                </c:pt>
                <c:pt idx="2198">
                  <c:v>2.198</c:v>
                </c:pt>
                <c:pt idx="2199">
                  <c:v>2.1989999999999998</c:v>
                </c:pt>
                <c:pt idx="2200">
                  <c:v>2.2000000000000002</c:v>
                </c:pt>
                <c:pt idx="2201">
                  <c:v>2.2010000000000001</c:v>
                </c:pt>
                <c:pt idx="2202">
                  <c:v>2.202</c:v>
                </c:pt>
                <c:pt idx="2203">
                  <c:v>2.2029999999999998</c:v>
                </c:pt>
                <c:pt idx="2204">
                  <c:v>2.2040000000000002</c:v>
                </c:pt>
                <c:pt idx="2205">
                  <c:v>2.2050000000000001</c:v>
                </c:pt>
                <c:pt idx="2206">
                  <c:v>2.206</c:v>
                </c:pt>
                <c:pt idx="2207">
                  <c:v>2.2069999999999999</c:v>
                </c:pt>
                <c:pt idx="2208">
                  <c:v>2.2080000000000002</c:v>
                </c:pt>
                <c:pt idx="2209">
                  <c:v>2.2090000000000001</c:v>
                </c:pt>
                <c:pt idx="2210">
                  <c:v>2.21</c:v>
                </c:pt>
                <c:pt idx="2211">
                  <c:v>2.2109999999999999</c:v>
                </c:pt>
                <c:pt idx="2212">
                  <c:v>2.2120000000000002</c:v>
                </c:pt>
                <c:pt idx="2213">
                  <c:v>2.2130000000000001</c:v>
                </c:pt>
                <c:pt idx="2214">
                  <c:v>2.214</c:v>
                </c:pt>
                <c:pt idx="2215">
                  <c:v>2.2149999999999999</c:v>
                </c:pt>
                <c:pt idx="2216">
                  <c:v>2.2160000000000002</c:v>
                </c:pt>
                <c:pt idx="2217">
                  <c:v>2.2170000000000001</c:v>
                </c:pt>
                <c:pt idx="2218">
                  <c:v>2.218</c:v>
                </c:pt>
                <c:pt idx="2219">
                  <c:v>2.2189999999999999</c:v>
                </c:pt>
                <c:pt idx="2220">
                  <c:v>2.2200000000000002</c:v>
                </c:pt>
                <c:pt idx="2221">
                  <c:v>2.2210000000000001</c:v>
                </c:pt>
                <c:pt idx="2222">
                  <c:v>2.222</c:v>
                </c:pt>
                <c:pt idx="2223">
                  <c:v>2.2229999999999999</c:v>
                </c:pt>
                <c:pt idx="2224">
                  <c:v>2.2240000000000002</c:v>
                </c:pt>
                <c:pt idx="2225">
                  <c:v>2.2250000000000001</c:v>
                </c:pt>
                <c:pt idx="2226">
                  <c:v>2.226</c:v>
                </c:pt>
                <c:pt idx="2227">
                  <c:v>2.2269999999999999</c:v>
                </c:pt>
                <c:pt idx="2228">
                  <c:v>2.2280000000000002</c:v>
                </c:pt>
                <c:pt idx="2229">
                  <c:v>2.2290000000000001</c:v>
                </c:pt>
                <c:pt idx="2230">
                  <c:v>2.23</c:v>
                </c:pt>
                <c:pt idx="2231">
                  <c:v>2.2309999999999999</c:v>
                </c:pt>
                <c:pt idx="2232">
                  <c:v>2.2320000000000002</c:v>
                </c:pt>
                <c:pt idx="2233">
                  <c:v>2.2330000000000001</c:v>
                </c:pt>
                <c:pt idx="2234">
                  <c:v>2.234</c:v>
                </c:pt>
                <c:pt idx="2235">
                  <c:v>2.2349999999999999</c:v>
                </c:pt>
                <c:pt idx="2236">
                  <c:v>2.2360000000000002</c:v>
                </c:pt>
                <c:pt idx="2237">
                  <c:v>2.2370000000000001</c:v>
                </c:pt>
                <c:pt idx="2238">
                  <c:v>2.238</c:v>
                </c:pt>
                <c:pt idx="2239">
                  <c:v>2.2389999999999999</c:v>
                </c:pt>
                <c:pt idx="2240">
                  <c:v>2.2400000000000002</c:v>
                </c:pt>
                <c:pt idx="2241">
                  <c:v>2.2410000000000001</c:v>
                </c:pt>
                <c:pt idx="2242">
                  <c:v>2.242</c:v>
                </c:pt>
                <c:pt idx="2243">
                  <c:v>2.2429999999999999</c:v>
                </c:pt>
                <c:pt idx="2244">
                  <c:v>2.2440000000000002</c:v>
                </c:pt>
                <c:pt idx="2245">
                  <c:v>2.2450000000000001</c:v>
                </c:pt>
                <c:pt idx="2246">
                  <c:v>2.246</c:v>
                </c:pt>
                <c:pt idx="2247">
                  <c:v>2.2469999999999999</c:v>
                </c:pt>
                <c:pt idx="2248">
                  <c:v>2.2480000000000002</c:v>
                </c:pt>
                <c:pt idx="2249">
                  <c:v>2.2490000000000001</c:v>
                </c:pt>
                <c:pt idx="2250">
                  <c:v>2.25</c:v>
                </c:pt>
                <c:pt idx="2251">
                  <c:v>2.2509999999999999</c:v>
                </c:pt>
                <c:pt idx="2252">
                  <c:v>2.2519999999999998</c:v>
                </c:pt>
                <c:pt idx="2253">
                  <c:v>2.2530000000000001</c:v>
                </c:pt>
                <c:pt idx="2254">
                  <c:v>2.254</c:v>
                </c:pt>
                <c:pt idx="2255">
                  <c:v>2.2549999999999999</c:v>
                </c:pt>
                <c:pt idx="2256">
                  <c:v>2.2559999999999998</c:v>
                </c:pt>
                <c:pt idx="2257">
                  <c:v>2.2570000000000001</c:v>
                </c:pt>
                <c:pt idx="2258">
                  <c:v>2.258</c:v>
                </c:pt>
                <c:pt idx="2259">
                  <c:v>2.2589999999999999</c:v>
                </c:pt>
                <c:pt idx="2260">
                  <c:v>2.2599999999999998</c:v>
                </c:pt>
                <c:pt idx="2261">
                  <c:v>2.2610000000000001</c:v>
                </c:pt>
                <c:pt idx="2262">
                  <c:v>2.262</c:v>
                </c:pt>
                <c:pt idx="2263">
                  <c:v>2.2629999999999999</c:v>
                </c:pt>
                <c:pt idx="2264">
                  <c:v>2.2639999999999998</c:v>
                </c:pt>
                <c:pt idx="2265">
                  <c:v>2.2650000000000001</c:v>
                </c:pt>
                <c:pt idx="2266">
                  <c:v>2.266</c:v>
                </c:pt>
                <c:pt idx="2267">
                  <c:v>2.2669999999999999</c:v>
                </c:pt>
                <c:pt idx="2268">
                  <c:v>2.2679999999999998</c:v>
                </c:pt>
                <c:pt idx="2269">
                  <c:v>2.2690000000000001</c:v>
                </c:pt>
                <c:pt idx="2270">
                  <c:v>2.27</c:v>
                </c:pt>
                <c:pt idx="2271">
                  <c:v>2.2709999999999999</c:v>
                </c:pt>
                <c:pt idx="2272">
                  <c:v>2.2719999999999998</c:v>
                </c:pt>
                <c:pt idx="2273">
                  <c:v>2.2730000000000001</c:v>
                </c:pt>
                <c:pt idx="2274">
                  <c:v>2.274</c:v>
                </c:pt>
                <c:pt idx="2275">
                  <c:v>2.2749999999999999</c:v>
                </c:pt>
                <c:pt idx="2276">
                  <c:v>2.2759999999999998</c:v>
                </c:pt>
                <c:pt idx="2277">
                  <c:v>2.2770000000000001</c:v>
                </c:pt>
                <c:pt idx="2278">
                  <c:v>2.278</c:v>
                </c:pt>
                <c:pt idx="2279">
                  <c:v>2.2789999999999999</c:v>
                </c:pt>
                <c:pt idx="2280">
                  <c:v>2.2799999999999998</c:v>
                </c:pt>
                <c:pt idx="2281">
                  <c:v>2.2810000000000001</c:v>
                </c:pt>
                <c:pt idx="2282">
                  <c:v>2.282</c:v>
                </c:pt>
                <c:pt idx="2283">
                  <c:v>2.2829999999999999</c:v>
                </c:pt>
                <c:pt idx="2284">
                  <c:v>2.2839999999999998</c:v>
                </c:pt>
                <c:pt idx="2285">
                  <c:v>2.2850000000000001</c:v>
                </c:pt>
                <c:pt idx="2286">
                  <c:v>2.286</c:v>
                </c:pt>
                <c:pt idx="2287">
                  <c:v>2.2869999999999999</c:v>
                </c:pt>
                <c:pt idx="2288">
                  <c:v>2.2879999999999998</c:v>
                </c:pt>
                <c:pt idx="2289">
                  <c:v>2.2890000000000001</c:v>
                </c:pt>
                <c:pt idx="2290">
                  <c:v>2.29</c:v>
                </c:pt>
                <c:pt idx="2291">
                  <c:v>2.2909999999999999</c:v>
                </c:pt>
                <c:pt idx="2292">
                  <c:v>2.2919999999999998</c:v>
                </c:pt>
                <c:pt idx="2293">
                  <c:v>2.2930000000000001</c:v>
                </c:pt>
                <c:pt idx="2294">
                  <c:v>2.294</c:v>
                </c:pt>
                <c:pt idx="2295">
                  <c:v>2.2949999999999999</c:v>
                </c:pt>
                <c:pt idx="2296">
                  <c:v>2.2959999999999998</c:v>
                </c:pt>
                <c:pt idx="2297">
                  <c:v>2.2970000000000002</c:v>
                </c:pt>
                <c:pt idx="2298">
                  <c:v>2.298</c:v>
                </c:pt>
                <c:pt idx="2299">
                  <c:v>2.2989999999999999</c:v>
                </c:pt>
                <c:pt idx="2300">
                  <c:v>2.2999999999999998</c:v>
                </c:pt>
                <c:pt idx="2301">
                  <c:v>2.3010000000000002</c:v>
                </c:pt>
                <c:pt idx="2302">
                  <c:v>2.302</c:v>
                </c:pt>
                <c:pt idx="2303">
                  <c:v>2.3029999999999999</c:v>
                </c:pt>
                <c:pt idx="2304">
                  <c:v>2.3039999999999998</c:v>
                </c:pt>
                <c:pt idx="2305">
                  <c:v>2.3050000000000002</c:v>
                </c:pt>
                <c:pt idx="2306">
                  <c:v>2.306</c:v>
                </c:pt>
                <c:pt idx="2307">
                  <c:v>2.3069999999999999</c:v>
                </c:pt>
                <c:pt idx="2308">
                  <c:v>2.3079999999999998</c:v>
                </c:pt>
                <c:pt idx="2309">
                  <c:v>2.3090000000000002</c:v>
                </c:pt>
                <c:pt idx="2310">
                  <c:v>2.31</c:v>
                </c:pt>
                <c:pt idx="2311">
                  <c:v>2.3109999999999999</c:v>
                </c:pt>
                <c:pt idx="2312">
                  <c:v>2.3119999999999998</c:v>
                </c:pt>
                <c:pt idx="2313">
                  <c:v>2.3130000000000002</c:v>
                </c:pt>
                <c:pt idx="2314">
                  <c:v>2.3140000000000001</c:v>
                </c:pt>
                <c:pt idx="2315">
                  <c:v>2.3149999999999999</c:v>
                </c:pt>
                <c:pt idx="2316">
                  <c:v>2.3159999999999998</c:v>
                </c:pt>
                <c:pt idx="2317">
                  <c:v>2.3170000000000002</c:v>
                </c:pt>
                <c:pt idx="2318">
                  <c:v>2.3180000000000001</c:v>
                </c:pt>
                <c:pt idx="2319">
                  <c:v>2.319</c:v>
                </c:pt>
                <c:pt idx="2320">
                  <c:v>2.3199999999999998</c:v>
                </c:pt>
                <c:pt idx="2321">
                  <c:v>2.3210000000000002</c:v>
                </c:pt>
                <c:pt idx="2322">
                  <c:v>2.3220000000000001</c:v>
                </c:pt>
                <c:pt idx="2323">
                  <c:v>2.323</c:v>
                </c:pt>
                <c:pt idx="2324">
                  <c:v>2.3239999999999998</c:v>
                </c:pt>
                <c:pt idx="2325">
                  <c:v>2.3250000000000002</c:v>
                </c:pt>
                <c:pt idx="2326">
                  <c:v>2.3260000000000001</c:v>
                </c:pt>
                <c:pt idx="2327">
                  <c:v>2.327</c:v>
                </c:pt>
                <c:pt idx="2328">
                  <c:v>2.3279999999999998</c:v>
                </c:pt>
                <c:pt idx="2329">
                  <c:v>2.3290000000000002</c:v>
                </c:pt>
                <c:pt idx="2330">
                  <c:v>2.33</c:v>
                </c:pt>
                <c:pt idx="2331">
                  <c:v>2.331</c:v>
                </c:pt>
                <c:pt idx="2332">
                  <c:v>2.3319999999999999</c:v>
                </c:pt>
                <c:pt idx="2333">
                  <c:v>2.3330000000000002</c:v>
                </c:pt>
                <c:pt idx="2334">
                  <c:v>2.3340000000000001</c:v>
                </c:pt>
                <c:pt idx="2335">
                  <c:v>2.335</c:v>
                </c:pt>
                <c:pt idx="2336">
                  <c:v>2.3359999999999999</c:v>
                </c:pt>
                <c:pt idx="2337">
                  <c:v>2.3370000000000002</c:v>
                </c:pt>
                <c:pt idx="2338">
                  <c:v>2.3380000000000001</c:v>
                </c:pt>
                <c:pt idx="2339">
                  <c:v>2.339</c:v>
                </c:pt>
                <c:pt idx="2340">
                  <c:v>2.34</c:v>
                </c:pt>
                <c:pt idx="2341">
                  <c:v>2.3410000000000002</c:v>
                </c:pt>
                <c:pt idx="2342">
                  <c:v>2.3420000000000001</c:v>
                </c:pt>
                <c:pt idx="2343">
                  <c:v>2.343</c:v>
                </c:pt>
                <c:pt idx="2344">
                  <c:v>2.3439999999999999</c:v>
                </c:pt>
                <c:pt idx="2345">
                  <c:v>2.3450000000000002</c:v>
                </c:pt>
                <c:pt idx="2346">
                  <c:v>2.3460000000000001</c:v>
                </c:pt>
                <c:pt idx="2347">
                  <c:v>2.347</c:v>
                </c:pt>
                <c:pt idx="2348">
                  <c:v>2.3479999999999999</c:v>
                </c:pt>
                <c:pt idx="2349">
                  <c:v>2.3490000000000002</c:v>
                </c:pt>
                <c:pt idx="2350">
                  <c:v>2.35</c:v>
                </c:pt>
                <c:pt idx="2351">
                  <c:v>2.351</c:v>
                </c:pt>
                <c:pt idx="2352">
                  <c:v>2.3519999999999999</c:v>
                </c:pt>
                <c:pt idx="2353">
                  <c:v>2.3530000000000002</c:v>
                </c:pt>
                <c:pt idx="2354">
                  <c:v>2.3540000000000001</c:v>
                </c:pt>
                <c:pt idx="2355">
                  <c:v>2.355</c:v>
                </c:pt>
                <c:pt idx="2356">
                  <c:v>2.3559999999999999</c:v>
                </c:pt>
                <c:pt idx="2357">
                  <c:v>2.3570000000000002</c:v>
                </c:pt>
                <c:pt idx="2358">
                  <c:v>2.3580000000000001</c:v>
                </c:pt>
                <c:pt idx="2359">
                  <c:v>2.359</c:v>
                </c:pt>
                <c:pt idx="2360">
                  <c:v>2.36</c:v>
                </c:pt>
                <c:pt idx="2361">
                  <c:v>2.3610000000000002</c:v>
                </c:pt>
                <c:pt idx="2362">
                  <c:v>2.3620000000000001</c:v>
                </c:pt>
                <c:pt idx="2363">
                  <c:v>2.363</c:v>
                </c:pt>
                <c:pt idx="2364">
                  <c:v>2.3639999999999999</c:v>
                </c:pt>
                <c:pt idx="2365">
                  <c:v>2.3650000000000002</c:v>
                </c:pt>
                <c:pt idx="2366">
                  <c:v>2.3660000000000001</c:v>
                </c:pt>
                <c:pt idx="2367">
                  <c:v>2.367</c:v>
                </c:pt>
                <c:pt idx="2368">
                  <c:v>2.3679999999999999</c:v>
                </c:pt>
                <c:pt idx="2369">
                  <c:v>2.3690000000000002</c:v>
                </c:pt>
                <c:pt idx="2370">
                  <c:v>2.37</c:v>
                </c:pt>
                <c:pt idx="2371">
                  <c:v>2.371</c:v>
                </c:pt>
                <c:pt idx="2372">
                  <c:v>2.3719999999999999</c:v>
                </c:pt>
                <c:pt idx="2373">
                  <c:v>2.3730000000000002</c:v>
                </c:pt>
                <c:pt idx="2374">
                  <c:v>2.3740000000000001</c:v>
                </c:pt>
                <c:pt idx="2375">
                  <c:v>2.375</c:v>
                </c:pt>
                <c:pt idx="2376">
                  <c:v>2.3759999999999999</c:v>
                </c:pt>
                <c:pt idx="2377">
                  <c:v>2.3769999999999998</c:v>
                </c:pt>
                <c:pt idx="2378">
                  <c:v>2.3780000000000001</c:v>
                </c:pt>
                <c:pt idx="2379">
                  <c:v>2.379</c:v>
                </c:pt>
                <c:pt idx="2380">
                  <c:v>2.38</c:v>
                </c:pt>
                <c:pt idx="2381">
                  <c:v>2.3809999999999998</c:v>
                </c:pt>
                <c:pt idx="2382">
                  <c:v>2.3820000000000001</c:v>
                </c:pt>
                <c:pt idx="2383">
                  <c:v>2.383</c:v>
                </c:pt>
                <c:pt idx="2384">
                  <c:v>2.3839999999999999</c:v>
                </c:pt>
                <c:pt idx="2385">
                  <c:v>2.3849999999999998</c:v>
                </c:pt>
                <c:pt idx="2386">
                  <c:v>2.3860000000000001</c:v>
                </c:pt>
                <c:pt idx="2387">
                  <c:v>2.387</c:v>
                </c:pt>
                <c:pt idx="2388">
                  <c:v>2.3879999999999999</c:v>
                </c:pt>
                <c:pt idx="2389">
                  <c:v>2.3889999999999998</c:v>
                </c:pt>
                <c:pt idx="2390">
                  <c:v>2.39</c:v>
                </c:pt>
                <c:pt idx="2391">
                  <c:v>2.391</c:v>
                </c:pt>
                <c:pt idx="2392">
                  <c:v>2.3919999999999999</c:v>
                </c:pt>
                <c:pt idx="2393">
                  <c:v>2.3929999999999998</c:v>
                </c:pt>
                <c:pt idx="2394">
                  <c:v>2.3940000000000001</c:v>
                </c:pt>
                <c:pt idx="2395">
                  <c:v>2.395</c:v>
                </c:pt>
                <c:pt idx="2396">
                  <c:v>2.3959999999999999</c:v>
                </c:pt>
                <c:pt idx="2397">
                  <c:v>2.3969999999999998</c:v>
                </c:pt>
                <c:pt idx="2398">
                  <c:v>2.3980000000000001</c:v>
                </c:pt>
                <c:pt idx="2399">
                  <c:v>2.399</c:v>
                </c:pt>
                <c:pt idx="2400">
                  <c:v>2.4</c:v>
                </c:pt>
                <c:pt idx="2401">
                  <c:v>2.4009999999999998</c:v>
                </c:pt>
                <c:pt idx="2402">
                  <c:v>2.4020000000000001</c:v>
                </c:pt>
                <c:pt idx="2403">
                  <c:v>2.403</c:v>
                </c:pt>
                <c:pt idx="2404">
                  <c:v>2.4039999999999999</c:v>
                </c:pt>
                <c:pt idx="2405">
                  <c:v>2.4049999999999998</c:v>
                </c:pt>
                <c:pt idx="2406">
                  <c:v>2.4060000000000001</c:v>
                </c:pt>
                <c:pt idx="2407">
                  <c:v>2.407</c:v>
                </c:pt>
                <c:pt idx="2408">
                  <c:v>2.4079999999999999</c:v>
                </c:pt>
                <c:pt idx="2409">
                  <c:v>2.4089999999999998</c:v>
                </c:pt>
                <c:pt idx="2410">
                  <c:v>2.41</c:v>
                </c:pt>
                <c:pt idx="2411">
                  <c:v>2.411</c:v>
                </c:pt>
                <c:pt idx="2412">
                  <c:v>2.4119999999999999</c:v>
                </c:pt>
                <c:pt idx="2413">
                  <c:v>2.4129999999999998</c:v>
                </c:pt>
                <c:pt idx="2414">
                  <c:v>2.4140000000000001</c:v>
                </c:pt>
                <c:pt idx="2415">
                  <c:v>2.415</c:v>
                </c:pt>
                <c:pt idx="2416">
                  <c:v>2.4159999999999999</c:v>
                </c:pt>
                <c:pt idx="2417">
                  <c:v>2.4169999999999998</c:v>
                </c:pt>
                <c:pt idx="2418">
                  <c:v>2.4180000000000001</c:v>
                </c:pt>
                <c:pt idx="2419">
                  <c:v>2.419</c:v>
                </c:pt>
                <c:pt idx="2420">
                  <c:v>2.42</c:v>
                </c:pt>
                <c:pt idx="2421">
                  <c:v>2.4209999999999998</c:v>
                </c:pt>
                <c:pt idx="2422">
                  <c:v>2.4220000000000002</c:v>
                </c:pt>
                <c:pt idx="2423">
                  <c:v>2.423</c:v>
                </c:pt>
                <c:pt idx="2424">
                  <c:v>2.4239999999999999</c:v>
                </c:pt>
                <c:pt idx="2425">
                  <c:v>2.4249999999999998</c:v>
                </c:pt>
                <c:pt idx="2426">
                  <c:v>2.4260000000000002</c:v>
                </c:pt>
                <c:pt idx="2427">
                  <c:v>2.427</c:v>
                </c:pt>
                <c:pt idx="2428">
                  <c:v>2.4279999999999999</c:v>
                </c:pt>
                <c:pt idx="2429">
                  <c:v>2.4289999999999998</c:v>
                </c:pt>
                <c:pt idx="2430">
                  <c:v>2.4300000000000002</c:v>
                </c:pt>
                <c:pt idx="2431">
                  <c:v>2.431</c:v>
                </c:pt>
                <c:pt idx="2432">
                  <c:v>2.4319999999999999</c:v>
                </c:pt>
                <c:pt idx="2433">
                  <c:v>2.4329999999999998</c:v>
                </c:pt>
                <c:pt idx="2434">
                  <c:v>2.4340000000000002</c:v>
                </c:pt>
                <c:pt idx="2435">
                  <c:v>2.4350000000000001</c:v>
                </c:pt>
                <c:pt idx="2436">
                  <c:v>2.4359999999999999</c:v>
                </c:pt>
                <c:pt idx="2437">
                  <c:v>2.4369999999999998</c:v>
                </c:pt>
                <c:pt idx="2438">
                  <c:v>2.4380000000000002</c:v>
                </c:pt>
                <c:pt idx="2439">
                  <c:v>2.4390000000000001</c:v>
                </c:pt>
                <c:pt idx="2440">
                  <c:v>2.44</c:v>
                </c:pt>
                <c:pt idx="2441">
                  <c:v>2.4409999999999998</c:v>
                </c:pt>
                <c:pt idx="2442">
                  <c:v>2.4420000000000002</c:v>
                </c:pt>
                <c:pt idx="2443">
                  <c:v>2.4430000000000001</c:v>
                </c:pt>
                <c:pt idx="2444">
                  <c:v>2.444</c:v>
                </c:pt>
                <c:pt idx="2445">
                  <c:v>2.4449999999999998</c:v>
                </c:pt>
                <c:pt idx="2446">
                  <c:v>2.4460000000000002</c:v>
                </c:pt>
                <c:pt idx="2447">
                  <c:v>2.4470000000000001</c:v>
                </c:pt>
                <c:pt idx="2448">
                  <c:v>2.448</c:v>
                </c:pt>
                <c:pt idx="2449">
                  <c:v>2.4489999999999998</c:v>
                </c:pt>
                <c:pt idx="2450">
                  <c:v>2.4500000000000002</c:v>
                </c:pt>
                <c:pt idx="2451">
                  <c:v>2.4510000000000001</c:v>
                </c:pt>
                <c:pt idx="2452">
                  <c:v>2.452</c:v>
                </c:pt>
                <c:pt idx="2453">
                  <c:v>2.4529999999999998</c:v>
                </c:pt>
                <c:pt idx="2454">
                  <c:v>2.4540000000000002</c:v>
                </c:pt>
                <c:pt idx="2455">
                  <c:v>2.4550000000000001</c:v>
                </c:pt>
                <c:pt idx="2456">
                  <c:v>2.456</c:v>
                </c:pt>
                <c:pt idx="2457">
                  <c:v>2.4569999999999999</c:v>
                </c:pt>
                <c:pt idx="2458">
                  <c:v>2.4580000000000002</c:v>
                </c:pt>
                <c:pt idx="2459">
                  <c:v>2.4590000000000001</c:v>
                </c:pt>
                <c:pt idx="2460">
                  <c:v>2.46</c:v>
                </c:pt>
                <c:pt idx="2461">
                  <c:v>2.4609999999999999</c:v>
                </c:pt>
                <c:pt idx="2462">
                  <c:v>2.4620000000000002</c:v>
                </c:pt>
                <c:pt idx="2463">
                  <c:v>2.4630000000000001</c:v>
                </c:pt>
                <c:pt idx="2464">
                  <c:v>2.464</c:v>
                </c:pt>
                <c:pt idx="2465">
                  <c:v>2.4649999999999999</c:v>
                </c:pt>
                <c:pt idx="2466">
                  <c:v>2.4660000000000002</c:v>
                </c:pt>
                <c:pt idx="2467">
                  <c:v>2.4670000000000001</c:v>
                </c:pt>
                <c:pt idx="2468">
                  <c:v>2.468</c:v>
                </c:pt>
                <c:pt idx="2469">
                  <c:v>2.4689999999999999</c:v>
                </c:pt>
                <c:pt idx="2470">
                  <c:v>2.4700000000000002</c:v>
                </c:pt>
                <c:pt idx="2471">
                  <c:v>2.4710000000000001</c:v>
                </c:pt>
                <c:pt idx="2472">
                  <c:v>2.472</c:v>
                </c:pt>
                <c:pt idx="2473">
                  <c:v>2.4729999999999999</c:v>
                </c:pt>
                <c:pt idx="2474">
                  <c:v>2.4740000000000002</c:v>
                </c:pt>
                <c:pt idx="2475">
                  <c:v>2.4750000000000001</c:v>
                </c:pt>
                <c:pt idx="2476">
                  <c:v>2.476</c:v>
                </c:pt>
                <c:pt idx="2477">
                  <c:v>2.4769999999999999</c:v>
                </c:pt>
                <c:pt idx="2478">
                  <c:v>2.4780000000000002</c:v>
                </c:pt>
                <c:pt idx="2479">
                  <c:v>2.4790000000000001</c:v>
                </c:pt>
                <c:pt idx="2480">
                  <c:v>2.48</c:v>
                </c:pt>
                <c:pt idx="2481">
                  <c:v>2.4809999999999999</c:v>
                </c:pt>
                <c:pt idx="2482">
                  <c:v>2.4820000000000002</c:v>
                </c:pt>
                <c:pt idx="2483">
                  <c:v>2.4830000000000001</c:v>
                </c:pt>
                <c:pt idx="2484">
                  <c:v>2.484</c:v>
                </c:pt>
                <c:pt idx="2485">
                  <c:v>2.4849999999999999</c:v>
                </c:pt>
                <c:pt idx="2486">
                  <c:v>2.4860000000000002</c:v>
                </c:pt>
                <c:pt idx="2487">
                  <c:v>2.4870000000000001</c:v>
                </c:pt>
                <c:pt idx="2488">
                  <c:v>2.488</c:v>
                </c:pt>
                <c:pt idx="2489">
                  <c:v>2.4889999999999999</c:v>
                </c:pt>
                <c:pt idx="2490">
                  <c:v>2.4900000000000002</c:v>
                </c:pt>
                <c:pt idx="2491">
                  <c:v>2.4910000000000001</c:v>
                </c:pt>
                <c:pt idx="2492">
                  <c:v>2.492</c:v>
                </c:pt>
                <c:pt idx="2493">
                  <c:v>2.4929999999999999</c:v>
                </c:pt>
                <c:pt idx="2494">
                  <c:v>2.4940000000000002</c:v>
                </c:pt>
                <c:pt idx="2495">
                  <c:v>2.4950000000000001</c:v>
                </c:pt>
                <c:pt idx="2496">
                  <c:v>2.496</c:v>
                </c:pt>
                <c:pt idx="2497">
                  <c:v>2.4969999999999999</c:v>
                </c:pt>
                <c:pt idx="2498">
                  <c:v>2.4980000000000002</c:v>
                </c:pt>
                <c:pt idx="2499">
                  <c:v>2.4990000000000001</c:v>
                </c:pt>
                <c:pt idx="2500">
                  <c:v>2.5</c:v>
                </c:pt>
                <c:pt idx="2501">
                  <c:v>2.5009999999999999</c:v>
                </c:pt>
                <c:pt idx="2502">
                  <c:v>2.5019999999999998</c:v>
                </c:pt>
                <c:pt idx="2503">
                  <c:v>2.5030000000000001</c:v>
                </c:pt>
                <c:pt idx="2504">
                  <c:v>2.504</c:v>
                </c:pt>
                <c:pt idx="2505">
                  <c:v>2.5049999999999999</c:v>
                </c:pt>
                <c:pt idx="2506">
                  <c:v>2.5059999999999998</c:v>
                </c:pt>
                <c:pt idx="2507">
                  <c:v>2.5070000000000001</c:v>
                </c:pt>
                <c:pt idx="2508">
                  <c:v>2.508</c:v>
                </c:pt>
                <c:pt idx="2509">
                  <c:v>2.5089999999999999</c:v>
                </c:pt>
                <c:pt idx="2510">
                  <c:v>2.5099999999999998</c:v>
                </c:pt>
                <c:pt idx="2511">
                  <c:v>2.5110000000000001</c:v>
                </c:pt>
                <c:pt idx="2512">
                  <c:v>2.512</c:v>
                </c:pt>
                <c:pt idx="2513">
                  <c:v>2.5129999999999999</c:v>
                </c:pt>
                <c:pt idx="2514">
                  <c:v>2.5139999999999998</c:v>
                </c:pt>
                <c:pt idx="2515">
                  <c:v>2.5150000000000001</c:v>
                </c:pt>
                <c:pt idx="2516">
                  <c:v>2.516</c:v>
                </c:pt>
                <c:pt idx="2517">
                  <c:v>2.5169999999999999</c:v>
                </c:pt>
                <c:pt idx="2518">
                  <c:v>2.5179999999999998</c:v>
                </c:pt>
                <c:pt idx="2519">
                  <c:v>2.5190000000000001</c:v>
                </c:pt>
                <c:pt idx="2520">
                  <c:v>2.52</c:v>
                </c:pt>
                <c:pt idx="2521">
                  <c:v>2.5209999999999999</c:v>
                </c:pt>
                <c:pt idx="2522">
                  <c:v>2.5219999999999998</c:v>
                </c:pt>
                <c:pt idx="2523">
                  <c:v>2.5230000000000001</c:v>
                </c:pt>
                <c:pt idx="2524">
                  <c:v>2.524</c:v>
                </c:pt>
                <c:pt idx="2525">
                  <c:v>2.5249999999999999</c:v>
                </c:pt>
                <c:pt idx="2526">
                  <c:v>2.5259999999999998</c:v>
                </c:pt>
                <c:pt idx="2527">
                  <c:v>2.5270000000000001</c:v>
                </c:pt>
                <c:pt idx="2528">
                  <c:v>2.528</c:v>
                </c:pt>
                <c:pt idx="2529">
                  <c:v>2.5289999999999999</c:v>
                </c:pt>
                <c:pt idx="2530">
                  <c:v>2.5299999999999998</c:v>
                </c:pt>
                <c:pt idx="2531">
                  <c:v>2.5310000000000001</c:v>
                </c:pt>
                <c:pt idx="2532">
                  <c:v>2.532</c:v>
                </c:pt>
                <c:pt idx="2533">
                  <c:v>2.5329999999999999</c:v>
                </c:pt>
                <c:pt idx="2534">
                  <c:v>2.5339999999999998</c:v>
                </c:pt>
                <c:pt idx="2535">
                  <c:v>2.5350000000000001</c:v>
                </c:pt>
                <c:pt idx="2536">
                  <c:v>2.536</c:v>
                </c:pt>
                <c:pt idx="2537">
                  <c:v>2.5369999999999999</c:v>
                </c:pt>
                <c:pt idx="2538">
                  <c:v>2.5379999999999998</c:v>
                </c:pt>
                <c:pt idx="2539">
                  <c:v>2.5390000000000001</c:v>
                </c:pt>
                <c:pt idx="2540">
                  <c:v>2.54</c:v>
                </c:pt>
                <c:pt idx="2541">
                  <c:v>2.5409999999999999</c:v>
                </c:pt>
                <c:pt idx="2542">
                  <c:v>2.5419999999999998</c:v>
                </c:pt>
                <c:pt idx="2543">
                  <c:v>2.5430000000000001</c:v>
                </c:pt>
                <c:pt idx="2544">
                  <c:v>2.544</c:v>
                </c:pt>
                <c:pt idx="2545">
                  <c:v>2.5449999999999999</c:v>
                </c:pt>
                <c:pt idx="2546">
                  <c:v>2.5459999999999998</c:v>
                </c:pt>
                <c:pt idx="2547">
                  <c:v>2.5470000000000002</c:v>
                </c:pt>
                <c:pt idx="2548">
                  <c:v>2.548</c:v>
                </c:pt>
                <c:pt idx="2549">
                  <c:v>2.5489999999999999</c:v>
                </c:pt>
                <c:pt idx="2550">
                  <c:v>2.5499999999999998</c:v>
                </c:pt>
                <c:pt idx="2551">
                  <c:v>2.5510000000000002</c:v>
                </c:pt>
                <c:pt idx="2552">
                  <c:v>2.552</c:v>
                </c:pt>
                <c:pt idx="2553">
                  <c:v>2.5529999999999999</c:v>
                </c:pt>
                <c:pt idx="2554">
                  <c:v>2.5539999999999998</c:v>
                </c:pt>
                <c:pt idx="2555">
                  <c:v>2.5550000000000002</c:v>
                </c:pt>
                <c:pt idx="2556">
                  <c:v>2.556</c:v>
                </c:pt>
                <c:pt idx="2557">
                  <c:v>2.5569999999999999</c:v>
                </c:pt>
                <c:pt idx="2558">
                  <c:v>2.5579999999999998</c:v>
                </c:pt>
                <c:pt idx="2559">
                  <c:v>2.5590000000000002</c:v>
                </c:pt>
                <c:pt idx="2560">
                  <c:v>2.56</c:v>
                </c:pt>
                <c:pt idx="2561">
                  <c:v>2.5609999999999999</c:v>
                </c:pt>
                <c:pt idx="2562">
                  <c:v>2.5619999999999998</c:v>
                </c:pt>
                <c:pt idx="2563">
                  <c:v>2.5630000000000002</c:v>
                </c:pt>
                <c:pt idx="2564">
                  <c:v>2.5640000000000001</c:v>
                </c:pt>
                <c:pt idx="2565">
                  <c:v>2.5649999999999999</c:v>
                </c:pt>
                <c:pt idx="2566">
                  <c:v>2.5659999999999998</c:v>
                </c:pt>
                <c:pt idx="2567">
                  <c:v>2.5670000000000002</c:v>
                </c:pt>
                <c:pt idx="2568">
                  <c:v>2.5680000000000001</c:v>
                </c:pt>
                <c:pt idx="2569">
                  <c:v>2.569</c:v>
                </c:pt>
                <c:pt idx="2570">
                  <c:v>2.57</c:v>
                </c:pt>
                <c:pt idx="2571">
                  <c:v>2.5710000000000002</c:v>
                </c:pt>
                <c:pt idx="2572">
                  <c:v>2.5720000000000001</c:v>
                </c:pt>
                <c:pt idx="2573">
                  <c:v>2.573</c:v>
                </c:pt>
                <c:pt idx="2574">
                  <c:v>2.5739999999999998</c:v>
                </c:pt>
                <c:pt idx="2575">
                  <c:v>2.5750000000000002</c:v>
                </c:pt>
                <c:pt idx="2576">
                  <c:v>2.5760000000000001</c:v>
                </c:pt>
                <c:pt idx="2577">
                  <c:v>2.577</c:v>
                </c:pt>
                <c:pt idx="2578">
                  <c:v>2.5779999999999998</c:v>
                </c:pt>
                <c:pt idx="2579">
                  <c:v>2.5790000000000002</c:v>
                </c:pt>
                <c:pt idx="2580">
                  <c:v>2.58</c:v>
                </c:pt>
                <c:pt idx="2581">
                  <c:v>2.581</c:v>
                </c:pt>
                <c:pt idx="2582">
                  <c:v>2.5819999999999999</c:v>
                </c:pt>
                <c:pt idx="2583">
                  <c:v>2.5830000000000002</c:v>
                </c:pt>
                <c:pt idx="2584">
                  <c:v>2.5840000000000001</c:v>
                </c:pt>
                <c:pt idx="2585">
                  <c:v>2.585</c:v>
                </c:pt>
                <c:pt idx="2586">
                  <c:v>2.5859999999999999</c:v>
                </c:pt>
                <c:pt idx="2587">
                  <c:v>2.5870000000000002</c:v>
                </c:pt>
                <c:pt idx="2588">
                  <c:v>2.5880000000000001</c:v>
                </c:pt>
                <c:pt idx="2589">
                  <c:v>2.589</c:v>
                </c:pt>
                <c:pt idx="2590">
                  <c:v>2.59</c:v>
                </c:pt>
                <c:pt idx="2591">
                  <c:v>2.5910000000000002</c:v>
                </c:pt>
                <c:pt idx="2592">
                  <c:v>2.5920000000000001</c:v>
                </c:pt>
                <c:pt idx="2593">
                  <c:v>2.593</c:v>
                </c:pt>
                <c:pt idx="2594">
                  <c:v>2.5939999999999999</c:v>
                </c:pt>
                <c:pt idx="2595">
                  <c:v>2.5950000000000002</c:v>
                </c:pt>
                <c:pt idx="2596">
                  <c:v>2.5960000000000001</c:v>
                </c:pt>
                <c:pt idx="2597">
                  <c:v>2.597</c:v>
                </c:pt>
                <c:pt idx="2598">
                  <c:v>2.5979999999999999</c:v>
                </c:pt>
                <c:pt idx="2599">
                  <c:v>2.5990000000000002</c:v>
                </c:pt>
                <c:pt idx="2600">
                  <c:v>2.6</c:v>
                </c:pt>
                <c:pt idx="2601">
                  <c:v>2.601</c:v>
                </c:pt>
                <c:pt idx="2602">
                  <c:v>2.6019999999999999</c:v>
                </c:pt>
                <c:pt idx="2603">
                  <c:v>2.6030000000000002</c:v>
                </c:pt>
                <c:pt idx="2604">
                  <c:v>2.6040000000000001</c:v>
                </c:pt>
                <c:pt idx="2605">
                  <c:v>2.605</c:v>
                </c:pt>
                <c:pt idx="2606">
                  <c:v>2.6059999999999999</c:v>
                </c:pt>
                <c:pt idx="2607">
                  <c:v>2.6070000000000002</c:v>
                </c:pt>
                <c:pt idx="2608">
                  <c:v>2.6080000000000001</c:v>
                </c:pt>
                <c:pt idx="2609">
                  <c:v>2.609</c:v>
                </c:pt>
                <c:pt idx="2610">
                  <c:v>2.61</c:v>
                </c:pt>
                <c:pt idx="2611">
                  <c:v>2.6110000000000002</c:v>
                </c:pt>
                <c:pt idx="2612">
                  <c:v>2.6120000000000001</c:v>
                </c:pt>
                <c:pt idx="2613">
                  <c:v>2.613</c:v>
                </c:pt>
                <c:pt idx="2614">
                  <c:v>2.6139999999999999</c:v>
                </c:pt>
                <c:pt idx="2615">
                  <c:v>2.6150000000000002</c:v>
                </c:pt>
                <c:pt idx="2616">
                  <c:v>2.6160000000000001</c:v>
                </c:pt>
                <c:pt idx="2617">
                  <c:v>2.617</c:v>
                </c:pt>
                <c:pt idx="2618">
                  <c:v>2.6179999999999999</c:v>
                </c:pt>
                <c:pt idx="2619">
                  <c:v>2.6190000000000002</c:v>
                </c:pt>
                <c:pt idx="2620">
                  <c:v>2.62</c:v>
                </c:pt>
                <c:pt idx="2621">
                  <c:v>2.621</c:v>
                </c:pt>
                <c:pt idx="2622">
                  <c:v>2.6219999999999999</c:v>
                </c:pt>
                <c:pt idx="2623">
                  <c:v>2.6230000000000002</c:v>
                </c:pt>
                <c:pt idx="2624">
                  <c:v>2.6240000000000001</c:v>
                </c:pt>
                <c:pt idx="2625">
                  <c:v>2.625</c:v>
                </c:pt>
                <c:pt idx="2626">
                  <c:v>2.6259999999999999</c:v>
                </c:pt>
                <c:pt idx="2627">
                  <c:v>2.6269999999999998</c:v>
                </c:pt>
                <c:pt idx="2628">
                  <c:v>2.6280000000000001</c:v>
                </c:pt>
                <c:pt idx="2629">
                  <c:v>2.629</c:v>
                </c:pt>
                <c:pt idx="2630">
                  <c:v>2.63</c:v>
                </c:pt>
                <c:pt idx="2631">
                  <c:v>2.6309999999999998</c:v>
                </c:pt>
                <c:pt idx="2632">
                  <c:v>2.6320000000000001</c:v>
                </c:pt>
                <c:pt idx="2633">
                  <c:v>2.633</c:v>
                </c:pt>
                <c:pt idx="2634">
                  <c:v>2.6339999999999999</c:v>
                </c:pt>
                <c:pt idx="2635">
                  <c:v>2.6349999999999998</c:v>
                </c:pt>
                <c:pt idx="2636">
                  <c:v>2.6360000000000001</c:v>
                </c:pt>
                <c:pt idx="2637">
                  <c:v>2.637</c:v>
                </c:pt>
                <c:pt idx="2638">
                  <c:v>2.6379999999999999</c:v>
                </c:pt>
                <c:pt idx="2639">
                  <c:v>2.6389999999999998</c:v>
                </c:pt>
                <c:pt idx="2640">
                  <c:v>2.64</c:v>
                </c:pt>
                <c:pt idx="2641">
                  <c:v>2.641</c:v>
                </c:pt>
                <c:pt idx="2642">
                  <c:v>2.6419999999999999</c:v>
                </c:pt>
                <c:pt idx="2643">
                  <c:v>2.6429999999999998</c:v>
                </c:pt>
                <c:pt idx="2644">
                  <c:v>2.6440000000000001</c:v>
                </c:pt>
                <c:pt idx="2645">
                  <c:v>2.645</c:v>
                </c:pt>
                <c:pt idx="2646">
                  <c:v>2.6459999999999999</c:v>
                </c:pt>
                <c:pt idx="2647">
                  <c:v>2.6469999999999998</c:v>
                </c:pt>
                <c:pt idx="2648">
                  <c:v>2.6480000000000001</c:v>
                </c:pt>
                <c:pt idx="2649">
                  <c:v>2.649</c:v>
                </c:pt>
                <c:pt idx="2650">
                  <c:v>2.65</c:v>
                </c:pt>
                <c:pt idx="2651">
                  <c:v>2.6509999999999998</c:v>
                </c:pt>
                <c:pt idx="2652">
                  <c:v>2.6520000000000001</c:v>
                </c:pt>
                <c:pt idx="2653">
                  <c:v>2.653</c:v>
                </c:pt>
                <c:pt idx="2654">
                  <c:v>2.6539999999999999</c:v>
                </c:pt>
                <c:pt idx="2655">
                  <c:v>2.6549999999999998</c:v>
                </c:pt>
                <c:pt idx="2656">
                  <c:v>2.6560000000000001</c:v>
                </c:pt>
                <c:pt idx="2657">
                  <c:v>2.657</c:v>
                </c:pt>
                <c:pt idx="2658">
                  <c:v>2.6579999999999999</c:v>
                </c:pt>
                <c:pt idx="2659">
                  <c:v>2.6589999999999998</c:v>
                </c:pt>
                <c:pt idx="2660">
                  <c:v>2.66</c:v>
                </c:pt>
                <c:pt idx="2661">
                  <c:v>2.661</c:v>
                </c:pt>
                <c:pt idx="2662">
                  <c:v>2.6619999999999999</c:v>
                </c:pt>
                <c:pt idx="2663">
                  <c:v>2.6629999999999998</c:v>
                </c:pt>
                <c:pt idx="2664">
                  <c:v>2.6640000000000001</c:v>
                </c:pt>
                <c:pt idx="2665">
                  <c:v>2.665</c:v>
                </c:pt>
                <c:pt idx="2666">
                  <c:v>2.6659999999999999</c:v>
                </c:pt>
                <c:pt idx="2667">
                  <c:v>2.6669999999999998</c:v>
                </c:pt>
                <c:pt idx="2668">
                  <c:v>2.6680000000000001</c:v>
                </c:pt>
                <c:pt idx="2669">
                  <c:v>2.669</c:v>
                </c:pt>
                <c:pt idx="2670">
                  <c:v>2.67</c:v>
                </c:pt>
                <c:pt idx="2671">
                  <c:v>2.6709999999999998</c:v>
                </c:pt>
                <c:pt idx="2672">
                  <c:v>2.6720000000000002</c:v>
                </c:pt>
                <c:pt idx="2673">
                  <c:v>2.673</c:v>
                </c:pt>
                <c:pt idx="2674">
                  <c:v>2.6739999999999999</c:v>
                </c:pt>
                <c:pt idx="2675">
                  <c:v>2.6749999999999998</c:v>
                </c:pt>
                <c:pt idx="2676">
                  <c:v>2.6760000000000002</c:v>
                </c:pt>
                <c:pt idx="2677">
                  <c:v>2.677</c:v>
                </c:pt>
                <c:pt idx="2678">
                  <c:v>2.6779999999999999</c:v>
                </c:pt>
                <c:pt idx="2679">
                  <c:v>2.6789999999999998</c:v>
                </c:pt>
                <c:pt idx="2680">
                  <c:v>2.68</c:v>
                </c:pt>
                <c:pt idx="2681">
                  <c:v>2.681</c:v>
                </c:pt>
                <c:pt idx="2682">
                  <c:v>2.6819999999999999</c:v>
                </c:pt>
                <c:pt idx="2683">
                  <c:v>2.6829999999999998</c:v>
                </c:pt>
                <c:pt idx="2684">
                  <c:v>2.6840000000000002</c:v>
                </c:pt>
                <c:pt idx="2685">
                  <c:v>2.6850000000000001</c:v>
                </c:pt>
                <c:pt idx="2686">
                  <c:v>2.6859999999999999</c:v>
                </c:pt>
                <c:pt idx="2687">
                  <c:v>2.6869999999999998</c:v>
                </c:pt>
                <c:pt idx="2688">
                  <c:v>2.6880000000000002</c:v>
                </c:pt>
                <c:pt idx="2689">
                  <c:v>2.6890000000000001</c:v>
                </c:pt>
                <c:pt idx="2690">
                  <c:v>2.69</c:v>
                </c:pt>
                <c:pt idx="2691">
                  <c:v>2.6909999999999998</c:v>
                </c:pt>
                <c:pt idx="2692">
                  <c:v>2.6920000000000002</c:v>
                </c:pt>
                <c:pt idx="2693">
                  <c:v>2.6930000000000001</c:v>
                </c:pt>
                <c:pt idx="2694">
                  <c:v>2.694</c:v>
                </c:pt>
                <c:pt idx="2695">
                  <c:v>2.6949999999999998</c:v>
                </c:pt>
                <c:pt idx="2696">
                  <c:v>2.6960000000000002</c:v>
                </c:pt>
                <c:pt idx="2697">
                  <c:v>2.6970000000000001</c:v>
                </c:pt>
                <c:pt idx="2698">
                  <c:v>2.698</c:v>
                </c:pt>
                <c:pt idx="2699">
                  <c:v>2.6989999999999998</c:v>
                </c:pt>
                <c:pt idx="2700">
                  <c:v>2.7</c:v>
                </c:pt>
                <c:pt idx="2701">
                  <c:v>2.7010000000000001</c:v>
                </c:pt>
                <c:pt idx="2702">
                  <c:v>2.702</c:v>
                </c:pt>
                <c:pt idx="2703">
                  <c:v>2.7029999999999998</c:v>
                </c:pt>
                <c:pt idx="2704">
                  <c:v>2.7040000000000002</c:v>
                </c:pt>
                <c:pt idx="2705">
                  <c:v>2.7050000000000001</c:v>
                </c:pt>
                <c:pt idx="2706">
                  <c:v>2.706</c:v>
                </c:pt>
                <c:pt idx="2707">
                  <c:v>2.7069999999999999</c:v>
                </c:pt>
                <c:pt idx="2708">
                  <c:v>2.7080000000000002</c:v>
                </c:pt>
                <c:pt idx="2709">
                  <c:v>2.7090000000000001</c:v>
                </c:pt>
                <c:pt idx="2710">
                  <c:v>2.71</c:v>
                </c:pt>
                <c:pt idx="2711">
                  <c:v>2.7109999999999999</c:v>
                </c:pt>
                <c:pt idx="2712">
                  <c:v>2.7120000000000002</c:v>
                </c:pt>
                <c:pt idx="2713">
                  <c:v>2.7130000000000001</c:v>
                </c:pt>
                <c:pt idx="2714">
                  <c:v>2.714</c:v>
                </c:pt>
                <c:pt idx="2715">
                  <c:v>2.7149999999999999</c:v>
                </c:pt>
                <c:pt idx="2716">
                  <c:v>2.7160000000000002</c:v>
                </c:pt>
                <c:pt idx="2717">
                  <c:v>2.7170000000000001</c:v>
                </c:pt>
                <c:pt idx="2718">
                  <c:v>2.718</c:v>
                </c:pt>
                <c:pt idx="2719">
                  <c:v>2.7189999999999999</c:v>
                </c:pt>
                <c:pt idx="2720">
                  <c:v>2.72</c:v>
                </c:pt>
                <c:pt idx="2721">
                  <c:v>2.7210000000000001</c:v>
                </c:pt>
                <c:pt idx="2722">
                  <c:v>2.722</c:v>
                </c:pt>
                <c:pt idx="2723">
                  <c:v>2.7229999999999999</c:v>
                </c:pt>
                <c:pt idx="2724">
                  <c:v>2.7240000000000002</c:v>
                </c:pt>
                <c:pt idx="2725">
                  <c:v>2.7250000000000001</c:v>
                </c:pt>
                <c:pt idx="2726">
                  <c:v>2.726</c:v>
                </c:pt>
                <c:pt idx="2727">
                  <c:v>2.7269999999999999</c:v>
                </c:pt>
                <c:pt idx="2728">
                  <c:v>2.7280000000000002</c:v>
                </c:pt>
                <c:pt idx="2729">
                  <c:v>2.7290000000000001</c:v>
                </c:pt>
                <c:pt idx="2730">
                  <c:v>2.73</c:v>
                </c:pt>
                <c:pt idx="2731">
                  <c:v>2.7309999999999999</c:v>
                </c:pt>
                <c:pt idx="2732">
                  <c:v>2.7320000000000002</c:v>
                </c:pt>
                <c:pt idx="2733">
                  <c:v>2.7330000000000001</c:v>
                </c:pt>
                <c:pt idx="2734">
                  <c:v>2.734</c:v>
                </c:pt>
                <c:pt idx="2735">
                  <c:v>2.7349999999999999</c:v>
                </c:pt>
                <c:pt idx="2736">
                  <c:v>2.7360000000000002</c:v>
                </c:pt>
                <c:pt idx="2737">
                  <c:v>2.7370000000000001</c:v>
                </c:pt>
                <c:pt idx="2738">
                  <c:v>2.738</c:v>
                </c:pt>
                <c:pt idx="2739">
                  <c:v>2.7389999999999999</c:v>
                </c:pt>
                <c:pt idx="2740">
                  <c:v>2.74</c:v>
                </c:pt>
                <c:pt idx="2741">
                  <c:v>2.7410000000000001</c:v>
                </c:pt>
                <c:pt idx="2742">
                  <c:v>2.742</c:v>
                </c:pt>
                <c:pt idx="2743">
                  <c:v>2.7429999999999999</c:v>
                </c:pt>
                <c:pt idx="2744">
                  <c:v>2.7440000000000002</c:v>
                </c:pt>
                <c:pt idx="2745">
                  <c:v>2.7450000000000001</c:v>
                </c:pt>
                <c:pt idx="2746">
                  <c:v>2.746</c:v>
                </c:pt>
                <c:pt idx="2747">
                  <c:v>2.7469999999999999</c:v>
                </c:pt>
                <c:pt idx="2748">
                  <c:v>2.7480000000000002</c:v>
                </c:pt>
                <c:pt idx="2749">
                  <c:v>2.7490000000000001</c:v>
                </c:pt>
                <c:pt idx="2750">
                  <c:v>2.75</c:v>
                </c:pt>
                <c:pt idx="2751">
                  <c:v>2.7509999999999999</c:v>
                </c:pt>
                <c:pt idx="2752">
                  <c:v>2.7519999999999998</c:v>
                </c:pt>
                <c:pt idx="2753">
                  <c:v>2.7530000000000001</c:v>
                </c:pt>
                <c:pt idx="2754">
                  <c:v>2.754</c:v>
                </c:pt>
                <c:pt idx="2755">
                  <c:v>2.7549999999999999</c:v>
                </c:pt>
                <c:pt idx="2756">
                  <c:v>2.7559999999999998</c:v>
                </c:pt>
                <c:pt idx="2757">
                  <c:v>2.7570000000000001</c:v>
                </c:pt>
                <c:pt idx="2758">
                  <c:v>2.758</c:v>
                </c:pt>
                <c:pt idx="2759">
                  <c:v>2.7589999999999999</c:v>
                </c:pt>
                <c:pt idx="2760">
                  <c:v>2.76</c:v>
                </c:pt>
                <c:pt idx="2761">
                  <c:v>2.7610000000000001</c:v>
                </c:pt>
                <c:pt idx="2762">
                  <c:v>2.762</c:v>
                </c:pt>
                <c:pt idx="2763">
                  <c:v>2.7629999999999999</c:v>
                </c:pt>
                <c:pt idx="2764">
                  <c:v>2.7639999999999998</c:v>
                </c:pt>
                <c:pt idx="2765">
                  <c:v>2.7650000000000001</c:v>
                </c:pt>
                <c:pt idx="2766">
                  <c:v>2.766</c:v>
                </c:pt>
                <c:pt idx="2767">
                  <c:v>2.7669999999999999</c:v>
                </c:pt>
                <c:pt idx="2768">
                  <c:v>2.7679999999999998</c:v>
                </c:pt>
                <c:pt idx="2769">
                  <c:v>2.7690000000000001</c:v>
                </c:pt>
                <c:pt idx="2770">
                  <c:v>2.77</c:v>
                </c:pt>
                <c:pt idx="2771">
                  <c:v>2.7709999999999999</c:v>
                </c:pt>
                <c:pt idx="2772">
                  <c:v>2.7719999999999998</c:v>
                </c:pt>
                <c:pt idx="2773">
                  <c:v>2.7730000000000001</c:v>
                </c:pt>
                <c:pt idx="2774">
                  <c:v>2.774</c:v>
                </c:pt>
                <c:pt idx="2775">
                  <c:v>2.7749999999999999</c:v>
                </c:pt>
                <c:pt idx="2776">
                  <c:v>2.7759999999999998</c:v>
                </c:pt>
                <c:pt idx="2777">
                  <c:v>2.7770000000000001</c:v>
                </c:pt>
                <c:pt idx="2778">
                  <c:v>2.778</c:v>
                </c:pt>
                <c:pt idx="2779">
                  <c:v>2.7789999999999999</c:v>
                </c:pt>
                <c:pt idx="2780">
                  <c:v>2.78</c:v>
                </c:pt>
                <c:pt idx="2781">
                  <c:v>2.7810000000000001</c:v>
                </c:pt>
                <c:pt idx="2782">
                  <c:v>2.782</c:v>
                </c:pt>
                <c:pt idx="2783">
                  <c:v>2.7829999999999999</c:v>
                </c:pt>
                <c:pt idx="2784">
                  <c:v>2.7839999999999998</c:v>
                </c:pt>
                <c:pt idx="2785">
                  <c:v>2.7850000000000001</c:v>
                </c:pt>
                <c:pt idx="2786">
                  <c:v>2.786</c:v>
                </c:pt>
                <c:pt idx="2787">
                  <c:v>2.7869999999999999</c:v>
                </c:pt>
                <c:pt idx="2788">
                  <c:v>2.7879999999999998</c:v>
                </c:pt>
                <c:pt idx="2789">
                  <c:v>2.7890000000000001</c:v>
                </c:pt>
                <c:pt idx="2790">
                  <c:v>2.79</c:v>
                </c:pt>
                <c:pt idx="2791">
                  <c:v>2.7909999999999999</c:v>
                </c:pt>
                <c:pt idx="2792">
                  <c:v>2.7919999999999998</c:v>
                </c:pt>
                <c:pt idx="2793">
                  <c:v>2.7930000000000001</c:v>
                </c:pt>
                <c:pt idx="2794">
                  <c:v>2.794</c:v>
                </c:pt>
                <c:pt idx="2795">
                  <c:v>2.7949999999999999</c:v>
                </c:pt>
                <c:pt idx="2796">
                  <c:v>2.7959999999999998</c:v>
                </c:pt>
                <c:pt idx="2797">
                  <c:v>2.7970000000000002</c:v>
                </c:pt>
                <c:pt idx="2798">
                  <c:v>2.798</c:v>
                </c:pt>
                <c:pt idx="2799">
                  <c:v>2.7989999999999999</c:v>
                </c:pt>
                <c:pt idx="2800">
                  <c:v>2.8</c:v>
                </c:pt>
                <c:pt idx="2801">
                  <c:v>2.8010000000000002</c:v>
                </c:pt>
                <c:pt idx="2802">
                  <c:v>2.802</c:v>
                </c:pt>
                <c:pt idx="2803">
                  <c:v>2.8029999999999999</c:v>
                </c:pt>
                <c:pt idx="2804">
                  <c:v>2.8039999999999998</c:v>
                </c:pt>
                <c:pt idx="2805">
                  <c:v>2.8050000000000002</c:v>
                </c:pt>
                <c:pt idx="2806">
                  <c:v>2.806</c:v>
                </c:pt>
                <c:pt idx="2807">
                  <c:v>2.8069999999999999</c:v>
                </c:pt>
                <c:pt idx="2808">
                  <c:v>2.8079999999999998</c:v>
                </c:pt>
                <c:pt idx="2809">
                  <c:v>2.8090000000000002</c:v>
                </c:pt>
                <c:pt idx="2810">
                  <c:v>2.81</c:v>
                </c:pt>
                <c:pt idx="2811">
                  <c:v>2.8109999999999999</c:v>
                </c:pt>
                <c:pt idx="2812">
                  <c:v>2.8119999999999998</c:v>
                </c:pt>
                <c:pt idx="2813">
                  <c:v>2.8130000000000002</c:v>
                </c:pt>
                <c:pt idx="2814">
                  <c:v>2.8140000000000001</c:v>
                </c:pt>
                <c:pt idx="2815">
                  <c:v>2.8149999999999999</c:v>
                </c:pt>
                <c:pt idx="2816">
                  <c:v>2.8159999999999998</c:v>
                </c:pt>
                <c:pt idx="2817">
                  <c:v>2.8170000000000002</c:v>
                </c:pt>
                <c:pt idx="2818">
                  <c:v>2.8180000000000001</c:v>
                </c:pt>
                <c:pt idx="2819">
                  <c:v>2.819</c:v>
                </c:pt>
                <c:pt idx="2820">
                  <c:v>2.82</c:v>
                </c:pt>
                <c:pt idx="2821">
                  <c:v>2.8210000000000002</c:v>
                </c:pt>
                <c:pt idx="2822">
                  <c:v>2.8220000000000001</c:v>
                </c:pt>
                <c:pt idx="2823">
                  <c:v>2.823</c:v>
                </c:pt>
                <c:pt idx="2824">
                  <c:v>2.8239999999999998</c:v>
                </c:pt>
                <c:pt idx="2825">
                  <c:v>2.8250000000000002</c:v>
                </c:pt>
                <c:pt idx="2826">
                  <c:v>2.8260000000000001</c:v>
                </c:pt>
                <c:pt idx="2827">
                  <c:v>2.827</c:v>
                </c:pt>
                <c:pt idx="2828">
                  <c:v>2.8279999999999998</c:v>
                </c:pt>
                <c:pt idx="2829">
                  <c:v>2.8290000000000002</c:v>
                </c:pt>
                <c:pt idx="2830">
                  <c:v>2.83</c:v>
                </c:pt>
                <c:pt idx="2831">
                  <c:v>2.831</c:v>
                </c:pt>
                <c:pt idx="2832">
                  <c:v>2.8319999999999999</c:v>
                </c:pt>
                <c:pt idx="2833">
                  <c:v>2.8330000000000002</c:v>
                </c:pt>
                <c:pt idx="2834">
                  <c:v>2.8340000000000001</c:v>
                </c:pt>
                <c:pt idx="2835">
                  <c:v>2.835</c:v>
                </c:pt>
                <c:pt idx="2836">
                  <c:v>2.8359999999999999</c:v>
                </c:pt>
                <c:pt idx="2837">
                  <c:v>2.8370000000000002</c:v>
                </c:pt>
                <c:pt idx="2838">
                  <c:v>2.8380000000000001</c:v>
                </c:pt>
                <c:pt idx="2839">
                  <c:v>2.839</c:v>
                </c:pt>
                <c:pt idx="2840">
                  <c:v>2.84</c:v>
                </c:pt>
                <c:pt idx="2841">
                  <c:v>2.8410000000000002</c:v>
                </c:pt>
                <c:pt idx="2842">
                  <c:v>2.8420000000000001</c:v>
                </c:pt>
                <c:pt idx="2843">
                  <c:v>2.843</c:v>
                </c:pt>
                <c:pt idx="2844">
                  <c:v>2.8439999999999999</c:v>
                </c:pt>
                <c:pt idx="2845">
                  <c:v>2.8450000000000002</c:v>
                </c:pt>
                <c:pt idx="2846">
                  <c:v>2.8460000000000001</c:v>
                </c:pt>
                <c:pt idx="2847">
                  <c:v>2.847</c:v>
                </c:pt>
                <c:pt idx="2848">
                  <c:v>2.8479999999999999</c:v>
                </c:pt>
                <c:pt idx="2849">
                  <c:v>2.8490000000000002</c:v>
                </c:pt>
                <c:pt idx="2850">
                  <c:v>2.85</c:v>
                </c:pt>
                <c:pt idx="2851">
                  <c:v>2.851</c:v>
                </c:pt>
                <c:pt idx="2852">
                  <c:v>2.8519999999999999</c:v>
                </c:pt>
                <c:pt idx="2853">
                  <c:v>2.8530000000000002</c:v>
                </c:pt>
                <c:pt idx="2854">
                  <c:v>2.8540000000000001</c:v>
                </c:pt>
                <c:pt idx="2855">
                  <c:v>2.855</c:v>
                </c:pt>
                <c:pt idx="2856">
                  <c:v>2.8559999999999999</c:v>
                </c:pt>
                <c:pt idx="2857">
                  <c:v>2.8570000000000002</c:v>
                </c:pt>
                <c:pt idx="2858">
                  <c:v>2.8580000000000001</c:v>
                </c:pt>
                <c:pt idx="2859">
                  <c:v>2.859</c:v>
                </c:pt>
                <c:pt idx="2860">
                  <c:v>2.86</c:v>
                </c:pt>
                <c:pt idx="2861">
                  <c:v>2.8610000000000002</c:v>
                </c:pt>
                <c:pt idx="2862">
                  <c:v>2.8620000000000001</c:v>
                </c:pt>
                <c:pt idx="2863">
                  <c:v>2.863</c:v>
                </c:pt>
                <c:pt idx="2864">
                  <c:v>2.8639999999999999</c:v>
                </c:pt>
                <c:pt idx="2865">
                  <c:v>2.8650000000000002</c:v>
                </c:pt>
                <c:pt idx="2866">
                  <c:v>2.8660000000000001</c:v>
                </c:pt>
                <c:pt idx="2867">
                  <c:v>2.867</c:v>
                </c:pt>
                <c:pt idx="2868">
                  <c:v>2.8679999999999999</c:v>
                </c:pt>
                <c:pt idx="2869">
                  <c:v>2.8690000000000002</c:v>
                </c:pt>
                <c:pt idx="2870">
                  <c:v>2.87</c:v>
                </c:pt>
                <c:pt idx="2871">
                  <c:v>2.871</c:v>
                </c:pt>
                <c:pt idx="2872">
                  <c:v>2.8719999999999999</c:v>
                </c:pt>
                <c:pt idx="2873">
                  <c:v>2.8730000000000002</c:v>
                </c:pt>
                <c:pt idx="2874">
                  <c:v>2.8740000000000001</c:v>
                </c:pt>
                <c:pt idx="2875">
                  <c:v>2.875</c:v>
                </c:pt>
                <c:pt idx="2876">
                  <c:v>2.8759999999999999</c:v>
                </c:pt>
                <c:pt idx="2877">
                  <c:v>2.8769999999999998</c:v>
                </c:pt>
                <c:pt idx="2878">
                  <c:v>2.8780000000000001</c:v>
                </c:pt>
                <c:pt idx="2879">
                  <c:v>2.879</c:v>
                </c:pt>
                <c:pt idx="2880">
                  <c:v>2.88</c:v>
                </c:pt>
                <c:pt idx="2881">
                  <c:v>2.8809999999999998</c:v>
                </c:pt>
                <c:pt idx="2882">
                  <c:v>2.8820000000000001</c:v>
                </c:pt>
                <c:pt idx="2883">
                  <c:v>2.883</c:v>
                </c:pt>
                <c:pt idx="2884">
                  <c:v>2.8839999999999999</c:v>
                </c:pt>
                <c:pt idx="2885">
                  <c:v>2.8849999999999998</c:v>
                </c:pt>
                <c:pt idx="2886">
                  <c:v>2.8860000000000001</c:v>
                </c:pt>
                <c:pt idx="2887">
                  <c:v>2.887</c:v>
                </c:pt>
                <c:pt idx="2888">
                  <c:v>2.8879999999999999</c:v>
                </c:pt>
                <c:pt idx="2889">
                  <c:v>2.8889999999999998</c:v>
                </c:pt>
                <c:pt idx="2890">
                  <c:v>2.89</c:v>
                </c:pt>
                <c:pt idx="2891">
                  <c:v>2.891</c:v>
                </c:pt>
                <c:pt idx="2892">
                  <c:v>2.8919999999999999</c:v>
                </c:pt>
                <c:pt idx="2893">
                  <c:v>2.8929999999999998</c:v>
                </c:pt>
                <c:pt idx="2894">
                  <c:v>2.8940000000000001</c:v>
                </c:pt>
                <c:pt idx="2895">
                  <c:v>2.895</c:v>
                </c:pt>
                <c:pt idx="2896">
                  <c:v>2.8959999999999999</c:v>
                </c:pt>
                <c:pt idx="2897">
                  <c:v>2.8969999999999998</c:v>
                </c:pt>
                <c:pt idx="2898">
                  <c:v>2.8980000000000001</c:v>
                </c:pt>
                <c:pt idx="2899">
                  <c:v>2.899</c:v>
                </c:pt>
                <c:pt idx="2900">
                  <c:v>2.9</c:v>
                </c:pt>
                <c:pt idx="2901">
                  <c:v>2.9009999999999998</c:v>
                </c:pt>
                <c:pt idx="2902">
                  <c:v>2.9020000000000001</c:v>
                </c:pt>
                <c:pt idx="2903">
                  <c:v>2.903</c:v>
                </c:pt>
                <c:pt idx="2904">
                  <c:v>2.9039999999999999</c:v>
                </c:pt>
                <c:pt idx="2905">
                  <c:v>2.9049999999999998</c:v>
                </c:pt>
                <c:pt idx="2906">
                  <c:v>2.9060000000000001</c:v>
                </c:pt>
                <c:pt idx="2907">
                  <c:v>2.907</c:v>
                </c:pt>
                <c:pt idx="2908">
                  <c:v>2.9079999999999999</c:v>
                </c:pt>
                <c:pt idx="2909">
                  <c:v>2.9089999999999998</c:v>
                </c:pt>
                <c:pt idx="2910">
                  <c:v>2.91</c:v>
                </c:pt>
                <c:pt idx="2911">
                  <c:v>2.911</c:v>
                </c:pt>
                <c:pt idx="2912">
                  <c:v>2.9119999999999999</c:v>
                </c:pt>
                <c:pt idx="2913">
                  <c:v>2.9129999999999998</c:v>
                </c:pt>
                <c:pt idx="2914">
                  <c:v>2.9140000000000001</c:v>
                </c:pt>
                <c:pt idx="2915">
                  <c:v>2.915</c:v>
                </c:pt>
                <c:pt idx="2916">
                  <c:v>2.9159999999999999</c:v>
                </c:pt>
                <c:pt idx="2917">
                  <c:v>2.9169999999999998</c:v>
                </c:pt>
                <c:pt idx="2918">
                  <c:v>2.9180000000000001</c:v>
                </c:pt>
                <c:pt idx="2919">
                  <c:v>2.919</c:v>
                </c:pt>
                <c:pt idx="2920">
                  <c:v>2.92</c:v>
                </c:pt>
                <c:pt idx="2921">
                  <c:v>2.9209999999999998</c:v>
                </c:pt>
                <c:pt idx="2922">
                  <c:v>2.9220000000000002</c:v>
                </c:pt>
                <c:pt idx="2923">
                  <c:v>2.923</c:v>
                </c:pt>
                <c:pt idx="2924">
                  <c:v>2.9239999999999999</c:v>
                </c:pt>
                <c:pt idx="2925">
                  <c:v>2.9249999999999998</c:v>
                </c:pt>
                <c:pt idx="2926">
                  <c:v>2.9260000000000002</c:v>
                </c:pt>
                <c:pt idx="2927">
                  <c:v>2.927</c:v>
                </c:pt>
                <c:pt idx="2928">
                  <c:v>2.9279999999999999</c:v>
                </c:pt>
                <c:pt idx="2929">
                  <c:v>2.9289999999999998</c:v>
                </c:pt>
                <c:pt idx="2930">
                  <c:v>2.93</c:v>
                </c:pt>
                <c:pt idx="2931">
                  <c:v>2.931</c:v>
                </c:pt>
                <c:pt idx="2932">
                  <c:v>2.9319999999999999</c:v>
                </c:pt>
                <c:pt idx="2933">
                  <c:v>2.9329999999999998</c:v>
                </c:pt>
                <c:pt idx="2934">
                  <c:v>2.9340000000000002</c:v>
                </c:pt>
                <c:pt idx="2935">
                  <c:v>2.9350000000000001</c:v>
                </c:pt>
                <c:pt idx="2936">
                  <c:v>2.9359999999999999</c:v>
                </c:pt>
                <c:pt idx="2937">
                  <c:v>2.9369999999999998</c:v>
                </c:pt>
                <c:pt idx="2938">
                  <c:v>2.9380000000000002</c:v>
                </c:pt>
                <c:pt idx="2939">
                  <c:v>2.9390000000000001</c:v>
                </c:pt>
                <c:pt idx="2940">
                  <c:v>2.94</c:v>
                </c:pt>
                <c:pt idx="2941">
                  <c:v>2.9409999999999998</c:v>
                </c:pt>
                <c:pt idx="2942">
                  <c:v>2.9420000000000002</c:v>
                </c:pt>
                <c:pt idx="2943">
                  <c:v>2.9430000000000001</c:v>
                </c:pt>
                <c:pt idx="2944">
                  <c:v>2.944</c:v>
                </c:pt>
                <c:pt idx="2945">
                  <c:v>2.9449999999999998</c:v>
                </c:pt>
                <c:pt idx="2946">
                  <c:v>2.9460000000000002</c:v>
                </c:pt>
                <c:pt idx="2947">
                  <c:v>2.9470000000000001</c:v>
                </c:pt>
                <c:pt idx="2948">
                  <c:v>2.948</c:v>
                </c:pt>
                <c:pt idx="2949">
                  <c:v>2.9489999999999998</c:v>
                </c:pt>
                <c:pt idx="2950">
                  <c:v>2.95</c:v>
                </c:pt>
                <c:pt idx="2951">
                  <c:v>2.9510000000000001</c:v>
                </c:pt>
                <c:pt idx="2952">
                  <c:v>2.952</c:v>
                </c:pt>
                <c:pt idx="2953">
                  <c:v>2.9529999999999998</c:v>
                </c:pt>
                <c:pt idx="2954">
                  <c:v>2.9540000000000002</c:v>
                </c:pt>
                <c:pt idx="2955">
                  <c:v>2.9550000000000001</c:v>
                </c:pt>
                <c:pt idx="2956">
                  <c:v>2.956</c:v>
                </c:pt>
                <c:pt idx="2957">
                  <c:v>2.9569999999999999</c:v>
                </c:pt>
                <c:pt idx="2958">
                  <c:v>2.9580000000000002</c:v>
                </c:pt>
                <c:pt idx="2959">
                  <c:v>2.9590000000000001</c:v>
                </c:pt>
                <c:pt idx="2960">
                  <c:v>2.96</c:v>
                </c:pt>
                <c:pt idx="2961">
                  <c:v>2.9609999999999999</c:v>
                </c:pt>
                <c:pt idx="2962">
                  <c:v>2.9620000000000002</c:v>
                </c:pt>
                <c:pt idx="2963">
                  <c:v>2.9630000000000001</c:v>
                </c:pt>
                <c:pt idx="2964">
                  <c:v>2.964</c:v>
                </c:pt>
                <c:pt idx="2965">
                  <c:v>2.9649999999999999</c:v>
                </c:pt>
                <c:pt idx="2966">
                  <c:v>2.9660000000000002</c:v>
                </c:pt>
                <c:pt idx="2967">
                  <c:v>2.9670000000000001</c:v>
                </c:pt>
                <c:pt idx="2968">
                  <c:v>2.968</c:v>
                </c:pt>
                <c:pt idx="2969">
                  <c:v>2.9689999999999999</c:v>
                </c:pt>
                <c:pt idx="2970">
                  <c:v>2.97</c:v>
                </c:pt>
                <c:pt idx="2971">
                  <c:v>2.9710000000000001</c:v>
                </c:pt>
                <c:pt idx="2972">
                  <c:v>2.972</c:v>
                </c:pt>
                <c:pt idx="2973">
                  <c:v>2.9729999999999999</c:v>
                </c:pt>
                <c:pt idx="2974">
                  <c:v>2.9740000000000002</c:v>
                </c:pt>
                <c:pt idx="2975">
                  <c:v>2.9750000000000001</c:v>
                </c:pt>
                <c:pt idx="2976">
                  <c:v>2.976</c:v>
                </c:pt>
                <c:pt idx="2977">
                  <c:v>2.9769999999999999</c:v>
                </c:pt>
                <c:pt idx="2978">
                  <c:v>2.9780000000000002</c:v>
                </c:pt>
                <c:pt idx="2979">
                  <c:v>2.9790000000000001</c:v>
                </c:pt>
                <c:pt idx="2980">
                  <c:v>2.98</c:v>
                </c:pt>
                <c:pt idx="2981">
                  <c:v>2.9809999999999999</c:v>
                </c:pt>
                <c:pt idx="2982">
                  <c:v>2.9820000000000002</c:v>
                </c:pt>
                <c:pt idx="2983">
                  <c:v>2.9830000000000001</c:v>
                </c:pt>
                <c:pt idx="2984">
                  <c:v>2.984</c:v>
                </c:pt>
                <c:pt idx="2985">
                  <c:v>2.9849999999999999</c:v>
                </c:pt>
                <c:pt idx="2986">
                  <c:v>2.9860000000000002</c:v>
                </c:pt>
                <c:pt idx="2987">
                  <c:v>2.9870000000000001</c:v>
                </c:pt>
                <c:pt idx="2988">
                  <c:v>2.988</c:v>
                </c:pt>
                <c:pt idx="2989">
                  <c:v>2.9889999999999999</c:v>
                </c:pt>
                <c:pt idx="2990">
                  <c:v>2.99</c:v>
                </c:pt>
                <c:pt idx="2991">
                  <c:v>2.9910000000000001</c:v>
                </c:pt>
                <c:pt idx="2992">
                  <c:v>2.992</c:v>
                </c:pt>
                <c:pt idx="2993">
                  <c:v>2.9929999999999999</c:v>
                </c:pt>
                <c:pt idx="2994">
                  <c:v>2.9940000000000002</c:v>
                </c:pt>
                <c:pt idx="2995">
                  <c:v>2.9950000000000001</c:v>
                </c:pt>
                <c:pt idx="2996">
                  <c:v>2.996</c:v>
                </c:pt>
                <c:pt idx="2997">
                  <c:v>2.9969999999999999</c:v>
                </c:pt>
                <c:pt idx="2998">
                  <c:v>2.9980000000000002</c:v>
                </c:pt>
                <c:pt idx="2999">
                  <c:v>2.9990000000000001</c:v>
                </c:pt>
                <c:pt idx="3000">
                  <c:v>3</c:v>
                </c:pt>
                <c:pt idx="3001">
                  <c:v>3.0009999999999999</c:v>
                </c:pt>
                <c:pt idx="3002">
                  <c:v>3.0019999999999998</c:v>
                </c:pt>
                <c:pt idx="3003">
                  <c:v>3.0030000000000001</c:v>
                </c:pt>
                <c:pt idx="3004">
                  <c:v>3.004</c:v>
                </c:pt>
                <c:pt idx="3005">
                  <c:v>3.0049999999999999</c:v>
                </c:pt>
                <c:pt idx="3006">
                  <c:v>3.0059999999999998</c:v>
                </c:pt>
                <c:pt idx="3007">
                  <c:v>3.0070000000000001</c:v>
                </c:pt>
                <c:pt idx="3008">
                  <c:v>3.008</c:v>
                </c:pt>
                <c:pt idx="3009">
                  <c:v>3.0089999999999999</c:v>
                </c:pt>
                <c:pt idx="3010">
                  <c:v>3.01</c:v>
                </c:pt>
                <c:pt idx="3011">
                  <c:v>3.0110000000000001</c:v>
                </c:pt>
                <c:pt idx="3012">
                  <c:v>3.012</c:v>
                </c:pt>
                <c:pt idx="3013">
                  <c:v>3.0129999999999999</c:v>
                </c:pt>
                <c:pt idx="3014">
                  <c:v>3.0139999999999998</c:v>
                </c:pt>
                <c:pt idx="3015">
                  <c:v>3.0150000000000001</c:v>
                </c:pt>
                <c:pt idx="3016">
                  <c:v>3.016</c:v>
                </c:pt>
                <c:pt idx="3017">
                  <c:v>3.0169999999999999</c:v>
                </c:pt>
                <c:pt idx="3018">
                  <c:v>3.0179999999999998</c:v>
                </c:pt>
                <c:pt idx="3019">
                  <c:v>3.0190000000000001</c:v>
                </c:pt>
                <c:pt idx="3020">
                  <c:v>3.02</c:v>
                </c:pt>
                <c:pt idx="3021">
                  <c:v>3.0209999999999999</c:v>
                </c:pt>
                <c:pt idx="3022">
                  <c:v>3.0219999999999998</c:v>
                </c:pt>
                <c:pt idx="3023">
                  <c:v>3.0230000000000001</c:v>
                </c:pt>
                <c:pt idx="3024">
                  <c:v>3.024</c:v>
                </c:pt>
                <c:pt idx="3025">
                  <c:v>3.0249999999999999</c:v>
                </c:pt>
                <c:pt idx="3026">
                  <c:v>3.0259999999999998</c:v>
                </c:pt>
                <c:pt idx="3027">
                  <c:v>3.0270000000000001</c:v>
                </c:pt>
                <c:pt idx="3028">
                  <c:v>3.028</c:v>
                </c:pt>
                <c:pt idx="3029">
                  <c:v>3.0289999999999999</c:v>
                </c:pt>
                <c:pt idx="3030">
                  <c:v>3.03</c:v>
                </c:pt>
                <c:pt idx="3031">
                  <c:v>3.0310000000000001</c:v>
                </c:pt>
                <c:pt idx="3032">
                  <c:v>3.032</c:v>
                </c:pt>
                <c:pt idx="3033">
                  <c:v>3.0329999999999999</c:v>
                </c:pt>
                <c:pt idx="3034">
                  <c:v>3.0339999999999998</c:v>
                </c:pt>
                <c:pt idx="3035">
                  <c:v>3.0350000000000001</c:v>
                </c:pt>
                <c:pt idx="3036">
                  <c:v>3.036</c:v>
                </c:pt>
                <c:pt idx="3037">
                  <c:v>3.0369999999999999</c:v>
                </c:pt>
                <c:pt idx="3038">
                  <c:v>3.0379999999999998</c:v>
                </c:pt>
                <c:pt idx="3039">
                  <c:v>3.0390000000000001</c:v>
                </c:pt>
                <c:pt idx="3040">
                  <c:v>3.04</c:v>
                </c:pt>
                <c:pt idx="3041">
                  <c:v>3.0409999999999999</c:v>
                </c:pt>
                <c:pt idx="3042">
                  <c:v>3.0419999999999998</c:v>
                </c:pt>
                <c:pt idx="3043">
                  <c:v>3.0430000000000001</c:v>
                </c:pt>
                <c:pt idx="3044">
                  <c:v>3.044</c:v>
                </c:pt>
                <c:pt idx="3045">
                  <c:v>3.0449999999999999</c:v>
                </c:pt>
                <c:pt idx="3046">
                  <c:v>3.0459999999999998</c:v>
                </c:pt>
                <c:pt idx="3047">
                  <c:v>3.0470000000000002</c:v>
                </c:pt>
                <c:pt idx="3048">
                  <c:v>3.048</c:v>
                </c:pt>
                <c:pt idx="3049">
                  <c:v>3.0489999999999999</c:v>
                </c:pt>
                <c:pt idx="3050">
                  <c:v>3.05</c:v>
                </c:pt>
                <c:pt idx="3051">
                  <c:v>3.0510000000000002</c:v>
                </c:pt>
                <c:pt idx="3052">
                  <c:v>3.052</c:v>
                </c:pt>
                <c:pt idx="3053">
                  <c:v>3.0529999999999999</c:v>
                </c:pt>
                <c:pt idx="3054">
                  <c:v>3.0539999999999998</c:v>
                </c:pt>
                <c:pt idx="3055">
                  <c:v>3.0550000000000002</c:v>
                </c:pt>
                <c:pt idx="3056">
                  <c:v>3.056</c:v>
                </c:pt>
                <c:pt idx="3057">
                  <c:v>3.0569999999999999</c:v>
                </c:pt>
                <c:pt idx="3058">
                  <c:v>3.0579999999999998</c:v>
                </c:pt>
                <c:pt idx="3059">
                  <c:v>3.0590000000000002</c:v>
                </c:pt>
                <c:pt idx="3060">
                  <c:v>3.06</c:v>
                </c:pt>
                <c:pt idx="3061">
                  <c:v>3.0609999999999999</c:v>
                </c:pt>
                <c:pt idx="3062">
                  <c:v>3.0619999999999998</c:v>
                </c:pt>
                <c:pt idx="3063">
                  <c:v>3.0630000000000002</c:v>
                </c:pt>
                <c:pt idx="3064">
                  <c:v>3.0640000000000001</c:v>
                </c:pt>
                <c:pt idx="3065">
                  <c:v>3.0649999999999999</c:v>
                </c:pt>
                <c:pt idx="3066">
                  <c:v>3.0659999999999998</c:v>
                </c:pt>
                <c:pt idx="3067">
                  <c:v>3.0670000000000002</c:v>
                </c:pt>
                <c:pt idx="3068">
                  <c:v>3.0680000000000001</c:v>
                </c:pt>
                <c:pt idx="3069">
                  <c:v>3.069</c:v>
                </c:pt>
                <c:pt idx="3070">
                  <c:v>3.07</c:v>
                </c:pt>
                <c:pt idx="3071">
                  <c:v>3.0710000000000002</c:v>
                </c:pt>
                <c:pt idx="3072">
                  <c:v>3.0720000000000001</c:v>
                </c:pt>
                <c:pt idx="3073">
                  <c:v>3.073</c:v>
                </c:pt>
                <c:pt idx="3074">
                  <c:v>3.0739999999999998</c:v>
                </c:pt>
                <c:pt idx="3075">
                  <c:v>3.0750000000000002</c:v>
                </c:pt>
                <c:pt idx="3076">
                  <c:v>3.0760000000000001</c:v>
                </c:pt>
                <c:pt idx="3077">
                  <c:v>3.077</c:v>
                </c:pt>
                <c:pt idx="3078">
                  <c:v>3.0779999999999998</c:v>
                </c:pt>
                <c:pt idx="3079">
                  <c:v>3.0790000000000002</c:v>
                </c:pt>
                <c:pt idx="3080">
                  <c:v>3.08</c:v>
                </c:pt>
                <c:pt idx="3081">
                  <c:v>3.081</c:v>
                </c:pt>
                <c:pt idx="3082">
                  <c:v>3.0819999999999999</c:v>
                </c:pt>
                <c:pt idx="3083">
                  <c:v>3.0830000000000002</c:v>
                </c:pt>
                <c:pt idx="3084">
                  <c:v>3.0840000000000001</c:v>
                </c:pt>
                <c:pt idx="3085">
                  <c:v>3.085</c:v>
                </c:pt>
                <c:pt idx="3086">
                  <c:v>3.0859999999999999</c:v>
                </c:pt>
                <c:pt idx="3087">
                  <c:v>3.0870000000000002</c:v>
                </c:pt>
                <c:pt idx="3088">
                  <c:v>3.0880000000000001</c:v>
                </c:pt>
                <c:pt idx="3089">
                  <c:v>3.089</c:v>
                </c:pt>
                <c:pt idx="3090">
                  <c:v>3.09</c:v>
                </c:pt>
                <c:pt idx="3091">
                  <c:v>3.0910000000000002</c:v>
                </c:pt>
                <c:pt idx="3092">
                  <c:v>3.0920000000000001</c:v>
                </c:pt>
                <c:pt idx="3093">
                  <c:v>3.093</c:v>
                </c:pt>
                <c:pt idx="3094">
                  <c:v>3.0939999999999999</c:v>
                </c:pt>
                <c:pt idx="3095">
                  <c:v>3.0950000000000002</c:v>
                </c:pt>
                <c:pt idx="3096">
                  <c:v>3.0960000000000001</c:v>
                </c:pt>
                <c:pt idx="3097">
                  <c:v>3.097</c:v>
                </c:pt>
                <c:pt idx="3098">
                  <c:v>3.0979999999999999</c:v>
                </c:pt>
                <c:pt idx="3099">
                  <c:v>3.0990000000000002</c:v>
                </c:pt>
                <c:pt idx="3100">
                  <c:v>3.1</c:v>
                </c:pt>
                <c:pt idx="3101">
                  <c:v>3.101</c:v>
                </c:pt>
                <c:pt idx="3102">
                  <c:v>3.1019999999999999</c:v>
                </c:pt>
                <c:pt idx="3103">
                  <c:v>3.1030000000000002</c:v>
                </c:pt>
                <c:pt idx="3104">
                  <c:v>3.1040000000000001</c:v>
                </c:pt>
                <c:pt idx="3105">
                  <c:v>3.105</c:v>
                </c:pt>
                <c:pt idx="3106">
                  <c:v>3.1059999999999999</c:v>
                </c:pt>
                <c:pt idx="3107">
                  <c:v>3.1070000000000002</c:v>
                </c:pt>
                <c:pt idx="3108">
                  <c:v>3.1080000000000001</c:v>
                </c:pt>
                <c:pt idx="3109">
                  <c:v>3.109</c:v>
                </c:pt>
                <c:pt idx="3110">
                  <c:v>3.11</c:v>
                </c:pt>
                <c:pt idx="3111">
                  <c:v>3.1110000000000002</c:v>
                </c:pt>
                <c:pt idx="3112">
                  <c:v>3.1120000000000001</c:v>
                </c:pt>
                <c:pt idx="3113">
                  <c:v>3.113</c:v>
                </c:pt>
                <c:pt idx="3114">
                  <c:v>3.1139999999999999</c:v>
                </c:pt>
                <c:pt idx="3115">
                  <c:v>3.1150000000000002</c:v>
                </c:pt>
                <c:pt idx="3116">
                  <c:v>3.1160000000000001</c:v>
                </c:pt>
                <c:pt idx="3117">
                  <c:v>3.117</c:v>
                </c:pt>
                <c:pt idx="3118">
                  <c:v>3.1179999999999999</c:v>
                </c:pt>
                <c:pt idx="3119">
                  <c:v>3.1190000000000002</c:v>
                </c:pt>
                <c:pt idx="3120">
                  <c:v>3.12</c:v>
                </c:pt>
                <c:pt idx="3121">
                  <c:v>3.121</c:v>
                </c:pt>
                <c:pt idx="3122">
                  <c:v>3.1219999999999999</c:v>
                </c:pt>
                <c:pt idx="3123">
                  <c:v>3.1230000000000002</c:v>
                </c:pt>
                <c:pt idx="3124">
                  <c:v>3.1240000000000001</c:v>
                </c:pt>
                <c:pt idx="3125">
                  <c:v>3.125</c:v>
                </c:pt>
                <c:pt idx="3126">
                  <c:v>3.1259999999999999</c:v>
                </c:pt>
                <c:pt idx="3127">
                  <c:v>3.1269999999999998</c:v>
                </c:pt>
                <c:pt idx="3128">
                  <c:v>3.1280000000000001</c:v>
                </c:pt>
                <c:pt idx="3129">
                  <c:v>3.129</c:v>
                </c:pt>
                <c:pt idx="3130">
                  <c:v>3.13</c:v>
                </c:pt>
                <c:pt idx="3131">
                  <c:v>3.1309999999999998</c:v>
                </c:pt>
                <c:pt idx="3132">
                  <c:v>3.1320000000000001</c:v>
                </c:pt>
                <c:pt idx="3133">
                  <c:v>3.133</c:v>
                </c:pt>
                <c:pt idx="3134">
                  <c:v>3.1339999999999999</c:v>
                </c:pt>
                <c:pt idx="3135">
                  <c:v>3.1349999999999998</c:v>
                </c:pt>
                <c:pt idx="3136">
                  <c:v>3.1360000000000001</c:v>
                </c:pt>
                <c:pt idx="3137">
                  <c:v>3.137</c:v>
                </c:pt>
                <c:pt idx="3138">
                  <c:v>3.1379999999999999</c:v>
                </c:pt>
                <c:pt idx="3139">
                  <c:v>3.1389999999999998</c:v>
                </c:pt>
                <c:pt idx="3140">
                  <c:v>3.14</c:v>
                </c:pt>
                <c:pt idx="3141">
                  <c:v>3.141</c:v>
                </c:pt>
                <c:pt idx="3142">
                  <c:v>3.1419999999999999</c:v>
                </c:pt>
                <c:pt idx="3143">
                  <c:v>3.1429999999999998</c:v>
                </c:pt>
                <c:pt idx="3144">
                  <c:v>3.1440000000000001</c:v>
                </c:pt>
                <c:pt idx="3145">
                  <c:v>3.145</c:v>
                </c:pt>
                <c:pt idx="3146">
                  <c:v>3.1459999999999999</c:v>
                </c:pt>
                <c:pt idx="3147">
                  <c:v>3.1469999999999998</c:v>
                </c:pt>
                <c:pt idx="3148">
                  <c:v>3.1480000000000001</c:v>
                </c:pt>
                <c:pt idx="3149">
                  <c:v>3.149</c:v>
                </c:pt>
                <c:pt idx="3150">
                  <c:v>3.15</c:v>
                </c:pt>
                <c:pt idx="3151">
                  <c:v>3.1509999999999998</c:v>
                </c:pt>
                <c:pt idx="3152">
                  <c:v>3.1520000000000001</c:v>
                </c:pt>
                <c:pt idx="3153">
                  <c:v>3.153</c:v>
                </c:pt>
                <c:pt idx="3154">
                  <c:v>3.1539999999999999</c:v>
                </c:pt>
                <c:pt idx="3155">
                  <c:v>3.1549999999999998</c:v>
                </c:pt>
                <c:pt idx="3156">
                  <c:v>3.1560000000000001</c:v>
                </c:pt>
                <c:pt idx="3157">
                  <c:v>3.157</c:v>
                </c:pt>
                <c:pt idx="3158">
                  <c:v>3.1579999999999999</c:v>
                </c:pt>
                <c:pt idx="3159">
                  <c:v>3.1589999999999998</c:v>
                </c:pt>
                <c:pt idx="3160">
                  <c:v>3.16</c:v>
                </c:pt>
                <c:pt idx="3161">
                  <c:v>3.161</c:v>
                </c:pt>
                <c:pt idx="3162">
                  <c:v>3.1619999999999999</c:v>
                </c:pt>
                <c:pt idx="3163">
                  <c:v>3.1629999999999998</c:v>
                </c:pt>
                <c:pt idx="3164">
                  <c:v>3.1640000000000001</c:v>
                </c:pt>
                <c:pt idx="3165">
                  <c:v>3.165</c:v>
                </c:pt>
                <c:pt idx="3166">
                  <c:v>3.1659999999999999</c:v>
                </c:pt>
                <c:pt idx="3167">
                  <c:v>3.1669999999999998</c:v>
                </c:pt>
                <c:pt idx="3168">
                  <c:v>3.1680000000000001</c:v>
                </c:pt>
                <c:pt idx="3169">
                  <c:v>3.169</c:v>
                </c:pt>
                <c:pt idx="3170">
                  <c:v>3.17</c:v>
                </c:pt>
                <c:pt idx="3171">
                  <c:v>3.1709999999999998</c:v>
                </c:pt>
                <c:pt idx="3172">
                  <c:v>3.1720000000000002</c:v>
                </c:pt>
                <c:pt idx="3173">
                  <c:v>3.173</c:v>
                </c:pt>
                <c:pt idx="3174">
                  <c:v>3.1739999999999999</c:v>
                </c:pt>
                <c:pt idx="3175">
                  <c:v>3.1749999999999998</c:v>
                </c:pt>
                <c:pt idx="3176">
                  <c:v>3.1760000000000002</c:v>
                </c:pt>
                <c:pt idx="3177">
                  <c:v>3.177</c:v>
                </c:pt>
                <c:pt idx="3178">
                  <c:v>3.1779999999999999</c:v>
                </c:pt>
                <c:pt idx="3179">
                  <c:v>3.1789999999999998</c:v>
                </c:pt>
                <c:pt idx="3180">
                  <c:v>3.18</c:v>
                </c:pt>
                <c:pt idx="3181">
                  <c:v>3.181</c:v>
                </c:pt>
                <c:pt idx="3182">
                  <c:v>3.1819999999999999</c:v>
                </c:pt>
                <c:pt idx="3183">
                  <c:v>3.1829999999999998</c:v>
                </c:pt>
                <c:pt idx="3184">
                  <c:v>3.1840000000000002</c:v>
                </c:pt>
                <c:pt idx="3185">
                  <c:v>3.1850000000000001</c:v>
                </c:pt>
                <c:pt idx="3186">
                  <c:v>3.1859999999999999</c:v>
                </c:pt>
                <c:pt idx="3187">
                  <c:v>3.1869999999999998</c:v>
                </c:pt>
                <c:pt idx="3188">
                  <c:v>3.1880000000000002</c:v>
                </c:pt>
                <c:pt idx="3189">
                  <c:v>3.1890000000000001</c:v>
                </c:pt>
                <c:pt idx="3190">
                  <c:v>3.19</c:v>
                </c:pt>
                <c:pt idx="3191">
                  <c:v>3.1909999999999998</c:v>
                </c:pt>
                <c:pt idx="3192">
                  <c:v>3.1920000000000002</c:v>
                </c:pt>
                <c:pt idx="3193">
                  <c:v>3.1930000000000001</c:v>
                </c:pt>
                <c:pt idx="3194">
                  <c:v>3.194</c:v>
                </c:pt>
                <c:pt idx="3195">
                  <c:v>3.1949999999999998</c:v>
                </c:pt>
                <c:pt idx="3196">
                  <c:v>3.1960000000000002</c:v>
                </c:pt>
                <c:pt idx="3197">
                  <c:v>3.1970000000000001</c:v>
                </c:pt>
                <c:pt idx="3198">
                  <c:v>3.198</c:v>
                </c:pt>
                <c:pt idx="3199">
                  <c:v>3.1989999999999998</c:v>
                </c:pt>
                <c:pt idx="3200">
                  <c:v>3.2</c:v>
                </c:pt>
                <c:pt idx="3201">
                  <c:v>3.2010000000000001</c:v>
                </c:pt>
                <c:pt idx="3202">
                  <c:v>3.202</c:v>
                </c:pt>
                <c:pt idx="3203">
                  <c:v>3.2029999999999998</c:v>
                </c:pt>
                <c:pt idx="3204">
                  <c:v>3.2040000000000002</c:v>
                </c:pt>
                <c:pt idx="3205">
                  <c:v>3.2050000000000001</c:v>
                </c:pt>
                <c:pt idx="3206">
                  <c:v>3.206</c:v>
                </c:pt>
                <c:pt idx="3207">
                  <c:v>3.2069999999999999</c:v>
                </c:pt>
                <c:pt idx="3208">
                  <c:v>3.2080000000000002</c:v>
                </c:pt>
                <c:pt idx="3209">
                  <c:v>3.2090000000000001</c:v>
                </c:pt>
                <c:pt idx="3210">
                  <c:v>3.21</c:v>
                </c:pt>
                <c:pt idx="3211">
                  <c:v>3.2109999999999999</c:v>
                </c:pt>
                <c:pt idx="3212">
                  <c:v>3.2120000000000002</c:v>
                </c:pt>
                <c:pt idx="3213">
                  <c:v>3.2130000000000001</c:v>
                </c:pt>
                <c:pt idx="3214">
                  <c:v>3.214</c:v>
                </c:pt>
                <c:pt idx="3215">
                  <c:v>3.2149999999999999</c:v>
                </c:pt>
                <c:pt idx="3216">
                  <c:v>3.2160000000000002</c:v>
                </c:pt>
                <c:pt idx="3217">
                  <c:v>3.2170000000000001</c:v>
                </c:pt>
                <c:pt idx="3218">
                  <c:v>3.218</c:v>
                </c:pt>
                <c:pt idx="3219">
                  <c:v>3.2189999999999999</c:v>
                </c:pt>
                <c:pt idx="3220">
                  <c:v>3.22</c:v>
                </c:pt>
                <c:pt idx="3221">
                  <c:v>3.2210000000000001</c:v>
                </c:pt>
                <c:pt idx="3222">
                  <c:v>3.222</c:v>
                </c:pt>
                <c:pt idx="3223">
                  <c:v>3.2229999999999999</c:v>
                </c:pt>
                <c:pt idx="3224">
                  <c:v>3.2240000000000002</c:v>
                </c:pt>
                <c:pt idx="3225">
                  <c:v>3.2250000000000001</c:v>
                </c:pt>
                <c:pt idx="3226">
                  <c:v>3.226</c:v>
                </c:pt>
                <c:pt idx="3227">
                  <c:v>3.2269999999999999</c:v>
                </c:pt>
                <c:pt idx="3228">
                  <c:v>3.2280000000000002</c:v>
                </c:pt>
                <c:pt idx="3229">
                  <c:v>3.2290000000000001</c:v>
                </c:pt>
                <c:pt idx="3230">
                  <c:v>3.23</c:v>
                </c:pt>
                <c:pt idx="3231">
                  <c:v>3.2309999999999999</c:v>
                </c:pt>
                <c:pt idx="3232">
                  <c:v>3.2320000000000002</c:v>
                </c:pt>
                <c:pt idx="3233">
                  <c:v>3.2330000000000001</c:v>
                </c:pt>
                <c:pt idx="3234">
                  <c:v>3.234</c:v>
                </c:pt>
                <c:pt idx="3235">
                  <c:v>3.2349999999999999</c:v>
                </c:pt>
                <c:pt idx="3236">
                  <c:v>3.2360000000000002</c:v>
                </c:pt>
                <c:pt idx="3237">
                  <c:v>3.2370000000000001</c:v>
                </c:pt>
                <c:pt idx="3238">
                  <c:v>3.238</c:v>
                </c:pt>
                <c:pt idx="3239">
                  <c:v>3.2389999999999999</c:v>
                </c:pt>
                <c:pt idx="3240">
                  <c:v>3.24</c:v>
                </c:pt>
                <c:pt idx="3241">
                  <c:v>3.2410000000000001</c:v>
                </c:pt>
                <c:pt idx="3242">
                  <c:v>3.242</c:v>
                </c:pt>
                <c:pt idx="3243">
                  <c:v>3.2429999999999999</c:v>
                </c:pt>
                <c:pt idx="3244">
                  <c:v>3.2440000000000002</c:v>
                </c:pt>
                <c:pt idx="3245">
                  <c:v>3.2450000000000001</c:v>
                </c:pt>
                <c:pt idx="3246">
                  <c:v>3.246</c:v>
                </c:pt>
                <c:pt idx="3247">
                  <c:v>3.2469999999999999</c:v>
                </c:pt>
                <c:pt idx="3248">
                  <c:v>3.2480000000000002</c:v>
                </c:pt>
                <c:pt idx="3249">
                  <c:v>3.2490000000000001</c:v>
                </c:pt>
                <c:pt idx="3250">
                  <c:v>3.25</c:v>
                </c:pt>
                <c:pt idx="3251">
                  <c:v>3.2509999999999999</c:v>
                </c:pt>
                <c:pt idx="3252">
                  <c:v>3.2519999999999998</c:v>
                </c:pt>
                <c:pt idx="3253">
                  <c:v>3.2530000000000001</c:v>
                </c:pt>
                <c:pt idx="3254">
                  <c:v>3.254</c:v>
                </c:pt>
                <c:pt idx="3255">
                  <c:v>3.2549999999999999</c:v>
                </c:pt>
                <c:pt idx="3256">
                  <c:v>3.2559999999999998</c:v>
                </c:pt>
                <c:pt idx="3257">
                  <c:v>3.2570000000000001</c:v>
                </c:pt>
                <c:pt idx="3258">
                  <c:v>3.258</c:v>
                </c:pt>
                <c:pt idx="3259">
                  <c:v>3.2589999999999999</c:v>
                </c:pt>
                <c:pt idx="3260">
                  <c:v>3.26</c:v>
                </c:pt>
                <c:pt idx="3261">
                  <c:v>3.2610000000000001</c:v>
                </c:pt>
                <c:pt idx="3262">
                  <c:v>3.262</c:v>
                </c:pt>
                <c:pt idx="3263">
                  <c:v>3.2629999999999999</c:v>
                </c:pt>
                <c:pt idx="3264">
                  <c:v>3.2639999999999998</c:v>
                </c:pt>
                <c:pt idx="3265">
                  <c:v>3.2650000000000001</c:v>
                </c:pt>
                <c:pt idx="3266">
                  <c:v>3.266</c:v>
                </c:pt>
                <c:pt idx="3267">
                  <c:v>3.2669999999999999</c:v>
                </c:pt>
                <c:pt idx="3268">
                  <c:v>3.2679999999999998</c:v>
                </c:pt>
                <c:pt idx="3269">
                  <c:v>3.2690000000000001</c:v>
                </c:pt>
                <c:pt idx="3270">
                  <c:v>3.27</c:v>
                </c:pt>
                <c:pt idx="3271">
                  <c:v>3.2709999999999999</c:v>
                </c:pt>
                <c:pt idx="3272">
                  <c:v>3.2719999999999998</c:v>
                </c:pt>
                <c:pt idx="3273">
                  <c:v>3.2730000000000001</c:v>
                </c:pt>
                <c:pt idx="3274">
                  <c:v>3.274</c:v>
                </c:pt>
                <c:pt idx="3275">
                  <c:v>3.2749999999999999</c:v>
                </c:pt>
                <c:pt idx="3276">
                  <c:v>3.2759999999999998</c:v>
                </c:pt>
                <c:pt idx="3277">
                  <c:v>3.2770000000000001</c:v>
                </c:pt>
                <c:pt idx="3278">
                  <c:v>3.278</c:v>
                </c:pt>
                <c:pt idx="3279">
                  <c:v>3.2789999999999999</c:v>
                </c:pt>
                <c:pt idx="3280">
                  <c:v>3.28</c:v>
                </c:pt>
                <c:pt idx="3281">
                  <c:v>3.2810000000000001</c:v>
                </c:pt>
                <c:pt idx="3282">
                  <c:v>3.282</c:v>
                </c:pt>
                <c:pt idx="3283">
                  <c:v>3.2829999999999999</c:v>
                </c:pt>
                <c:pt idx="3284">
                  <c:v>3.2839999999999998</c:v>
                </c:pt>
                <c:pt idx="3285">
                  <c:v>3.2850000000000001</c:v>
                </c:pt>
                <c:pt idx="3286">
                  <c:v>3.286</c:v>
                </c:pt>
                <c:pt idx="3287">
                  <c:v>3.2869999999999999</c:v>
                </c:pt>
                <c:pt idx="3288">
                  <c:v>3.2879999999999998</c:v>
                </c:pt>
                <c:pt idx="3289">
                  <c:v>3.2890000000000001</c:v>
                </c:pt>
                <c:pt idx="3290">
                  <c:v>3.29</c:v>
                </c:pt>
                <c:pt idx="3291">
                  <c:v>3.2909999999999999</c:v>
                </c:pt>
                <c:pt idx="3292">
                  <c:v>3.2919999999999998</c:v>
                </c:pt>
                <c:pt idx="3293">
                  <c:v>3.2930000000000001</c:v>
                </c:pt>
                <c:pt idx="3294">
                  <c:v>3.294</c:v>
                </c:pt>
                <c:pt idx="3295">
                  <c:v>3.2949999999999999</c:v>
                </c:pt>
                <c:pt idx="3296">
                  <c:v>3.2959999999999998</c:v>
                </c:pt>
                <c:pt idx="3297">
                  <c:v>3.2970000000000002</c:v>
                </c:pt>
                <c:pt idx="3298">
                  <c:v>3.298</c:v>
                </c:pt>
                <c:pt idx="3299">
                  <c:v>3.2989999999999999</c:v>
                </c:pt>
                <c:pt idx="3300">
                  <c:v>3.3</c:v>
                </c:pt>
                <c:pt idx="3301">
                  <c:v>3.3010000000000002</c:v>
                </c:pt>
                <c:pt idx="3302">
                  <c:v>3.302</c:v>
                </c:pt>
                <c:pt idx="3303">
                  <c:v>3.3029999999999999</c:v>
                </c:pt>
                <c:pt idx="3304">
                  <c:v>3.3039999999999998</c:v>
                </c:pt>
                <c:pt idx="3305">
                  <c:v>3.3050000000000002</c:v>
                </c:pt>
                <c:pt idx="3306">
                  <c:v>3.306</c:v>
                </c:pt>
                <c:pt idx="3307">
                  <c:v>3.3069999999999999</c:v>
                </c:pt>
                <c:pt idx="3308">
                  <c:v>3.3079999999999998</c:v>
                </c:pt>
                <c:pt idx="3309">
                  <c:v>3.3090000000000002</c:v>
                </c:pt>
                <c:pt idx="3310">
                  <c:v>3.31</c:v>
                </c:pt>
                <c:pt idx="3311">
                  <c:v>3.3109999999999999</c:v>
                </c:pt>
                <c:pt idx="3312">
                  <c:v>3.3119999999999998</c:v>
                </c:pt>
                <c:pt idx="3313">
                  <c:v>3.3130000000000002</c:v>
                </c:pt>
                <c:pt idx="3314">
                  <c:v>3.3140000000000001</c:v>
                </c:pt>
                <c:pt idx="3315">
                  <c:v>3.3149999999999999</c:v>
                </c:pt>
                <c:pt idx="3316">
                  <c:v>3.3159999999999998</c:v>
                </c:pt>
                <c:pt idx="3317">
                  <c:v>3.3170000000000002</c:v>
                </c:pt>
                <c:pt idx="3318">
                  <c:v>3.3180000000000001</c:v>
                </c:pt>
                <c:pt idx="3319">
                  <c:v>3.319</c:v>
                </c:pt>
                <c:pt idx="3320">
                  <c:v>3.32</c:v>
                </c:pt>
                <c:pt idx="3321">
                  <c:v>3.3210000000000002</c:v>
                </c:pt>
                <c:pt idx="3322">
                  <c:v>3.3220000000000001</c:v>
                </c:pt>
                <c:pt idx="3323">
                  <c:v>3.323</c:v>
                </c:pt>
                <c:pt idx="3324">
                  <c:v>3.3239999999999998</c:v>
                </c:pt>
                <c:pt idx="3325">
                  <c:v>3.3250000000000002</c:v>
                </c:pt>
                <c:pt idx="3326">
                  <c:v>3.3260000000000001</c:v>
                </c:pt>
                <c:pt idx="3327">
                  <c:v>3.327</c:v>
                </c:pt>
                <c:pt idx="3328">
                  <c:v>3.3279999999999998</c:v>
                </c:pt>
                <c:pt idx="3329">
                  <c:v>3.3290000000000002</c:v>
                </c:pt>
                <c:pt idx="3330">
                  <c:v>3.33</c:v>
                </c:pt>
                <c:pt idx="3331">
                  <c:v>3.331</c:v>
                </c:pt>
                <c:pt idx="3332">
                  <c:v>3.3319999999999999</c:v>
                </c:pt>
                <c:pt idx="3333">
                  <c:v>3.3330000000000002</c:v>
                </c:pt>
                <c:pt idx="3334">
                  <c:v>3.3340000000000001</c:v>
                </c:pt>
                <c:pt idx="3335">
                  <c:v>3.335</c:v>
                </c:pt>
                <c:pt idx="3336">
                  <c:v>3.3359999999999999</c:v>
                </c:pt>
                <c:pt idx="3337">
                  <c:v>3.3370000000000002</c:v>
                </c:pt>
                <c:pt idx="3338">
                  <c:v>3.3380000000000001</c:v>
                </c:pt>
                <c:pt idx="3339">
                  <c:v>3.339</c:v>
                </c:pt>
                <c:pt idx="3340">
                  <c:v>3.34</c:v>
                </c:pt>
                <c:pt idx="3341">
                  <c:v>3.3410000000000002</c:v>
                </c:pt>
                <c:pt idx="3342">
                  <c:v>3.3420000000000001</c:v>
                </c:pt>
                <c:pt idx="3343">
                  <c:v>3.343</c:v>
                </c:pt>
                <c:pt idx="3344">
                  <c:v>3.3439999999999999</c:v>
                </c:pt>
                <c:pt idx="3345">
                  <c:v>3.3450000000000002</c:v>
                </c:pt>
                <c:pt idx="3346">
                  <c:v>3.3460000000000001</c:v>
                </c:pt>
                <c:pt idx="3347">
                  <c:v>3.347</c:v>
                </c:pt>
                <c:pt idx="3348">
                  <c:v>3.3479999999999999</c:v>
                </c:pt>
                <c:pt idx="3349">
                  <c:v>3.3490000000000002</c:v>
                </c:pt>
                <c:pt idx="3350">
                  <c:v>3.35</c:v>
                </c:pt>
                <c:pt idx="3351">
                  <c:v>3.351</c:v>
                </c:pt>
                <c:pt idx="3352">
                  <c:v>3.3519999999999999</c:v>
                </c:pt>
                <c:pt idx="3353">
                  <c:v>3.3530000000000002</c:v>
                </c:pt>
                <c:pt idx="3354">
                  <c:v>3.3540000000000001</c:v>
                </c:pt>
                <c:pt idx="3355">
                  <c:v>3.355</c:v>
                </c:pt>
                <c:pt idx="3356">
                  <c:v>3.3559999999999999</c:v>
                </c:pt>
                <c:pt idx="3357">
                  <c:v>3.3570000000000002</c:v>
                </c:pt>
                <c:pt idx="3358">
                  <c:v>3.3580000000000001</c:v>
                </c:pt>
                <c:pt idx="3359">
                  <c:v>3.359</c:v>
                </c:pt>
                <c:pt idx="3360">
                  <c:v>3.36</c:v>
                </c:pt>
                <c:pt idx="3361">
                  <c:v>3.3610000000000002</c:v>
                </c:pt>
                <c:pt idx="3362">
                  <c:v>3.3620000000000001</c:v>
                </c:pt>
                <c:pt idx="3363">
                  <c:v>3.363</c:v>
                </c:pt>
                <c:pt idx="3364">
                  <c:v>3.3639999999999999</c:v>
                </c:pt>
                <c:pt idx="3365">
                  <c:v>3.3650000000000002</c:v>
                </c:pt>
                <c:pt idx="3366">
                  <c:v>3.3660000000000001</c:v>
                </c:pt>
                <c:pt idx="3367">
                  <c:v>3.367</c:v>
                </c:pt>
                <c:pt idx="3368">
                  <c:v>3.3679999999999999</c:v>
                </c:pt>
                <c:pt idx="3369">
                  <c:v>3.3690000000000002</c:v>
                </c:pt>
                <c:pt idx="3370">
                  <c:v>3.37</c:v>
                </c:pt>
                <c:pt idx="3371">
                  <c:v>3.371</c:v>
                </c:pt>
                <c:pt idx="3372">
                  <c:v>3.3719999999999999</c:v>
                </c:pt>
                <c:pt idx="3373">
                  <c:v>3.3730000000000002</c:v>
                </c:pt>
                <c:pt idx="3374">
                  <c:v>3.3740000000000001</c:v>
                </c:pt>
                <c:pt idx="3375">
                  <c:v>3.375</c:v>
                </c:pt>
                <c:pt idx="3376">
                  <c:v>3.3759999999999999</c:v>
                </c:pt>
                <c:pt idx="3377">
                  <c:v>3.3769999999999998</c:v>
                </c:pt>
                <c:pt idx="3378">
                  <c:v>3.3780000000000001</c:v>
                </c:pt>
                <c:pt idx="3379">
                  <c:v>3.379</c:v>
                </c:pt>
                <c:pt idx="3380">
                  <c:v>3.38</c:v>
                </c:pt>
                <c:pt idx="3381">
                  <c:v>3.3809999999999998</c:v>
                </c:pt>
                <c:pt idx="3382">
                  <c:v>3.3820000000000001</c:v>
                </c:pt>
                <c:pt idx="3383">
                  <c:v>3.383</c:v>
                </c:pt>
                <c:pt idx="3384">
                  <c:v>3.3839999999999999</c:v>
                </c:pt>
                <c:pt idx="3385">
                  <c:v>3.3849999999999998</c:v>
                </c:pt>
                <c:pt idx="3386">
                  <c:v>3.3860000000000001</c:v>
                </c:pt>
                <c:pt idx="3387">
                  <c:v>3.387</c:v>
                </c:pt>
                <c:pt idx="3388">
                  <c:v>3.3879999999999999</c:v>
                </c:pt>
                <c:pt idx="3389">
                  <c:v>3.3889999999999998</c:v>
                </c:pt>
                <c:pt idx="3390">
                  <c:v>3.39</c:v>
                </c:pt>
                <c:pt idx="3391">
                  <c:v>3.391</c:v>
                </c:pt>
                <c:pt idx="3392">
                  <c:v>3.3919999999999999</c:v>
                </c:pt>
                <c:pt idx="3393">
                  <c:v>3.3929999999999998</c:v>
                </c:pt>
                <c:pt idx="3394">
                  <c:v>3.3940000000000001</c:v>
                </c:pt>
                <c:pt idx="3395">
                  <c:v>3.395</c:v>
                </c:pt>
                <c:pt idx="3396">
                  <c:v>3.3959999999999999</c:v>
                </c:pt>
                <c:pt idx="3397">
                  <c:v>3.3969999999999998</c:v>
                </c:pt>
                <c:pt idx="3398">
                  <c:v>3.3980000000000001</c:v>
                </c:pt>
                <c:pt idx="3399">
                  <c:v>3.399</c:v>
                </c:pt>
                <c:pt idx="3400">
                  <c:v>3.4</c:v>
                </c:pt>
                <c:pt idx="3401">
                  <c:v>3.4009999999999998</c:v>
                </c:pt>
                <c:pt idx="3402">
                  <c:v>3.4020000000000001</c:v>
                </c:pt>
                <c:pt idx="3403">
                  <c:v>3.403</c:v>
                </c:pt>
                <c:pt idx="3404">
                  <c:v>3.4039999999999999</c:v>
                </c:pt>
                <c:pt idx="3405">
                  <c:v>3.4049999999999998</c:v>
                </c:pt>
                <c:pt idx="3406">
                  <c:v>3.4060000000000001</c:v>
                </c:pt>
                <c:pt idx="3407">
                  <c:v>3.407</c:v>
                </c:pt>
                <c:pt idx="3408">
                  <c:v>3.4079999999999999</c:v>
                </c:pt>
                <c:pt idx="3409">
                  <c:v>3.4089999999999998</c:v>
                </c:pt>
                <c:pt idx="3410">
                  <c:v>3.41</c:v>
                </c:pt>
                <c:pt idx="3411">
                  <c:v>3.411</c:v>
                </c:pt>
                <c:pt idx="3412">
                  <c:v>3.4119999999999999</c:v>
                </c:pt>
                <c:pt idx="3413">
                  <c:v>3.4129999999999998</c:v>
                </c:pt>
                <c:pt idx="3414">
                  <c:v>3.4140000000000001</c:v>
                </c:pt>
                <c:pt idx="3415">
                  <c:v>3.415</c:v>
                </c:pt>
                <c:pt idx="3416">
                  <c:v>3.4159999999999999</c:v>
                </c:pt>
                <c:pt idx="3417">
                  <c:v>3.4169999999999998</c:v>
                </c:pt>
                <c:pt idx="3418">
                  <c:v>3.4180000000000001</c:v>
                </c:pt>
                <c:pt idx="3419">
                  <c:v>3.419</c:v>
                </c:pt>
                <c:pt idx="3420">
                  <c:v>3.42</c:v>
                </c:pt>
                <c:pt idx="3421">
                  <c:v>3.4209999999999998</c:v>
                </c:pt>
                <c:pt idx="3422">
                  <c:v>3.4220000000000002</c:v>
                </c:pt>
                <c:pt idx="3423">
                  <c:v>3.423</c:v>
                </c:pt>
                <c:pt idx="3424">
                  <c:v>3.4239999999999999</c:v>
                </c:pt>
                <c:pt idx="3425">
                  <c:v>3.4249999999999998</c:v>
                </c:pt>
                <c:pt idx="3426">
                  <c:v>3.4260000000000002</c:v>
                </c:pt>
                <c:pt idx="3427">
                  <c:v>3.427</c:v>
                </c:pt>
                <c:pt idx="3428">
                  <c:v>3.4279999999999999</c:v>
                </c:pt>
                <c:pt idx="3429">
                  <c:v>3.4289999999999998</c:v>
                </c:pt>
                <c:pt idx="3430">
                  <c:v>3.43</c:v>
                </c:pt>
                <c:pt idx="3431">
                  <c:v>3.431</c:v>
                </c:pt>
                <c:pt idx="3432">
                  <c:v>3.4319999999999999</c:v>
                </c:pt>
                <c:pt idx="3433">
                  <c:v>3.4329999999999998</c:v>
                </c:pt>
                <c:pt idx="3434">
                  <c:v>3.4340000000000002</c:v>
                </c:pt>
                <c:pt idx="3435">
                  <c:v>3.4350000000000001</c:v>
                </c:pt>
                <c:pt idx="3436">
                  <c:v>3.4359999999999999</c:v>
                </c:pt>
                <c:pt idx="3437">
                  <c:v>3.4369999999999998</c:v>
                </c:pt>
                <c:pt idx="3438">
                  <c:v>3.4380000000000002</c:v>
                </c:pt>
                <c:pt idx="3439">
                  <c:v>3.4390000000000001</c:v>
                </c:pt>
                <c:pt idx="3440">
                  <c:v>3.44</c:v>
                </c:pt>
                <c:pt idx="3441">
                  <c:v>3.4409999999999998</c:v>
                </c:pt>
                <c:pt idx="3442">
                  <c:v>3.4420000000000002</c:v>
                </c:pt>
                <c:pt idx="3443">
                  <c:v>3.4430000000000001</c:v>
                </c:pt>
                <c:pt idx="3444">
                  <c:v>3.444</c:v>
                </c:pt>
                <c:pt idx="3445">
                  <c:v>3.4449999999999998</c:v>
                </c:pt>
                <c:pt idx="3446">
                  <c:v>3.4460000000000002</c:v>
                </c:pt>
                <c:pt idx="3447">
                  <c:v>3.4470000000000001</c:v>
                </c:pt>
                <c:pt idx="3448">
                  <c:v>3.448</c:v>
                </c:pt>
                <c:pt idx="3449">
                  <c:v>3.4489999999999998</c:v>
                </c:pt>
                <c:pt idx="3450">
                  <c:v>3.45</c:v>
                </c:pt>
                <c:pt idx="3451">
                  <c:v>3.4510000000000001</c:v>
                </c:pt>
                <c:pt idx="3452">
                  <c:v>3.452</c:v>
                </c:pt>
                <c:pt idx="3453">
                  <c:v>3.4529999999999998</c:v>
                </c:pt>
                <c:pt idx="3454">
                  <c:v>3.4540000000000002</c:v>
                </c:pt>
                <c:pt idx="3455">
                  <c:v>3.4550000000000001</c:v>
                </c:pt>
                <c:pt idx="3456">
                  <c:v>3.456</c:v>
                </c:pt>
                <c:pt idx="3457">
                  <c:v>3.4569999999999999</c:v>
                </c:pt>
                <c:pt idx="3458">
                  <c:v>3.4580000000000002</c:v>
                </c:pt>
                <c:pt idx="3459">
                  <c:v>3.4590000000000001</c:v>
                </c:pt>
                <c:pt idx="3460">
                  <c:v>3.46</c:v>
                </c:pt>
                <c:pt idx="3461">
                  <c:v>3.4609999999999999</c:v>
                </c:pt>
                <c:pt idx="3462">
                  <c:v>3.4620000000000002</c:v>
                </c:pt>
                <c:pt idx="3463">
                  <c:v>3.4630000000000001</c:v>
                </c:pt>
                <c:pt idx="3464">
                  <c:v>3.464</c:v>
                </c:pt>
                <c:pt idx="3465">
                  <c:v>3.4649999999999999</c:v>
                </c:pt>
                <c:pt idx="3466">
                  <c:v>3.4660000000000002</c:v>
                </c:pt>
                <c:pt idx="3467">
                  <c:v>3.4670000000000001</c:v>
                </c:pt>
                <c:pt idx="3468">
                  <c:v>3.468</c:v>
                </c:pt>
                <c:pt idx="3469">
                  <c:v>3.4689999999999999</c:v>
                </c:pt>
                <c:pt idx="3470">
                  <c:v>3.47</c:v>
                </c:pt>
                <c:pt idx="3471">
                  <c:v>3.4710000000000001</c:v>
                </c:pt>
                <c:pt idx="3472">
                  <c:v>3.472</c:v>
                </c:pt>
                <c:pt idx="3473">
                  <c:v>3.4729999999999999</c:v>
                </c:pt>
                <c:pt idx="3474">
                  <c:v>3.4740000000000002</c:v>
                </c:pt>
                <c:pt idx="3475">
                  <c:v>3.4750000000000001</c:v>
                </c:pt>
                <c:pt idx="3476">
                  <c:v>3.476</c:v>
                </c:pt>
                <c:pt idx="3477">
                  <c:v>3.4769999999999999</c:v>
                </c:pt>
                <c:pt idx="3478">
                  <c:v>3.4780000000000002</c:v>
                </c:pt>
                <c:pt idx="3479">
                  <c:v>3.4790000000000001</c:v>
                </c:pt>
                <c:pt idx="3480">
                  <c:v>3.48</c:v>
                </c:pt>
                <c:pt idx="3481">
                  <c:v>3.4809999999999999</c:v>
                </c:pt>
                <c:pt idx="3482">
                  <c:v>3.4820000000000002</c:v>
                </c:pt>
                <c:pt idx="3483">
                  <c:v>3.4830000000000001</c:v>
                </c:pt>
                <c:pt idx="3484">
                  <c:v>3.484</c:v>
                </c:pt>
                <c:pt idx="3485">
                  <c:v>3.4849999999999999</c:v>
                </c:pt>
                <c:pt idx="3486">
                  <c:v>3.4860000000000002</c:v>
                </c:pt>
                <c:pt idx="3487">
                  <c:v>3.4870000000000001</c:v>
                </c:pt>
                <c:pt idx="3488">
                  <c:v>3.488</c:v>
                </c:pt>
                <c:pt idx="3489">
                  <c:v>3.4889999999999999</c:v>
                </c:pt>
                <c:pt idx="3490">
                  <c:v>3.49</c:v>
                </c:pt>
                <c:pt idx="3491">
                  <c:v>3.4910000000000001</c:v>
                </c:pt>
                <c:pt idx="3492">
                  <c:v>3.492</c:v>
                </c:pt>
                <c:pt idx="3493">
                  <c:v>3.4929999999999999</c:v>
                </c:pt>
                <c:pt idx="3494">
                  <c:v>3.4940000000000002</c:v>
                </c:pt>
                <c:pt idx="3495">
                  <c:v>3.4950000000000001</c:v>
                </c:pt>
                <c:pt idx="3496">
                  <c:v>3.496</c:v>
                </c:pt>
                <c:pt idx="3497">
                  <c:v>3.4969999999999999</c:v>
                </c:pt>
                <c:pt idx="3498">
                  <c:v>3.4980000000000002</c:v>
                </c:pt>
                <c:pt idx="3499">
                  <c:v>3.4990000000000001</c:v>
                </c:pt>
                <c:pt idx="3500">
                  <c:v>3.5</c:v>
                </c:pt>
                <c:pt idx="3501">
                  <c:v>3.5009999999999999</c:v>
                </c:pt>
                <c:pt idx="3502">
                  <c:v>3.5019999999999998</c:v>
                </c:pt>
                <c:pt idx="3503">
                  <c:v>3.5030000000000001</c:v>
                </c:pt>
                <c:pt idx="3504">
                  <c:v>3.504</c:v>
                </c:pt>
                <c:pt idx="3505">
                  <c:v>3.5049999999999999</c:v>
                </c:pt>
                <c:pt idx="3506">
                  <c:v>3.5059999999999998</c:v>
                </c:pt>
                <c:pt idx="3507">
                  <c:v>3.5070000000000001</c:v>
                </c:pt>
                <c:pt idx="3508">
                  <c:v>3.508</c:v>
                </c:pt>
                <c:pt idx="3509">
                  <c:v>3.5089999999999999</c:v>
                </c:pt>
                <c:pt idx="3510">
                  <c:v>3.51</c:v>
                </c:pt>
                <c:pt idx="3511">
                  <c:v>3.5110000000000001</c:v>
                </c:pt>
                <c:pt idx="3512">
                  <c:v>3.512</c:v>
                </c:pt>
                <c:pt idx="3513">
                  <c:v>3.5129999999999999</c:v>
                </c:pt>
                <c:pt idx="3514">
                  <c:v>3.5139999999999998</c:v>
                </c:pt>
                <c:pt idx="3515">
                  <c:v>3.5150000000000001</c:v>
                </c:pt>
                <c:pt idx="3516">
                  <c:v>3.516</c:v>
                </c:pt>
                <c:pt idx="3517">
                  <c:v>3.5169999999999999</c:v>
                </c:pt>
                <c:pt idx="3518">
                  <c:v>3.5179999999999998</c:v>
                </c:pt>
                <c:pt idx="3519">
                  <c:v>3.5190000000000001</c:v>
                </c:pt>
                <c:pt idx="3520">
                  <c:v>3.52</c:v>
                </c:pt>
                <c:pt idx="3521">
                  <c:v>3.5209999999999999</c:v>
                </c:pt>
                <c:pt idx="3522">
                  <c:v>3.5219999999999998</c:v>
                </c:pt>
                <c:pt idx="3523">
                  <c:v>3.5230000000000001</c:v>
                </c:pt>
                <c:pt idx="3524">
                  <c:v>3.524</c:v>
                </c:pt>
                <c:pt idx="3525">
                  <c:v>3.5249999999999999</c:v>
                </c:pt>
                <c:pt idx="3526">
                  <c:v>3.5259999999999998</c:v>
                </c:pt>
                <c:pt idx="3527">
                  <c:v>3.5270000000000001</c:v>
                </c:pt>
                <c:pt idx="3528">
                  <c:v>3.528</c:v>
                </c:pt>
                <c:pt idx="3529">
                  <c:v>3.5289999999999999</c:v>
                </c:pt>
                <c:pt idx="3530">
                  <c:v>3.53</c:v>
                </c:pt>
                <c:pt idx="3531">
                  <c:v>3.5310000000000001</c:v>
                </c:pt>
                <c:pt idx="3532">
                  <c:v>3.532</c:v>
                </c:pt>
                <c:pt idx="3533">
                  <c:v>3.5329999999999999</c:v>
                </c:pt>
                <c:pt idx="3534">
                  <c:v>3.5339999999999998</c:v>
                </c:pt>
                <c:pt idx="3535">
                  <c:v>3.5350000000000001</c:v>
                </c:pt>
                <c:pt idx="3536">
                  <c:v>3.536</c:v>
                </c:pt>
                <c:pt idx="3537">
                  <c:v>3.5369999999999999</c:v>
                </c:pt>
                <c:pt idx="3538">
                  <c:v>3.5379999999999998</c:v>
                </c:pt>
                <c:pt idx="3539">
                  <c:v>3.5390000000000001</c:v>
                </c:pt>
                <c:pt idx="3540">
                  <c:v>3.54</c:v>
                </c:pt>
                <c:pt idx="3541">
                  <c:v>3.5409999999999999</c:v>
                </c:pt>
                <c:pt idx="3542">
                  <c:v>3.5419999999999998</c:v>
                </c:pt>
                <c:pt idx="3543">
                  <c:v>3.5430000000000001</c:v>
                </c:pt>
                <c:pt idx="3544">
                  <c:v>3.544</c:v>
                </c:pt>
                <c:pt idx="3545">
                  <c:v>3.5449999999999999</c:v>
                </c:pt>
                <c:pt idx="3546">
                  <c:v>3.5459999999999998</c:v>
                </c:pt>
                <c:pt idx="3547">
                  <c:v>3.5470000000000002</c:v>
                </c:pt>
                <c:pt idx="3548">
                  <c:v>3.548</c:v>
                </c:pt>
                <c:pt idx="3549">
                  <c:v>3.5489999999999999</c:v>
                </c:pt>
                <c:pt idx="3550">
                  <c:v>3.55</c:v>
                </c:pt>
                <c:pt idx="3551">
                  <c:v>3.5510000000000002</c:v>
                </c:pt>
                <c:pt idx="3552">
                  <c:v>3.552</c:v>
                </c:pt>
                <c:pt idx="3553">
                  <c:v>3.5529999999999999</c:v>
                </c:pt>
                <c:pt idx="3554">
                  <c:v>3.5539999999999998</c:v>
                </c:pt>
                <c:pt idx="3555">
                  <c:v>3.5550000000000002</c:v>
                </c:pt>
                <c:pt idx="3556">
                  <c:v>3.556</c:v>
                </c:pt>
                <c:pt idx="3557">
                  <c:v>3.5569999999999999</c:v>
                </c:pt>
                <c:pt idx="3558">
                  <c:v>3.5579999999999998</c:v>
                </c:pt>
                <c:pt idx="3559">
                  <c:v>3.5590000000000002</c:v>
                </c:pt>
                <c:pt idx="3560">
                  <c:v>3.56</c:v>
                </c:pt>
                <c:pt idx="3561">
                  <c:v>3.5609999999999999</c:v>
                </c:pt>
                <c:pt idx="3562">
                  <c:v>3.5619999999999998</c:v>
                </c:pt>
                <c:pt idx="3563">
                  <c:v>3.5630000000000002</c:v>
                </c:pt>
                <c:pt idx="3564">
                  <c:v>3.5640000000000001</c:v>
                </c:pt>
                <c:pt idx="3565">
                  <c:v>3.5649999999999999</c:v>
                </c:pt>
                <c:pt idx="3566">
                  <c:v>3.5659999999999998</c:v>
                </c:pt>
                <c:pt idx="3567">
                  <c:v>3.5670000000000002</c:v>
                </c:pt>
                <c:pt idx="3568">
                  <c:v>3.5680000000000001</c:v>
                </c:pt>
                <c:pt idx="3569">
                  <c:v>3.569</c:v>
                </c:pt>
                <c:pt idx="3570">
                  <c:v>3.57</c:v>
                </c:pt>
                <c:pt idx="3571">
                  <c:v>3.5710000000000002</c:v>
                </c:pt>
                <c:pt idx="3572">
                  <c:v>3.5720000000000001</c:v>
                </c:pt>
                <c:pt idx="3573">
                  <c:v>3.573</c:v>
                </c:pt>
                <c:pt idx="3574">
                  <c:v>3.5739999999999998</c:v>
                </c:pt>
                <c:pt idx="3575">
                  <c:v>3.5750000000000002</c:v>
                </c:pt>
                <c:pt idx="3576">
                  <c:v>3.5760000000000001</c:v>
                </c:pt>
                <c:pt idx="3577">
                  <c:v>3.577</c:v>
                </c:pt>
                <c:pt idx="3578">
                  <c:v>3.5779999999999998</c:v>
                </c:pt>
                <c:pt idx="3579">
                  <c:v>3.5790000000000002</c:v>
                </c:pt>
                <c:pt idx="3580">
                  <c:v>3.58</c:v>
                </c:pt>
                <c:pt idx="3581">
                  <c:v>3.581</c:v>
                </c:pt>
                <c:pt idx="3582">
                  <c:v>3.5819999999999999</c:v>
                </c:pt>
                <c:pt idx="3583">
                  <c:v>3.5830000000000002</c:v>
                </c:pt>
                <c:pt idx="3584">
                  <c:v>3.5840000000000001</c:v>
                </c:pt>
                <c:pt idx="3585">
                  <c:v>3.585</c:v>
                </c:pt>
                <c:pt idx="3586">
                  <c:v>3.5859999999999999</c:v>
                </c:pt>
                <c:pt idx="3587">
                  <c:v>3.5870000000000002</c:v>
                </c:pt>
                <c:pt idx="3588">
                  <c:v>3.5880000000000001</c:v>
                </c:pt>
                <c:pt idx="3589">
                  <c:v>3.589</c:v>
                </c:pt>
                <c:pt idx="3590">
                  <c:v>3.59</c:v>
                </c:pt>
                <c:pt idx="3591">
                  <c:v>3.5910000000000002</c:v>
                </c:pt>
                <c:pt idx="3592">
                  <c:v>3.5920000000000001</c:v>
                </c:pt>
                <c:pt idx="3593">
                  <c:v>3.593</c:v>
                </c:pt>
                <c:pt idx="3594">
                  <c:v>3.5939999999999999</c:v>
                </c:pt>
                <c:pt idx="3595">
                  <c:v>3.5950000000000002</c:v>
                </c:pt>
                <c:pt idx="3596">
                  <c:v>3.5960000000000001</c:v>
                </c:pt>
                <c:pt idx="3597">
                  <c:v>3.597</c:v>
                </c:pt>
                <c:pt idx="3598">
                  <c:v>3.5979999999999999</c:v>
                </c:pt>
                <c:pt idx="3599">
                  <c:v>3.5990000000000002</c:v>
                </c:pt>
                <c:pt idx="3600">
                  <c:v>3.6</c:v>
                </c:pt>
                <c:pt idx="3601">
                  <c:v>3.601</c:v>
                </c:pt>
                <c:pt idx="3602">
                  <c:v>3.6019999999999999</c:v>
                </c:pt>
                <c:pt idx="3603">
                  <c:v>3.6030000000000002</c:v>
                </c:pt>
                <c:pt idx="3604">
                  <c:v>3.6040000000000001</c:v>
                </c:pt>
                <c:pt idx="3605">
                  <c:v>3.605</c:v>
                </c:pt>
                <c:pt idx="3606">
                  <c:v>3.6059999999999999</c:v>
                </c:pt>
                <c:pt idx="3607">
                  <c:v>3.6070000000000002</c:v>
                </c:pt>
                <c:pt idx="3608">
                  <c:v>3.6080000000000001</c:v>
                </c:pt>
                <c:pt idx="3609">
                  <c:v>3.609</c:v>
                </c:pt>
                <c:pt idx="3610">
                  <c:v>3.61</c:v>
                </c:pt>
                <c:pt idx="3611">
                  <c:v>3.6110000000000002</c:v>
                </c:pt>
                <c:pt idx="3612">
                  <c:v>3.6120000000000001</c:v>
                </c:pt>
                <c:pt idx="3613">
                  <c:v>3.613</c:v>
                </c:pt>
                <c:pt idx="3614">
                  <c:v>3.6139999999999999</c:v>
                </c:pt>
                <c:pt idx="3615">
                  <c:v>3.6150000000000002</c:v>
                </c:pt>
                <c:pt idx="3616">
                  <c:v>3.6160000000000001</c:v>
                </c:pt>
                <c:pt idx="3617">
                  <c:v>3.617</c:v>
                </c:pt>
                <c:pt idx="3618">
                  <c:v>3.6179999999999999</c:v>
                </c:pt>
                <c:pt idx="3619">
                  <c:v>3.6190000000000002</c:v>
                </c:pt>
                <c:pt idx="3620">
                  <c:v>3.62</c:v>
                </c:pt>
                <c:pt idx="3621">
                  <c:v>3.621</c:v>
                </c:pt>
                <c:pt idx="3622">
                  <c:v>3.6219999999999999</c:v>
                </c:pt>
                <c:pt idx="3623">
                  <c:v>3.6230000000000002</c:v>
                </c:pt>
                <c:pt idx="3624">
                  <c:v>3.6240000000000001</c:v>
                </c:pt>
                <c:pt idx="3625">
                  <c:v>3.625</c:v>
                </c:pt>
                <c:pt idx="3626">
                  <c:v>3.6259999999999999</c:v>
                </c:pt>
                <c:pt idx="3627">
                  <c:v>3.6269999999999998</c:v>
                </c:pt>
                <c:pt idx="3628">
                  <c:v>3.6280000000000001</c:v>
                </c:pt>
                <c:pt idx="3629">
                  <c:v>3.629</c:v>
                </c:pt>
                <c:pt idx="3630">
                  <c:v>3.63</c:v>
                </c:pt>
                <c:pt idx="3631">
                  <c:v>3.6309999999999998</c:v>
                </c:pt>
                <c:pt idx="3632">
                  <c:v>3.6320000000000001</c:v>
                </c:pt>
                <c:pt idx="3633">
                  <c:v>3.633</c:v>
                </c:pt>
                <c:pt idx="3634">
                  <c:v>3.6339999999999999</c:v>
                </c:pt>
                <c:pt idx="3635">
                  <c:v>3.6349999999999998</c:v>
                </c:pt>
                <c:pt idx="3636">
                  <c:v>3.6360000000000001</c:v>
                </c:pt>
                <c:pt idx="3637">
                  <c:v>3.637</c:v>
                </c:pt>
                <c:pt idx="3638">
                  <c:v>3.6379999999999999</c:v>
                </c:pt>
                <c:pt idx="3639">
                  <c:v>3.6389999999999998</c:v>
                </c:pt>
                <c:pt idx="3640">
                  <c:v>3.64</c:v>
                </c:pt>
                <c:pt idx="3641">
                  <c:v>3.641</c:v>
                </c:pt>
                <c:pt idx="3642">
                  <c:v>3.6419999999999999</c:v>
                </c:pt>
                <c:pt idx="3643">
                  <c:v>3.6429999999999998</c:v>
                </c:pt>
                <c:pt idx="3644">
                  <c:v>3.6440000000000001</c:v>
                </c:pt>
                <c:pt idx="3645">
                  <c:v>3.645</c:v>
                </c:pt>
                <c:pt idx="3646">
                  <c:v>3.6459999999999999</c:v>
                </c:pt>
                <c:pt idx="3647">
                  <c:v>3.6469999999999998</c:v>
                </c:pt>
                <c:pt idx="3648">
                  <c:v>3.6480000000000001</c:v>
                </c:pt>
                <c:pt idx="3649">
                  <c:v>3.649</c:v>
                </c:pt>
                <c:pt idx="3650">
                  <c:v>3.65</c:v>
                </c:pt>
                <c:pt idx="3651">
                  <c:v>3.6509999999999998</c:v>
                </c:pt>
                <c:pt idx="3652">
                  <c:v>3.6520000000000001</c:v>
                </c:pt>
                <c:pt idx="3653">
                  <c:v>3.653</c:v>
                </c:pt>
                <c:pt idx="3654">
                  <c:v>3.6539999999999999</c:v>
                </c:pt>
                <c:pt idx="3655">
                  <c:v>3.6549999999999998</c:v>
                </c:pt>
                <c:pt idx="3656">
                  <c:v>3.6560000000000001</c:v>
                </c:pt>
                <c:pt idx="3657">
                  <c:v>3.657</c:v>
                </c:pt>
                <c:pt idx="3658">
                  <c:v>3.6579999999999999</c:v>
                </c:pt>
                <c:pt idx="3659">
                  <c:v>3.6589999999999998</c:v>
                </c:pt>
                <c:pt idx="3660">
                  <c:v>3.66</c:v>
                </c:pt>
                <c:pt idx="3661">
                  <c:v>3.661</c:v>
                </c:pt>
                <c:pt idx="3662">
                  <c:v>3.6619999999999999</c:v>
                </c:pt>
                <c:pt idx="3663">
                  <c:v>3.6629999999999998</c:v>
                </c:pt>
                <c:pt idx="3664">
                  <c:v>3.6640000000000001</c:v>
                </c:pt>
                <c:pt idx="3665">
                  <c:v>3.665</c:v>
                </c:pt>
                <c:pt idx="3666">
                  <c:v>3.6659999999999999</c:v>
                </c:pt>
                <c:pt idx="3667">
                  <c:v>3.6669999999999998</c:v>
                </c:pt>
                <c:pt idx="3668">
                  <c:v>3.6680000000000001</c:v>
                </c:pt>
                <c:pt idx="3669">
                  <c:v>3.669</c:v>
                </c:pt>
                <c:pt idx="3670">
                  <c:v>3.67</c:v>
                </c:pt>
                <c:pt idx="3671">
                  <c:v>3.6709999999999998</c:v>
                </c:pt>
                <c:pt idx="3672">
                  <c:v>3.6720000000000002</c:v>
                </c:pt>
                <c:pt idx="3673">
                  <c:v>3.673</c:v>
                </c:pt>
                <c:pt idx="3674">
                  <c:v>3.6739999999999999</c:v>
                </c:pt>
                <c:pt idx="3675">
                  <c:v>3.6749999999999998</c:v>
                </c:pt>
                <c:pt idx="3676">
                  <c:v>3.6760000000000002</c:v>
                </c:pt>
                <c:pt idx="3677">
                  <c:v>3.677</c:v>
                </c:pt>
                <c:pt idx="3678">
                  <c:v>3.6779999999999999</c:v>
                </c:pt>
                <c:pt idx="3679">
                  <c:v>3.6789999999999998</c:v>
                </c:pt>
                <c:pt idx="3680">
                  <c:v>3.68</c:v>
                </c:pt>
                <c:pt idx="3681">
                  <c:v>3.681</c:v>
                </c:pt>
                <c:pt idx="3682">
                  <c:v>3.6819999999999999</c:v>
                </c:pt>
                <c:pt idx="3683">
                  <c:v>3.6829999999999998</c:v>
                </c:pt>
                <c:pt idx="3684">
                  <c:v>3.6840000000000002</c:v>
                </c:pt>
                <c:pt idx="3685">
                  <c:v>3.6850000000000001</c:v>
                </c:pt>
                <c:pt idx="3686">
                  <c:v>3.6859999999999999</c:v>
                </c:pt>
                <c:pt idx="3687">
                  <c:v>3.6869999999999998</c:v>
                </c:pt>
                <c:pt idx="3688">
                  <c:v>3.6880000000000002</c:v>
                </c:pt>
                <c:pt idx="3689">
                  <c:v>3.6890000000000001</c:v>
                </c:pt>
                <c:pt idx="3690">
                  <c:v>3.69</c:v>
                </c:pt>
                <c:pt idx="3691">
                  <c:v>3.6909999999999998</c:v>
                </c:pt>
                <c:pt idx="3692">
                  <c:v>3.6920000000000002</c:v>
                </c:pt>
                <c:pt idx="3693">
                  <c:v>3.6930000000000001</c:v>
                </c:pt>
                <c:pt idx="3694">
                  <c:v>3.694</c:v>
                </c:pt>
                <c:pt idx="3695">
                  <c:v>3.6949999999999998</c:v>
                </c:pt>
                <c:pt idx="3696">
                  <c:v>3.6960000000000002</c:v>
                </c:pt>
                <c:pt idx="3697">
                  <c:v>3.6970000000000001</c:v>
                </c:pt>
                <c:pt idx="3698">
                  <c:v>3.698</c:v>
                </c:pt>
                <c:pt idx="3699">
                  <c:v>3.6989999999999998</c:v>
                </c:pt>
                <c:pt idx="3700">
                  <c:v>3.7</c:v>
                </c:pt>
                <c:pt idx="3701">
                  <c:v>3.7010000000000001</c:v>
                </c:pt>
                <c:pt idx="3702">
                  <c:v>3.702</c:v>
                </c:pt>
                <c:pt idx="3703">
                  <c:v>3.7029999999999998</c:v>
                </c:pt>
                <c:pt idx="3704">
                  <c:v>3.7040000000000002</c:v>
                </c:pt>
                <c:pt idx="3705">
                  <c:v>3.7050000000000001</c:v>
                </c:pt>
                <c:pt idx="3706">
                  <c:v>3.706</c:v>
                </c:pt>
                <c:pt idx="3707">
                  <c:v>3.7069999999999999</c:v>
                </c:pt>
                <c:pt idx="3708">
                  <c:v>3.7080000000000002</c:v>
                </c:pt>
                <c:pt idx="3709">
                  <c:v>3.7090000000000001</c:v>
                </c:pt>
                <c:pt idx="3710">
                  <c:v>3.71</c:v>
                </c:pt>
                <c:pt idx="3711">
                  <c:v>3.7109999999999999</c:v>
                </c:pt>
                <c:pt idx="3712">
                  <c:v>3.7120000000000002</c:v>
                </c:pt>
                <c:pt idx="3713">
                  <c:v>3.7130000000000001</c:v>
                </c:pt>
                <c:pt idx="3714">
                  <c:v>3.714</c:v>
                </c:pt>
                <c:pt idx="3715">
                  <c:v>3.7149999999999999</c:v>
                </c:pt>
                <c:pt idx="3716">
                  <c:v>3.7160000000000002</c:v>
                </c:pt>
                <c:pt idx="3717">
                  <c:v>3.7170000000000001</c:v>
                </c:pt>
                <c:pt idx="3718">
                  <c:v>3.718</c:v>
                </c:pt>
                <c:pt idx="3719">
                  <c:v>3.7189999999999999</c:v>
                </c:pt>
                <c:pt idx="3720">
                  <c:v>3.72</c:v>
                </c:pt>
                <c:pt idx="3721">
                  <c:v>3.7210000000000001</c:v>
                </c:pt>
                <c:pt idx="3722">
                  <c:v>3.722</c:v>
                </c:pt>
                <c:pt idx="3723">
                  <c:v>3.7229999999999999</c:v>
                </c:pt>
                <c:pt idx="3724">
                  <c:v>3.7240000000000002</c:v>
                </c:pt>
                <c:pt idx="3725">
                  <c:v>3.7250000000000001</c:v>
                </c:pt>
                <c:pt idx="3726">
                  <c:v>3.726</c:v>
                </c:pt>
                <c:pt idx="3727">
                  <c:v>3.7269999999999999</c:v>
                </c:pt>
                <c:pt idx="3728">
                  <c:v>3.7280000000000002</c:v>
                </c:pt>
                <c:pt idx="3729">
                  <c:v>3.7290000000000001</c:v>
                </c:pt>
                <c:pt idx="3730">
                  <c:v>3.73</c:v>
                </c:pt>
                <c:pt idx="3731">
                  <c:v>3.7309999999999999</c:v>
                </c:pt>
                <c:pt idx="3732">
                  <c:v>3.7320000000000002</c:v>
                </c:pt>
                <c:pt idx="3733">
                  <c:v>3.7330000000000001</c:v>
                </c:pt>
                <c:pt idx="3734">
                  <c:v>3.734</c:v>
                </c:pt>
                <c:pt idx="3735">
                  <c:v>3.7349999999999999</c:v>
                </c:pt>
                <c:pt idx="3736">
                  <c:v>3.7360000000000002</c:v>
                </c:pt>
                <c:pt idx="3737">
                  <c:v>3.7370000000000001</c:v>
                </c:pt>
                <c:pt idx="3738">
                  <c:v>3.738</c:v>
                </c:pt>
                <c:pt idx="3739">
                  <c:v>3.7389999999999999</c:v>
                </c:pt>
                <c:pt idx="3740">
                  <c:v>3.74</c:v>
                </c:pt>
                <c:pt idx="3741">
                  <c:v>3.7410000000000001</c:v>
                </c:pt>
                <c:pt idx="3742">
                  <c:v>3.742</c:v>
                </c:pt>
                <c:pt idx="3743">
                  <c:v>3.7429999999999999</c:v>
                </c:pt>
                <c:pt idx="3744">
                  <c:v>3.7440000000000002</c:v>
                </c:pt>
                <c:pt idx="3745">
                  <c:v>3.7450000000000001</c:v>
                </c:pt>
                <c:pt idx="3746">
                  <c:v>3.746</c:v>
                </c:pt>
                <c:pt idx="3747">
                  <c:v>3.7469999999999999</c:v>
                </c:pt>
                <c:pt idx="3748">
                  <c:v>3.7480000000000002</c:v>
                </c:pt>
                <c:pt idx="3749">
                  <c:v>3.7490000000000001</c:v>
                </c:pt>
                <c:pt idx="3750">
                  <c:v>3.75</c:v>
                </c:pt>
                <c:pt idx="3751">
                  <c:v>3.7509999999999999</c:v>
                </c:pt>
                <c:pt idx="3752">
                  <c:v>3.7519999999999998</c:v>
                </c:pt>
                <c:pt idx="3753">
                  <c:v>3.7530000000000001</c:v>
                </c:pt>
                <c:pt idx="3754">
                  <c:v>3.754</c:v>
                </c:pt>
                <c:pt idx="3755">
                  <c:v>3.7549999999999999</c:v>
                </c:pt>
                <c:pt idx="3756">
                  <c:v>3.7559999999999998</c:v>
                </c:pt>
                <c:pt idx="3757">
                  <c:v>3.7570000000000001</c:v>
                </c:pt>
                <c:pt idx="3758">
                  <c:v>3.758</c:v>
                </c:pt>
                <c:pt idx="3759">
                  <c:v>3.7589999999999999</c:v>
                </c:pt>
                <c:pt idx="3760">
                  <c:v>3.76</c:v>
                </c:pt>
                <c:pt idx="3761">
                  <c:v>3.7610000000000001</c:v>
                </c:pt>
                <c:pt idx="3762">
                  <c:v>3.762</c:v>
                </c:pt>
                <c:pt idx="3763">
                  <c:v>3.7629999999999999</c:v>
                </c:pt>
                <c:pt idx="3764">
                  <c:v>3.7639999999999998</c:v>
                </c:pt>
                <c:pt idx="3765">
                  <c:v>3.7650000000000001</c:v>
                </c:pt>
                <c:pt idx="3766">
                  <c:v>3.766</c:v>
                </c:pt>
                <c:pt idx="3767">
                  <c:v>3.7669999999999999</c:v>
                </c:pt>
                <c:pt idx="3768">
                  <c:v>3.7679999999999998</c:v>
                </c:pt>
                <c:pt idx="3769">
                  <c:v>3.7690000000000001</c:v>
                </c:pt>
                <c:pt idx="3770">
                  <c:v>3.77</c:v>
                </c:pt>
                <c:pt idx="3771">
                  <c:v>3.7709999999999999</c:v>
                </c:pt>
                <c:pt idx="3772">
                  <c:v>3.7719999999999998</c:v>
                </c:pt>
                <c:pt idx="3773">
                  <c:v>3.7730000000000001</c:v>
                </c:pt>
                <c:pt idx="3774">
                  <c:v>3.774</c:v>
                </c:pt>
                <c:pt idx="3775">
                  <c:v>3.7749999999999999</c:v>
                </c:pt>
                <c:pt idx="3776">
                  <c:v>3.7759999999999998</c:v>
                </c:pt>
                <c:pt idx="3777">
                  <c:v>3.7770000000000001</c:v>
                </c:pt>
                <c:pt idx="3778">
                  <c:v>3.778</c:v>
                </c:pt>
                <c:pt idx="3779">
                  <c:v>3.7789999999999999</c:v>
                </c:pt>
                <c:pt idx="3780">
                  <c:v>3.78</c:v>
                </c:pt>
                <c:pt idx="3781">
                  <c:v>3.7810000000000001</c:v>
                </c:pt>
                <c:pt idx="3782">
                  <c:v>3.782</c:v>
                </c:pt>
                <c:pt idx="3783">
                  <c:v>3.7829999999999999</c:v>
                </c:pt>
                <c:pt idx="3784">
                  <c:v>3.7839999999999998</c:v>
                </c:pt>
                <c:pt idx="3785">
                  <c:v>3.7850000000000001</c:v>
                </c:pt>
                <c:pt idx="3786">
                  <c:v>3.786</c:v>
                </c:pt>
                <c:pt idx="3787">
                  <c:v>3.7869999999999999</c:v>
                </c:pt>
                <c:pt idx="3788">
                  <c:v>3.7879999999999998</c:v>
                </c:pt>
                <c:pt idx="3789">
                  <c:v>3.7890000000000001</c:v>
                </c:pt>
                <c:pt idx="3790">
                  <c:v>3.79</c:v>
                </c:pt>
                <c:pt idx="3791">
                  <c:v>3.7909999999999999</c:v>
                </c:pt>
                <c:pt idx="3792">
                  <c:v>3.7919999999999998</c:v>
                </c:pt>
                <c:pt idx="3793">
                  <c:v>3.7930000000000001</c:v>
                </c:pt>
                <c:pt idx="3794">
                  <c:v>3.794</c:v>
                </c:pt>
                <c:pt idx="3795">
                  <c:v>3.7949999999999999</c:v>
                </c:pt>
                <c:pt idx="3796">
                  <c:v>3.7959999999999998</c:v>
                </c:pt>
                <c:pt idx="3797">
                  <c:v>3.7970000000000002</c:v>
                </c:pt>
                <c:pt idx="3798">
                  <c:v>3.798</c:v>
                </c:pt>
                <c:pt idx="3799">
                  <c:v>3.7989999999999999</c:v>
                </c:pt>
                <c:pt idx="3800">
                  <c:v>3.8</c:v>
                </c:pt>
                <c:pt idx="3801">
                  <c:v>3.8010000000000002</c:v>
                </c:pt>
                <c:pt idx="3802">
                  <c:v>3.802</c:v>
                </c:pt>
                <c:pt idx="3803">
                  <c:v>3.8029999999999999</c:v>
                </c:pt>
                <c:pt idx="3804">
                  <c:v>3.8039999999999998</c:v>
                </c:pt>
                <c:pt idx="3805">
                  <c:v>3.8050000000000002</c:v>
                </c:pt>
                <c:pt idx="3806">
                  <c:v>3.806</c:v>
                </c:pt>
                <c:pt idx="3807">
                  <c:v>3.8069999999999999</c:v>
                </c:pt>
                <c:pt idx="3808">
                  <c:v>3.8079999999999998</c:v>
                </c:pt>
                <c:pt idx="3809">
                  <c:v>3.8090000000000002</c:v>
                </c:pt>
                <c:pt idx="3810">
                  <c:v>3.81</c:v>
                </c:pt>
                <c:pt idx="3811">
                  <c:v>3.8109999999999999</c:v>
                </c:pt>
                <c:pt idx="3812">
                  <c:v>3.8119999999999998</c:v>
                </c:pt>
                <c:pt idx="3813">
                  <c:v>3.8130000000000002</c:v>
                </c:pt>
                <c:pt idx="3814">
                  <c:v>3.8140000000000001</c:v>
                </c:pt>
                <c:pt idx="3815">
                  <c:v>3.8149999999999999</c:v>
                </c:pt>
                <c:pt idx="3816">
                  <c:v>3.8159999999999998</c:v>
                </c:pt>
                <c:pt idx="3817">
                  <c:v>3.8170000000000002</c:v>
                </c:pt>
                <c:pt idx="3818">
                  <c:v>3.8180000000000001</c:v>
                </c:pt>
                <c:pt idx="3819">
                  <c:v>3.819</c:v>
                </c:pt>
                <c:pt idx="3820">
                  <c:v>3.82</c:v>
                </c:pt>
                <c:pt idx="3821">
                  <c:v>3.8210000000000002</c:v>
                </c:pt>
                <c:pt idx="3822">
                  <c:v>3.8220000000000001</c:v>
                </c:pt>
                <c:pt idx="3823">
                  <c:v>3.823</c:v>
                </c:pt>
                <c:pt idx="3824">
                  <c:v>3.8239999999999998</c:v>
                </c:pt>
                <c:pt idx="3825">
                  <c:v>3.8250000000000002</c:v>
                </c:pt>
                <c:pt idx="3826">
                  <c:v>3.8260000000000001</c:v>
                </c:pt>
                <c:pt idx="3827">
                  <c:v>3.827</c:v>
                </c:pt>
                <c:pt idx="3828">
                  <c:v>3.8279999999999998</c:v>
                </c:pt>
                <c:pt idx="3829">
                  <c:v>3.8290000000000002</c:v>
                </c:pt>
                <c:pt idx="3830">
                  <c:v>3.83</c:v>
                </c:pt>
                <c:pt idx="3831">
                  <c:v>3.831</c:v>
                </c:pt>
                <c:pt idx="3832">
                  <c:v>3.8319999999999999</c:v>
                </c:pt>
                <c:pt idx="3833">
                  <c:v>3.8330000000000002</c:v>
                </c:pt>
                <c:pt idx="3834">
                  <c:v>3.8340000000000001</c:v>
                </c:pt>
                <c:pt idx="3835">
                  <c:v>3.835</c:v>
                </c:pt>
                <c:pt idx="3836">
                  <c:v>3.8359999999999999</c:v>
                </c:pt>
                <c:pt idx="3837">
                  <c:v>3.8370000000000002</c:v>
                </c:pt>
                <c:pt idx="3838">
                  <c:v>3.8380000000000001</c:v>
                </c:pt>
                <c:pt idx="3839">
                  <c:v>3.839</c:v>
                </c:pt>
                <c:pt idx="3840">
                  <c:v>3.84</c:v>
                </c:pt>
                <c:pt idx="3841">
                  <c:v>3.8410000000000002</c:v>
                </c:pt>
                <c:pt idx="3842">
                  <c:v>3.8420000000000001</c:v>
                </c:pt>
                <c:pt idx="3843">
                  <c:v>3.843</c:v>
                </c:pt>
                <c:pt idx="3844">
                  <c:v>3.8439999999999999</c:v>
                </c:pt>
                <c:pt idx="3845">
                  <c:v>3.8450000000000002</c:v>
                </c:pt>
                <c:pt idx="3846">
                  <c:v>3.8460000000000001</c:v>
                </c:pt>
                <c:pt idx="3847">
                  <c:v>3.847</c:v>
                </c:pt>
                <c:pt idx="3848">
                  <c:v>3.8479999999999999</c:v>
                </c:pt>
                <c:pt idx="3849">
                  <c:v>3.8490000000000002</c:v>
                </c:pt>
                <c:pt idx="3850">
                  <c:v>3.85</c:v>
                </c:pt>
                <c:pt idx="3851">
                  <c:v>3.851</c:v>
                </c:pt>
                <c:pt idx="3852">
                  <c:v>3.8519999999999999</c:v>
                </c:pt>
                <c:pt idx="3853">
                  <c:v>3.8530000000000002</c:v>
                </c:pt>
                <c:pt idx="3854">
                  <c:v>3.8540000000000001</c:v>
                </c:pt>
                <c:pt idx="3855">
                  <c:v>3.855</c:v>
                </c:pt>
                <c:pt idx="3856">
                  <c:v>3.8559999999999999</c:v>
                </c:pt>
                <c:pt idx="3857">
                  <c:v>3.8570000000000002</c:v>
                </c:pt>
                <c:pt idx="3858">
                  <c:v>3.8580000000000001</c:v>
                </c:pt>
                <c:pt idx="3859">
                  <c:v>3.859</c:v>
                </c:pt>
                <c:pt idx="3860">
                  <c:v>3.86</c:v>
                </c:pt>
                <c:pt idx="3861">
                  <c:v>3.8610000000000002</c:v>
                </c:pt>
                <c:pt idx="3862">
                  <c:v>3.8620000000000001</c:v>
                </c:pt>
                <c:pt idx="3863">
                  <c:v>3.863</c:v>
                </c:pt>
                <c:pt idx="3864">
                  <c:v>3.8639999999999999</c:v>
                </c:pt>
                <c:pt idx="3865">
                  <c:v>3.8650000000000002</c:v>
                </c:pt>
                <c:pt idx="3866">
                  <c:v>3.8660000000000001</c:v>
                </c:pt>
                <c:pt idx="3867">
                  <c:v>3.867</c:v>
                </c:pt>
                <c:pt idx="3868">
                  <c:v>3.8679999999999999</c:v>
                </c:pt>
                <c:pt idx="3869">
                  <c:v>3.8690000000000002</c:v>
                </c:pt>
                <c:pt idx="3870">
                  <c:v>3.87</c:v>
                </c:pt>
                <c:pt idx="3871">
                  <c:v>3.871</c:v>
                </c:pt>
                <c:pt idx="3872">
                  <c:v>3.8719999999999999</c:v>
                </c:pt>
                <c:pt idx="3873">
                  <c:v>3.8730000000000002</c:v>
                </c:pt>
                <c:pt idx="3874">
                  <c:v>3.8740000000000001</c:v>
                </c:pt>
                <c:pt idx="3875">
                  <c:v>3.875</c:v>
                </c:pt>
                <c:pt idx="3876">
                  <c:v>3.8759999999999999</c:v>
                </c:pt>
                <c:pt idx="3877">
                  <c:v>3.8769999999999998</c:v>
                </c:pt>
                <c:pt idx="3878">
                  <c:v>3.8780000000000001</c:v>
                </c:pt>
                <c:pt idx="3879">
                  <c:v>3.879</c:v>
                </c:pt>
                <c:pt idx="3880">
                  <c:v>3.88</c:v>
                </c:pt>
                <c:pt idx="3881">
                  <c:v>3.8809999999999998</c:v>
                </c:pt>
                <c:pt idx="3882">
                  <c:v>3.8820000000000001</c:v>
                </c:pt>
                <c:pt idx="3883">
                  <c:v>3.883</c:v>
                </c:pt>
                <c:pt idx="3884">
                  <c:v>3.8839999999999999</c:v>
                </c:pt>
                <c:pt idx="3885">
                  <c:v>3.8849999999999998</c:v>
                </c:pt>
                <c:pt idx="3886">
                  <c:v>3.8860000000000001</c:v>
                </c:pt>
                <c:pt idx="3887">
                  <c:v>3.887</c:v>
                </c:pt>
                <c:pt idx="3888">
                  <c:v>3.8879999999999999</c:v>
                </c:pt>
                <c:pt idx="3889">
                  <c:v>3.8889999999999998</c:v>
                </c:pt>
                <c:pt idx="3890">
                  <c:v>3.89</c:v>
                </c:pt>
                <c:pt idx="3891">
                  <c:v>3.891</c:v>
                </c:pt>
                <c:pt idx="3892">
                  <c:v>3.8919999999999999</c:v>
                </c:pt>
                <c:pt idx="3893">
                  <c:v>3.8929999999999998</c:v>
                </c:pt>
                <c:pt idx="3894">
                  <c:v>3.8940000000000001</c:v>
                </c:pt>
                <c:pt idx="3895">
                  <c:v>3.895</c:v>
                </c:pt>
                <c:pt idx="3896">
                  <c:v>3.8959999999999999</c:v>
                </c:pt>
                <c:pt idx="3897">
                  <c:v>3.8969999999999998</c:v>
                </c:pt>
                <c:pt idx="3898">
                  <c:v>3.8980000000000001</c:v>
                </c:pt>
                <c:pt idx="3899">
                  <c:v>3.899</c:v>
                </c:pt>
                <c:pt idx="3900">
                  <c:v>3.9</c:v>
                </c:pt>
                <c:pt idx="3901">
                  <c:v>3.9009999999999998</c:v>
                </c:pt>
                <c:pt idx="3902">
                  <c:v>3.9020000000000001</c:v>
                </c:pt>
                <c:pt idx="3903">
                  <c:v>3.903</c:v>
                </c:pt>
                <c:pt idx="3904">
                  <c:v>3.9039999999999999</c:v>
                </c:pt>
                <c:pt idx="3905">
                  <c:v>3.9049999999999998</c:v>
                </c:pt>
                <c:pt idx="3906">
                  <c:v>3.9060000000000001</c:v>
                </c:pt>
                <c:pt idx="3907">
                  <c:v>3.907</c:v>
                </c:pt>
                <c:pt idx="3908">
                  <c:v>3.9079999999999999</c:v>
                </c:pt>
                <c:pt idx="3909">
                  <c:v>3.9089999999999998</c:v>
                </c:pt>
                <c:pt idx="3910">
                  <c:v>3.91</c:v>
                </c:pt>
                <c:pt idx="3911">
                  <c:v>3.911</c:v>
                </c:pt>
                <c:pt idx="3912">
                  <c:v>3.9119999999999999</c:v>
                </c:pt>
                <c:pt idx="3913">
                  <c:v>3.9129999999999998</c:v>
                </c:pt>
                <c:pt idx="3914">
                  <c:v>3.9140000000000001</c:v>
                </c:pt>
                <c:pt idx="3915">
                  <c:v>3.915</c:v>
                </c:pt>
                <c:pt idx="3916">
                  <c:v>3.9159999999999999</c:v>
                </c:pt>
                <c:pt idx="3917">
                  <c:v>3.9169999999999998</c:v>
                </c:pt>
                <c:pt idx="3918">
                  <c:v>3.9180000000000001</c:v>
                </c:pt>
                <c:pt idx="3919">
                  <c:v>3.919</c:v>
                </c:pt>
                <c:pt idx="3920">
                  <c:v>3.92</c:v>
                </c:pt>
                <c:pt idx="3921">
                  <c:v>3.9209999999999998</c:v>
                </c:pt>
                <c:pt idx="3922">
                  <c:v>3.9220000000000002</c:v>
                </c:pt>
                <c:pt idx="3923">
                  <c:v>3.923</c:v>
                </c:pt>
                <c:pt idx="3924">
                  <c:v>3.9239999999999999</c:v>
                </c:pt>
                <c:pt idx="3925">
                  <c:v>3.9249999999999998</c:v>
                </c:pt>
                <c:pt idx="3926">
                  <c:v>3.9260000000000002</c:v>
                </c:pt>
                <c:pt idx="3927">
                  <c:v>3.927</c:v>
                </c:pt>
                <c:pt idx="3928">
                  <c:v>3.9279999999999999</c:v>
                </c:pt>
                <c:pt idx="3929">
                  <c:v>3.9289999999999998</c:v>
                </c:pt>
                <c:pt idx="3930">
                  <c:v>3.93</c:v>
                </c:pt>
                <c:pt idx="3931">
                  <c:v>3.931</c:v>
                </c:pt>
                <c:pt idx="3932">
                  <c:v>3.9319999999999999</c:v>
                </c:pt>
                <c:pt idx="3933">
                  <c:v>3.9329999999999998</c:v>
                </c:pt>
                <c:pt idx="3934">
                  <c:v>3.9340000000000002</c:v>
                </c:pt>
                <c:pt idx="3935">
                  <c:v>3.9350000000000001</c:v>
                </c:pt>
                <c:pt idx="3936">
                  <c:v>3.9359999999999999</c:v>
                </c:pt>
                <c:pt idx="3937">
                  <c:v>3.9369999999999998</c:v>
                </c:pt>
                <c:pt idx="3938">
                  <c:v>3.9380000000000002</c:v>
                </c:pt>
                <c:pt idx="3939">
                  <c:v>3.9390000000000001</c:v>
                </c:pt>
                <c:pt idx="3940">
                  <c:v>3.94</c:v>
                </c:pt>
                <c:pt idx="3941">
                  <c:v>3.9409999999999998</c:v>
                </c:pt>
                <c:pt idx="3942">
                  <c:v>3.9420000000000002</c:v>
                </c:pt>
                <c:pt idx="3943">
                  <c:v>3.9430000000000001</c:v>
                </c:pt>
                <c:pt idx="3944">
                  <c:v>3.944</c:v>
                </c:pt>
                <c:pt idx="3945">
                  <c:v>3.9449999999999998</c:v>
                </c:pt>
                <c:pt idx="3946">
                  <c:v>3.9460000000000002</c:v>
                </c:pt>
                <c:pt idx="3947">
                  <c:v>3.9470000000000001</c:v>
                </c:pt>
                <c:pt idx="3948">
                  <c:v>3.948</c:v>
                </c:pt>
                <c:pt idx="3949">
                  <c:v>3.9489999999999998</c:v>
                </c:pt>
                <c:pt idx="3950">
                  <c:v>3.95</c:v>
                </c:pt>
                <c:pt idx="3951">
                  <c:v>3.9510000000000001</c:v>
                </c:pt>
                <c:pt idx="3952">
                  <c:v>3.952</c:v>
                </c:pt>
                <c:pt idx="3953">
                  <c:v>3.9529999999999998</c:v>
                </c:pt>
                <c:pt idx="3954">
                  <c:v>3.9540000000000002</c:v>
                </c:pt>
                <c:pt idx="3955">
                  <c:v>3.9550000000000001</c:v>
                </c:pt>
                <c:pt idx="3956">
                  <c:v>3.956</c:v>
                </c:pt>
                <c:pt idx="3957">
                  <c:v>3.9569999999999999</c:v>
                </c:pt>
                <c:pt idx="3958">
                  <c:v>3.9580000000000002</c:v>
                </c:pt>
                <c:pt idx="3959">
                  <c:v>3.9590000000000001</c:v>
                </c:pt>
                <c:pt idx="3960">
                  <c:v>3.96</c:v>
                </c:pt>
                <c:pt idx="3961">
                  <c:v>3.9609999999999999</c:v>
                </c:pt>
                <c:pt idx="3962">
                  <c:v>3.9620000000000002</c:v>
                </c:pt>
                <c:pt idx="3963">
                  <c:v>3.9630000000000001</c:v>
                </c:pt>
                <c:pt idx="3964">
                  <c:v>3.964</c:v>
                </c:pt>
                <c:pt idx="3965">
                  <c:v>3.9649999999999999</c:v>
                </c:pt>
                <c:pt idx="3966">
                  <c:v>3.9660000000000002</c:v>
                </c:pt>
                <c:pt idx="3967">
                  <c:v>3.9670000000000001</c:v>
                </c:pt>
                <c:pt idx="3968">
                  <c:v>3.968</c:v>
                </c:pt>
                <c:pt idx="3969">
                  <c:v>3.9689999999999999</c:v>
                </c:pt>
                <c:pt idx="3970">
                  <c:v>3.97</c:v>
                </c:pt>
                <c:pt idx="3971">
                  <c:v>3.9710000000000001</c:v>
                </c:pt>
                <c:pt idx="3972">
                  <c:v>3.972</c:v>
                </c:pt>
                <c:pt idx="3973">
                  <c:v>3.9729999999999999</c:v>
                </c:pt>
                <c:pt idx="3974">
                  <c:v>3.9740000000000002</c:v>
                </c:pt>
                <c:pt idx="3975">
                  <c:v>3.9750000000000001</c:v>
                </c:pt>
                <c:pt idx="3976">
                  <c:v>3.976</c:v>
                </c:pt>
                <c:pt idx="3977">
                  <c:v>3.9769999999999999</c:v>
                </c:pt>
                <c:pt idx="3978">
                  <c:v>3.9780000000000002</c:v>
                </c:pt>
                <c:pt idx="3979">
                  <c:v>3.9790000000000001</c:v>
                </c:pt>
                <c:pt idx="3980">
                  <c:v>3.98</c:v>
                </c:pt>
                <c:pt idx="3981">
                  <c:v>3.9809999999999999</c:v>
                </c:pt>
                <c:pt idx="3982">
                  <c:v>3.9820000000000002</c:v>
                </c:pt>
                <c:pt idx="3983">
                  <c:v>3.9830000000000001</c:v>
                </c:pt>
                <c:pt idx="3984">
                  <c:v>3.984</c:v>
                </c:pt>
                <c:pt idx="3985">
                  <c:v>3.9849999999999999</c:v>
                </c:pt>
                <c:pt idx="3986">
                  <c:v>3.9860000000000002</c:v>
                </c:pt>
                <c:pt idx="3987">
                  <c:v>3.9870000000000001</c:v>
                </c:pt>
                <c:pt idx="3988">
                  <c:v>3.988</c:v>
                </c:pt>
                <c:pt idx="3989">
                  <c:v>3.9889999999999999</c:v>
                </c:pt>
                <c:pt idx="3990">
                  <c:v>3.99</c:v>
                </c:pt>
                <c:pt idx="3991">
                  <c:v>3.9910000000000001</c:v>
                </c:pt>
                <c:pt idx="3992">
                  <c:v>3.992</c:v>
                </c:pt>
                <c:pt idx="3993">
                  <c:v>3.9929999999999999</c:v>
                </c:pt>
                <c:pt idx="3994">
                  <c:v>3.9940000000000002</c:v>
                </c:pt>
                <c:pt idx="3995">
                  <c:v>3.9950000000000001</c:v>
                </c:pt>
                <c:pt idx="3996">
                  <c:v>3.996</c:v>
                </c:pt>
                <c:pt idx="3997">
                  <c:v>3.9969999999999999</c:v>
                </c:pt>
                <c:pt idx="3998">
                  <c:v>3.9980000000000002</c:v>
                </c:pt>
                <c:pt idx="3999">
                  <c:v>3.9990000000000001</c:v>
                </c:pt>
                <c:pt idx="4000">
                  <c:v>4</c:v>
                </c:pt>
                <c:pt idx="4001">
                  <c:v>4.0010000000000003</c:v>
                </c:pt>
                <c:pt idx="4002">
                  <c:v>4.0019999999999998</c:v>
                </c:pt>
                <c:pt idx="4003">
                  <c:v>4.0030000000000001</c:v>
                </c:pt>
                <c:pt idx="4004">
                  <c:v>4.0039999999999996</c:v>
                </c:pt>
                <c:pt idx="4005">
                  <c:v>4.0049999999999999</c:v>
                </c:pt>
                <c:pt idx="4006">
                  <c:v>4.0060000000000002</c:v>
                </c:pt>
                <c:pt idx="4007">
                  <c:v>4.0069999999999997</c:v>
                </c:pt>
                <c:pt idx="4008">
                  <c:v>4.008</c:v>
                </c:pt>
                <c:pt idx="4009">
                  <c:v>4.0090000000000003</c:v>
                </c:pt>
                <c:pt idx="4010">
                  <c:v>4.01</c:v>
                </c:pt>
                <c:pt idx="4011">
                  <c:v>4.0110000000000001</c:v>
                </c:pt>
                <c:pt idx="4012">
                  <c:v>4.0119999999999996</c:v>
                </c:pt>
                <c:pt idx="4013">
                  <c:v>4.0129999999999999</c:v>
                </c:pt>
                <c:pt idx="4014">
                  <c:v>4.0140000000000002</c:v>
                </c:pt>
                <c:pt idx="4015">
                  <c:v>4.0149999999999997</c:v>
                </c:pt>
                <c:pt idx="4016">
                  <c:v>4.016</c:v>
                </c:pt>
                <c:pt idx="4017">
                  <c:v>4.0170000000000003</c:v>
                </c:pt>
                <c:pt idx="4018">
                  <c:v>4.0179999999999998</c:v>
                </c:pt>
                <c:pt idx="4019">
                  <c:v>4.0190000000000001</c:v>
                </c:pt>
                <c:pt idx="4020">
                  <c:v>4.0199999999999996</c:v>
                </c:pt>
                <c:pt idx="4021">
                  <c:v>4.0209999999999999</c:v>
                </c:pt>
                <c:pt idx="4022">
                  <c:v>4.0220000000000002</c:v>
                </c:pt>
                <c:pt idx="4023">
                  <c:v>4.0229999999999997</c:v>
                </c:pt>
                <c:pt idx="4024">
                  <c:v>4.024</c:v>
                </c:pt>
                <c:pt idx="4025">
                  <c:v>4.0250000000000004</c:v>
                </c:pt>
                <c:pt idx="4026">
                  <c:v>4.0259999999999998</c:v>
                </c:pt>
                <c:pt idx="4027">
                  <c:v>4.0270000000000001</c:v>
                </c:pt>
                <c:pt idx="4028">
                  <c:v>4.0279999999999996</c:v>
                </c:pt>
                <c:pt idx="4029">
                  <c:v>4.0289999999999999</c:v>
                </c:pt>
                <c:pt idx="4030">
                  <c:v>4.03</c:v>
                </c:pt>
                <c:pt idx="4031">
                  <c:v>4.0309999999999997</c:v>
                </c:pt>
                <c:pt idx="4032">
                  <c:v>4.032</c:v>
                </c:pt>
                <c:pt idx="4033">
                  <c:v>4.0330000000000004</c:v>
                </c:pt>
                <c:pt idx="4034">
                  <c:v>4.0339999999999998</c:v>
                </c:pt>
                <c:pt idx="4035">
                  <c:v>4.0350000000000001</c:v>
                </c:pt>
                <c:pt idx="4036">
                  <c:v>4.0359999999999996</c:v>
                </c:pt>
                <c:pt idx="4037">
                  <c:v>4.0369999999999999</c:v>
                </c:pt>
                <c:pt idx="4038">
                  <c:v>4.0380000000000003</c:v>
                </c:pt>
                <c:pt idx="4039">
                  <c:v>4.0389999999999997</c:v>
                </c:pt>
                <c:pt idx="4040">
                  <c:v>4.04</c:v>
                </c:pt>
                <c:pt idx="4041">
                  <c:v>4.0410000000000004</c:v>
                </c:pt>
                <c:pt idx="4042">
                  <c:v>4.0419999999999998</c:v>
                </c:pt>
                <c:pt idx="4043">
                  <c:v>4.0430000000000001</c:v>
                </c:pt>
                <c:pt idx="4044">
                  <c:v>4.0439999999999996</c:v>
                </c:pt>
                <c:pt idx="4045">
                  <c:v>4.0449999999999999</c:v>
                </c:pt>
                <c:pt idx="4046">
                  <c:v>4.0460000000000003</c:v>
                </c:pt>
                <c:pt idx="4047">
                  <c:v>4.0469999999999997</c:v>
                </c:pt>
                <c:pt idx="4048">
                  <c:v>4.048</c:v>
                </c:pt>
                <c:pt idx="4049">
                  <c:v>4.0490000000000004</c:v>
                </c:pt>
                <c:pt idx="4050">
                  <c:v>4.05</c:v>
                </c:pt>
                <c:pt idx="4051">
                  <c:v>4.0510000000000002</c:v>
                </c:pt>
                <c:pt idx="4052">
                  <c:v>4.0519999999999996</c:v>
                </c:pt>
                <c:pt idx="4053">
                  <c:v>4.0529999999999999</c:v>
                </c:pt>
                <c:pt idx="4054">
                  <c:v>4.0540000000000003</c:v>
                </c:pt>
                <c:pt idx="4055">
                  <c:v>4.0549999999999997</c:v>
                </c:pt>
                <c:pt idx="4056">
                  <c:v>4.056</c:v>
                </c:pt>
                <c:pt idx="4057">
                  <c:v>4.0570000000000004</c:v>
                </c:pt>
                <c:pt idx="4058">
                  <c:v>4.0579999999999998</c:v>
                </c:pt>
                <c:pt idx="4059">
                  <c:v>4.0590000000000002</c:v>
                </c:pt>
                <c:pt idx="4060">
                  <c:v>4.0599999999999996</c:v>
                </c:pt>
                <c:pt idx="4061">
                  <c:v>4.0609999999999999</c:v>
                </c:pt>
                <c:pt idx="4062">
                  <c:v>4.0620000000000003</c:v>
                </c:pt>
                <c:pt idx="4063">
                  <c:v>4.0629999999999997</c:v>
                </c:pt>
                <c:pt idx="4064">
                  <c:v>4.0640000000000001</c:v>
                </c:pt>
                <c:pt idx="4065">
                  <c:v>4.0650000000000004</c:v>
                </c:pt>
                <c:pt idx="4066">
                  <c:v>4.0659999999999998</c:v>
                </c:pt>
                <c:pt idx="4067">
                  <c:v>4.0670000000000002</c:v>
                </c:pt>
                <c:pt idx="4068">
                  <c:v>4.0679999999999996</c:v>
                </c:pt>
                <c:pt idx="4069">
                  <c:v>4.069</c:v>
                </c:pt>
                <c:pt idx="4070">
                  <c:v>4.07</c:v>
                </c:pt>
                <c:pt idx="4071">
                  <c:v>4.0709999999999997</c:v>
                </c:pt>
                <c:pt idx="4072">
                  <c:v>4.0720000000000001</c:v>
                </c:pt>
                <c:pt idx="4073">
                  <c:v>4.0730000000000004</c:v>
                </c:pt>
                <c:pt idx="4074">
                  <c:v>4.0739999999999998</c:v>
                </c:pt>
                <c:pt idx="4075">
                  <c:v>4.0750000000000002</c:v>
                </c:pt>
                <c:pt idx="4076">
                  <c:v>4.0759999999999996</c:v>
                </c:pt>
                <c:pt idx="4077">
                  <c:v>4.077</c:v>
                </c:pt>
                <c:pt idx="4078">
                  <c:v>4.0780000000000003</c:v>
                </c:pt>
                <c:pt idx="4079">
                  <c:v>4.0789999999999997</c:v>
                </c:pt>
                <c:pt idx="4080">
                  <c:v>4.08</c:v>
                </c:pt>
                <c:pt idx="4081">
                  <c:v>4.0810000000000004</c:v>
                </c:pt>
                <c:pt idx="4082">
                  <c:v>4.0819999999999999</c:v>
                </c:pt>
                <c:pt idx="4083">
                  <c:v>4.0830000000000002</c:v>
                </c:pt>
                <c:pt idx="4084">
                  <c:v>4.0839999999999996</c:v>
                </c:pt>
                <c:pt idx="4085">
                  <c:v>4.085</c:v>
                </c:pt>
                <c:pt idx="4086">
                  <c:v>4.0860000000000003</c:v>
                </c:pt>
                <c:pt idx="4087">
                  <c:v>4.0869999999999997</c:v>
                </c:pt>
                <c:pt idx="4088">
                  <c:v>4.0880000000000001</c:v>
                </c:pt>
                <c:pt idx="4089">
                  <c:v>4.0890000000000004</c:v>
                </c:pt>
                <c:pt idx="4090">
                  <c:v>4.09</c:v>
                </c:pt>
                <c:pt idx="4091">
                  <c:v>4.0910000000000002</c:v>
                </c:pt>
                <c:pt idx="4092">
                  <c:v>4.0919999999999996</c:v>
                </c:pt>
                <c:pt idx="4093">
                  <c:v>4.093</c:v>
                </c:pt>
                <c:pt idx="4094">
                  <c:v>4.0940000000000003</c:v>
                </c:pt>
                <c:pt idx="4095">
                  <c:v>4.0949999999999998</c:v>
                </c:pt>
                <c:pt idx="4096">
                  <c:v>4.0960000000000001</c:v>
                </c:pt>
                <c:pt idx="4097">
                  <c:v>4.0970000000000004</c:v>
                </c:pt>
                <c:pt idx="4098">
                  <c:v>4.0979999999999999</c:v>
                </c:pt>
                <c:pt idx="4099">
                  <c:v>4.0990000000000002</c:v>
                </c:pt>
                <c:pt idx="4100">
                  <c:v>4.0999999999999996</c:v>
                </c:pt>
                <c:pt idx="4101">
                  <c:v>4.101</c:v>
                </c:pt>
                <c:pt idx="4102">
                  <c:v>4.1020000000000003</c:v>
                </c:pt>
                <c:pt idx="4103">
                  <c:v>4.1029999999999998</c:v>
                </c:pt>
                <c:pt idx="4104">
                  <c:v>4.1040000000000001</c:v>
                </c:pt>
                <c:pt idx="4105">
                  <c:v>4.1050000000000004</c:v>
                </c:pt>
                <c:pt idx="4106">
                  <c:v>4.1059999999999999</c:v>
                </c:pt>
                <c:pt idx="4107">
                  <c:v>4.1070000000000002</c:v>
                </c:pt>
                <c:pt idx="4108">
                  <c:v>4.1079999999999997</c:v>
                </c:pt>
                <c:pt idx="4109">
                  <c:v>4.109</c:v>
                </c:pt>
                <c:pt idx="4110">
                  <c:v>4.1100000000000003</c:v>
                </c:pt>
                <c:pt idx="4111">
                  <c:v>4.1109999999999998</c:v>
                </c:pt>
                <c:pt idx="4112">
                  <c:v>4.1120000000000001</c:v>
                </c:pt>
                <c:pt idx="4113">
                  <c:v>4.1130000000000004</c:v>
                </c:pt>
                <c:pt idx="4114">
                  <c:v>4.1139999999999999</c:v>
                </c:pt>
                <c:pt idx="4115">
                  <c:v>4.1150000000000002</c:v>
                </c:pt>
                <c:pt idx="4116">
                  <c:v>4.1159999999999997</c:v>
                </c:pt>
                <c:pt idx="4117">
                  <c:v>4.117</c:v>
                </c:pt>
                <c:pt idx="4118">
                  <c:v>4.1180000000000003</c:v>
                </c:pt>
                <c:pt idx="4119">
                  <c:v>4.1189999999999998</c:v>
                </c:pt>
                <c:pt idx="4120">
                  <c:v>4.12</c:v>
                </c:pt>
                <c:pt idx="4121">
                  <c:v>4.1210000000000004</c:v>
                </c:pt>
                <c:pt idx="4122">
                  <c:v>4.1219999999999999</c:v>
                </c:pt>
                <c:pt idx="4123">
                  <c:v>4.1230000000000002</c:v>
                </c:pt>
                <c:pt idx="4124">
                  <c:v>4.1239999999999997</c:v>
                </c:pt>
                <c:pt idx="4125">
                  <c:v>4.125</c:v>
                </c:pt>
                <c:pt idx="4126">
                  <c:v>4.1260000000000003</c:v>
                </c:pt>
                <c:pt idx="4127">
                  <c:v>4.1269999999999998</c:v>
                </c:pt>
                <c:pt idx="4128">
                  <c:v>4.1280000000000001</c:v>
                </c:pt>
                <c:pt idx="4129">
                  <c:v>4.1289999999999996</c:v>
                </c:pt>
                <c:pt idx="4130">
                  <c:v>4.13</c:v>
                </c:pt>
                <c:pt idx="4131">
                  <c:v>4.1310000000000002</c:v>
                </c:pt>
                <c:pt idx="4132">
                  <c:v>4.1319999999999997</c:v>
                </c:pt>
                <c:pt idx="4133">
                  <c:v>4.133</c:v>
                </c:pt>
                <c:pt idx="4134">
                  <c:v>4.1340000000000003</c:v>
                </c:pt>
                <c:pt idx="4135">
                  <c:v>4.1349999999999998</c:v>
                </c:pt>
                <c:pt idx="4136">
                  <c:v>4.1360000000000001</c:v>
                </c:pt>
                <c:pt idx="4137">
                  <c:v>4.1369999999999996</c:v>
                </c:pt>
                <c:pt idx="4138">
                  <c:v>4.1379999999999999</c:v>
                </c:pt>
                <c:pt idx="4139">
                  <c:v>4.1390000000000002</c:v>
                </c:pt>
                <c:pt idx="4140">
                  <c:v>4.1399999999999997</c:v>
                </c:pt>
                <c:pt idx="4141">
                  <c:v>4.141</c:v>
                </c:pt>
                <c:pt idx="4142">
                  <c:v>4.1420000000000003</c:v>
                </c:pt>
                <c:pt idx="4143">
                  <c:v>4.1429999999999998</c:v>
                </c:pt>
                <c:pt idx="4144">
                  <c:v>4.1440000000000001</c:v>
                </c:pt>
                <c:pt idx="4145">
                  <c:v>4.1449999999999996</c:v>
                </c:pt>
                <c:pt idx="4146">
                  <c:v>4.1459999999999999</c:v>
                </c:pt>
                <c:pt idx="4147">
                  <c:v>4.1470000000000002</c:v>
                </c:pt>
                <c:pt idx="4148">
                  <c:v>4.1479999999999997</c:v>
                </c:pt>
                <c:pt idx="4149">
                  <c:v>4.149</c:v>
                </c:pt>
                <c:pt idx="4150">
                  <c:v>4.1500000000000004</c:v>
                </c:pt>
                <c:pt idx="4151">
                  <c:v>4.1509999999999998</c:v>
                </c:pt>
                <c:pt idx="4152">
                  <c:v>4.1520000000000001</c:v>
                </c:pt>
                <c:pt idx="4153">
                  <c:v>4.1529999999999996</c:v>
                </c:pt>
                <c:pt idx="4154">
                  <c:v>4.1539999999999999</c:v>
                </c:pt>
                <c:pt idx="4155">
                  <c:v>4.1550000000000002</c:v>
                </c:pt>
                <c:pt idx="4156">
                  <c:v>4.1559999999999997</c:v>
                </c:pt>
                <c:pt idx="4157">
                  <c:v>4.157</c:v>
                </c:pt>
                <c:pt idx="4158">
                  <c:v>4.1580000000000004</c:v>
                </c:pt>
                <c:pt idx="4159">
                  <c:v>4.1589999999999998</c:v>
                </c:pt>
                <c:pt idx="4160">
                  <c:v>4.16</c:v>
                </c:pt>
                <c:pt idx="4161">
                  <c:v>4.1609999999999996</c:v>
                </c:pt>
                <c:pt idx="4162">
                  <c:v>4.1619999999999999</c:v>
                </c:pt>
                <c:pt idx="4163">
                  <c:v>4.1630000000000003</c:v>
                </c:pt>
                <c:pt idx="4164">
                  <c:v>4.1639999999999997</c:v>
                </c:pt>
                <c:pt idx="4165">
                  <c:v>4.165</c:v>
                </c:pt>
                <c:pt idx="4166">
                  <c:v>4.1660000000000004</c:v>
                </c:pt>
                <c:pt idx="4167">
                  <c:v>4.1669999999999998</c:v>
                </c:pt>
                <c:pt idx="4168">
                  <c:v>4.1680000000000001</c:v>
                </c:pt>
                <c:pt idx="4169">
                  <c:v>4.1689999999999996</c:v>
                </c:pt>
                <c:pt idx="4170">
                  <c:v>4.17</c:v>
                </c:pt>
                <c:pt idx="4171">
                  <c:v>4.1710000000000003</c:v>
                </c:pt>
                <c:pt idx="4172">
                  <c:v>4.1719999999999997</c:v>
                </c:pt>
                <c:pt idx="4173">
                  <c:v>4.173</c:v>
                </c:pt>
                <c:pt idx="4174">
                  <c:v>4.1740000000000004</c:v>
                </c:pt>
                <c:pt idx="4175">
                  <c:v>4.1749999999999998</c:v>
                </c:pt>
                <c:pt idx="4176">
                  <c:v>4.1760000000000002</c:v>
                </c:pt>
                <c:pt idx="4177">
                  <c:v>4.1769999999999996</c:v>
                </c:pt>
                <c:pt idx="4178">
                  <c:v>4.1779999999999999</c:v>
                </c:pt>
                <c:pt idx="4179">
                  <c:v>4.1790000000000003</c:v>
                </c:pt>
                <c:pt idx="4180">
                  <c:v>4.18</c:v>
                </c:pt>
                <c:pt idx="4181">
                  <c:v>4.181</c:v>
                </c:pt>
                <c:pt idx="4182">
                  <c:v>4.1820000000000004</c:v>
                </c:pt>
                <c:pt idx="4183">
                  <c:v>4.1829999999999998</c:v>
                </c:pt>
                <c:pt idx="4184">
                  <c:v>4.1840000000000002</c:v>
                </c:pt>
                <c:pt idx="4185">
                  <c:v>4.1849999999999996</c:v>
                </c:pt>
                <c:pt idx="4186">
                  <c:v>4.1859999999999999</c:v>
                </c:pt>
                <c:pt idx="4187">
                  <c:v>4.1870000000000003</c:v>
                </c:pt>
                <c:pt idx="4188">
                  <c:v>4.1879999999999997</c:v>
                </c:pt>
                <c:pt idx="4189">
                  <c:v>4.1890000000000001</c:v>
                </c:pt>
                <c:pt idx="4190">
                  <c:v>4.1900000000000004</c:v>
                </c:pt>
                <c:pt idx="4191">
                  <c:v>4.1909999999999998</c:v>
                </c:pt>
                <c:pt idx="4192">
                  <c:v>4.1920000000000002</c:v>
                </c:pt>
                <c:pt idx="4193">
                  <c:v>4.1929999999999996</c:v>
                </c:pt>
                <c:pt idx="4194">
                  <c:v>4.194</c:v>
                </c:pt>
                <c:pt idx="4195">
                  <c:v>4.1950000000000003</c:v>
                </c:pt>
                <c:pt idx="4196">
                  <c:v>4.1959999999999997</c:v>
                </c:pt>
                <c:pt idx="4197">
                  <c:v>4.1970000000000001</c:v>
                </c:pt>
                <c:pt idx="4198">
                  <c:v>4.1980000000000004</c:v>
                </c:pt>
                <c:pt idx="4199">
                  <c:v>4.1989999999999998</c:v>
                </c:pt>
                <c:pt idx="4200">
                  <c:v>4.2</c:v>
                </c:pt>
                <c:pt idx="4201">
                  <c:v>4.2009999999999996</c:v>
                </c:pt>
                <c:pt idx="4202">
                  <c:v>4.202</c:v>
                </c:pt>
                <c:pt idx="4203">
                  <c:v>4.2030000000000003</c:v>
                </c:pt>
                <c:pt idx="4204">
                  <c:v>4.2039999999999997</c:v>
                </c:pt>
                <c:pt idx="4205">
                  <c:v>4.2050000000000001</c:v>
                </c:pt>
                <c:pt idx="4206">
                  <c:v>4.2060000000000004</c:v>
                </c:pt>
                <c:pt idx="4207">
                  <c:v>4.2069999999999999</c:v>
                </c:pt>
                <c:pt idx="4208">
                  <c:v>4.2080000000000002</c:v>
                </c:pt>
                <c:pt idx="4209">
                  <c:v>4.2089999999999996</c:v>
                </c:pt>
                <c:pt idx="4210">
                  <c:v>4.21</c:v>
                </c:pt>
                <c:pt idx="4211">
                  <c:v>4.2110000000000003</c:v>
                </c:pt>
                <c:pt idx="4212">
                  <c:v>4.2119999999999997</c:v>
                </c:pt>
                <c:pt idx="4213">
                  <c:v>4.2130000000000001</c:v>
                </c:pt>
                <c:pt idx="4214">
                  <c:v>4.2140000000000004</c:v>
                </c:pt>
                <c:pt idx="4215">
                  <c:v>4.2149999999999999</c:v>
                </c:pt>
                <c:pt idx="4216">
                  <c:v>4.2160000000000002</c:v>
                </c:pt>
                <c:pt idx="4217">
                  <c:v>4.2169999999999996</c:v>
                </c:pt>
                <c:pt idx="4218">
                  <c:v>4.218</c:v>
                </c:pt>
                <c:pt idx="4219">
                  <c:v>4.2190000000000003</c:v>
                </c:pt>
                <c:pt idx="4220">
                  <c:v>4.22</c:v>
                </c:pt>
                <c:pt idx="4221">
                  <c:v>4.2210000000000001</c:v>
                </c:pt>
                <c:pt idx="4222">
                  <c:v>4.2220000000000004</c:v>
                </c:pt>
                <c:pt idx="4223">
                  <c:v>4.2229999999999999</c:v>
                </c:pt>
                <c:pt idx="4224">
                  <c:v>4.2240000000000002</c:v>
                </c:pt>
                <c:pt idx="4225">
                  <c:v>4.2249999999999996</c:v>
                </c:pt>
                <c:pt idx="4226">
                  <c:v>4.226</c:v>
                </c:pt>
                <c:pt idx="4227">
                  <c:v>4.2270000000000003</c:v>
                </c:pt>
                <c:pt idx="4228">
                  <c:v>4.2279999999999998</c:v>
                </c:pt>
                <c:pt idx="4229">
                  <c:v>4.2290000000000001</c:v>
                </c:pt>
                <c:pt idx="4230">
                  <c:v>4.2300000000000004</c:v>
                </c:pt>
                <c:pt idx="4231">
                  <c:v>4.2309999999999999</c:v>
                </c:pt>
                <c:pt idx="4232">
                  <c:v>4.2320000000000002</c:v>
                </c:pt>
                <c:pt idx="4233">
                  <c:v>4.2329999999999997</c:v>
                </c:pt>
                <c:pt idx="4234">
                  <c:v>4.234</c:v>
                </c:pt>
                <c:pt idx="4235">
                  <c:v>4.2350000000000003</c:v>
                </c:pt>
                <c:pt idx="4236">
                  <c:v>4.2359999999999998</c:v>
                </c:pt>
                <c:pt idx="4237">
                  <c:v>4.2370000000000001</c:v>
                </c:pt>
                <c:pt idx="4238">
                  <c:v>4.2380000000000004</c:v>
                </c:pt>
                <c:pt idx="4239">
                  <c:v>4.2389999999999999</c:v>
                </c:pt>
                <c:pt idx="4240">
                  <c:v>4.24</c:v>
                </c:pt>
                <c:pt idx="4241">
                  <c:v>4.2409999999999997</c:v>
                </c:pt>
                <c:pt idx="4242">
                  <c:v>4.242</c:v>
                </c:pt>
                <c:pt idx="4243">
                  <c:v>4.2430000000000003</c:v>
                </c:pt>
                <c:pt idx="4244">
                  <c:v>4.2439999999999998</c:v>
                </c:pt>
                <c:pt idx="4245">
                  <c:v>4.2450000000000001</c:v>
                </c:pt>
                <c:pt idx="4246">
                  <c:v>4.2460000000000004</c:v>
                </c:pt>
                <c:pt idx="4247">
                  <c:v>4.2469999999999999</c:v>
                </c:pt>
                <c:pt idx="4248">
                  <c:v>4.2480000000000002</c:v>
                </c:pt>
                <c:pt idx="4249">
                  <c:v>4.2489999999999997</c:v>
                </c:pt>
                <c:pt idx="4250">
                  <c:v>4.25</c:v>
                </c:pt>
                <c:pt idx="4251">
                  <c:v>4.2510000000000003</c:v>
                </c:pt>
                <c:pt idx="4252">
                  <c:v>4.2519999999999998</c:v>
                </c:pt>
                <c:pt idx="4253">
                  <c:v>4.2530000000000001</c:v>
                </c:pt>
                <c:pt idx="4254">
                  <c:v>4.2539999999999996</c:v>
                </c:pt>
                <c:pt idx="4255">
                  <c:v>4.2549999999999999</c:v>
                </c:pt>
                <c:pt idx="4256">
                  <c:v>4.2560000000000002</c:v>
                </c:pt>
                <c:pt idx="4257">
                  <c:v>4.2569999999999997</c:v>
                </c:pt>
                <c:pt idx="4258">
                  <c:v>4.258</c:v>
                </c:pt>
                <c:pt idx="4259">
                  <c:v>4.2590000000000003</c:v>
                </c:pt>
                <c:pt idx="4260">
                  <c:v>4.26</c:v>
                </c:pt>
                <c:pt idx="4261">
                  <c:v>4.2610000000000001</c:v>
                </c:pt>
                <c:pt idx="4262">
                  <c:v>4.2619999999999996</c:v>
                </c:pt>
                <c:pt idx="4263">
                  <c:v>4.2629999999999999</c:v>
                </c:pt>
                <c:pt idx="4264">
                  <c:v>4.2640000000000002</c:v>
                </c:pt>
                <c:pt idx="4265">
                  <c:v>4.2649999999999997</c:v>
                </c:pt>
                <c:pt idx="4266">
                  <c:v>4.266</c:v>
                </c:pt>
                <c:pt idx="4267">
                  <c:v>4.2670000000000003</c:v>
                </c:pt>
                <c:pt idx="4268">
                  <c:v>4.2679999999999998</c:v>
                </c:pt>
                <c:pt idx="4269">
                  <c:v>4.2690000000000001</c:v>
                </c:pt>
                <c:pt idx="4270">
                  <c:v>4.2699999999999996</c:v>
                </c:pt>
                <c:pt idx="4271">
                  <c:v>4.2709999999999999</c:v>
                </c:pt>
                <c:pt idx="4272">
                  <c:v>4.2720000000000002</c:v>
                </c:pt>
                <c:pt idx="4273">
                  <c:v>4.2729999999999997</c:v>
                </c:pt>
                <c:pt idx="4274">
                  <c:v>4.274</c:v>
                </c:pt>
                <c:pt idx="4275">
                  <c:v>4.2750000000000004</c:v>
                </c:pt>
                <c:pt idx="4276">
                  <c:v>4.2759999999999998</c:v>
                </c:pt>
                <c:pt idx="4277">
                  <c:v>4.2770000000000001</c:v>
                </c:pt>
                <c:pt idx="4278">
                  <c:v>4.2779999999999996</c:v>
                </c:pt>
                <c:pt idx="4279">
                  <c:v>4.2789999999999999</c:v>
                </c:pt>
                <c:pt idx="4280">
                  <c:v>4.28</c:v>
                </c:pt>
                <c:pt idx="4281">
                  <c:v>4.2809999999999997</c:v>
                </c:pt>
                <c:pt idx="4282">
                  <c:v>4.282</c:v>
                </c:pt>
                <c:pt idx="4283">
                  <c:v>4.2830000000000004</c:v>
                </c:pt>
                <c:pt idx="4284">
                  <c:v>4.2839999999999998</c:v>
                </c:pt>
                <c:pt idx="4285">
                  <c:v>4.2850000000000001</c:v>
                </c:pt>
                <c:pt idx="4286">
                  <c:v>4.2859999999999996</c:v>
                </c:pt>
                <c:pt idx="4287">
                  <c:v>4.2869999999999999</c:v>
                </c:pt>
                <c:pt idx="4288">
                  <c:v>4.2880000000000003</c:v>
                </c:pt>
                <c:pt idx="4289">
                  <c:v>4.2889999999999997</c:v>
                </c:pt>
                <c:pt idx="4290">
                  <c:v>4.29</c:v>
                </c:pt>
                <c:pt idx="4291">
                  <c:v>4.2910000000000004</c:v>
                </c:pt>
                <c:pt idx="4292">
                  <c:v>4.2919999999999998</c:v>
                </c:pt>
                <c:pt idx="4293">
                  <c:v>4.2930000000000001</c:v>
                </c:pt>
                <c:pt idx="4294">
                  <c:v>4.2939999999999996</c:v>
                </c:pt>
                <c:pt idx="4295">
                  <c:v>4.2949999999999999</c:v>
                </c:pt>
                <c:pt idx="4296">
                  <c:v>4.2960000000000003</c:v>
                </c:pt>
                <c:pt idx="4297">
                  <c:v>4.2969999999999997</c:v>
                </c:pt>
                <c:pt idx="4298">
                  <c:v>4.298</c:v>
                </c:pt>
                <c:pt idx="4299">
                  <c:v>4.2990000000000004</c:v>
                </c:pt>
                <c:pt idx="4300">
                  <c:v>4.3</c:v>
                </c:pt>
                <c:pt idx="4301">
                  <c:v>4.3010000000000002</c:v>
                </c:pt>
                <c:pt idx="4302">
                  <c:v>4.3019999999999996</c:v>
                </c:pt>
                <c:pt idx="4303">
                  <c:v>4.3029999999999999</c:v>
                </c:pt>
                <c:pt idx="4304">
                  <c:v>4.3040000000000003</c:v>
                </c:pt>
                <c:pt idx="4305">
                  <c:v>4.3049999999999997</c:v>
                </c:pt>
                <c:pt idx="4306">
                  <c:v>4.306</c:v>
                </c:pt>
                <c:pt idx="4307">
                  <c:v>4.3070000000000004</c:v>
                </c:pt>
                <c:pt idx="4308">
                  <c:v>4.3079999999999998</c:v>
                </c:pt>
                <c:pt idx="4309">
                  <c:v>4.3090000000000002</c:v>
                </c:pt>
                <c:pt idx="4310">
                  <c:v>4.3099999999999996</c:v>
                </c:pt>
                <c:pt idx="4311">
                  <c:v>4.3109999999999999</c:v>
                </c:pt>
                <c:pt idx="4312">
                  <c:v>4.3120000000000003</c:v>
                </c:pt>
                <c:pt idx="4313">
                  <c:v>4.3129999999999997</c:v>
                </c:pt>
                <c:pt idx="4314">
                  <c:v>4.3140000000000001</c:v>
                </c:pt>
                <c:pt idx="4315">
                  <c:v>4.3150000000000004</c:v>
                </c:pt>
                <c:pt idx="4316">
                  <c:v>4.3159999999999998</c:v>
                </c:pt>
                <c:pt idx="4317">
                  <c:v>4.3170000000000002</c:v>
                </c:pt>
                <c:pt idx="4318">
                  <c:v>4.3179999999999996</c:v>
                </c:pt>
                <c:pt idx="4319">
                  <c:v>4.319</c:v>
                </c:pt>
                <c:pt idx="4320">
                  <c:v>4.32</c:v>
                </c:pt>
                <c:pt idx="4321">
                  <c:v>4.3209999999999997</c:v>
                </c:pt>
                <c:pt idx="4322">
                  <c:v>4.3220000000000001</c:v>
                </c:pt>
                <c:pt idx="4323">
                  <c:v>4.3230000000000004</c:v>
                </c:pt>
                <c:pt idx="4324">
                  <c:v>4.3239999999999998</c:v>
                </c:pt>
                <c:pt idx="4325">
                  <c:v>4.3250000000000002</c:v>
                </c:pt>
                <c:pt idx="4326">
                  <c:v>4.3259999999999996</c:v>
                </c:pt>
                <c:pt idx="4327">
                  <c:v>4.327</c:v>
                </c:pt>
                <c:pt idx="4328">
                  <c:v>4.3280000000000003</c:v>
                </c:pt>
                <c:pt idx="4329">
                  <c:v>4.3289999999999997</c:v>
                </c:pt>
                <c:pt idx="4330">
                  <c:v>4.33</c:v>
                </c:pt>
                <c:pt idx="4331">
                  <c:v>4.3310000000000004</c:v>
                </c:pt>
                <c:pt idx="4332">
                  <c:v>4.3319999999999999</c:v>
                </c:pt>
                <c:pt idx="4333">
                  <c:v>4.3330000000000002</c:v>
                </c:pt>
                <c:pt idx="4334">
                  <c:v>4.3339999999999996</c:v>
                </c:pt>
                <c:pt idx="4335">
                  <c:v>4.335</c:v>
                </c:pt>
                <c:pt idx="4336">
                  <c:v>4.3360000000000003</c:v>
                </c:pt>
                <c:pt idx="4337">
                  <c:v>4.3369999999999997</c:v>
                </c:pt>
                <c:pt idx="4338">
                  <c:v>4.3380000000000001</c:v>
                </c:pt>
                <c:pt idx="4339">
                  <c:v>4.3390000000000004</c:v>
                </c:pt>
                <c:pt idx="4340">
                  <c:v>4.34</c:v>
                </c:pt>
                <c:pt idx="4341">
                  <c:v>4.3410000000000002</c:v>
                </c:pt>
                <c:pt idx="4342">
                  <c:v>4.3419999999999996</c:v>
                </c:pt>
                <c:pt idx="4343">
                  <c:v>4.343</c:v>
                </c:pt>
                <c:pt idx="4344">
                  <c:v>4.3440000000000003</c:v>
                </c:pt>
                <c:pt idx="4345">
                  <c:v>4.3449999999999998</c:v>
                </c:pt>
                <c:pt idx="4346">
                  <c:v>4.3460000000000001</c:v>
                </c:pt>
                <c:pt idx="4347">
                  <c:v>4.3470000000000004</c:v>
                </c:pt>
                <c:pt idx="4348">
                  <c:v>4.3479999999999999</c:v>
                </c:pt>
                <c:pt idx="4349">
                  <c:v>4.3490000000000002</c:v>
                </c:pt>
                <c:pt idx="4350">
                  <c:v>4.3499999999999996</c:v>
                </c:pt>
                <c:pt idx="4351">
                  <c:v>4.351</c:v>
                </c:pt>
                <c:pt idx="4352">
                  <c:v>4.3520000000000003</c:v>
                </c:pt>
                <c:pt idx="4353">
                  <c:v>4.3529999999999998</c:v>
                </c:pt>
                <c:pt idx="4354">
                  <c:v>4.3540000000000001</c:v>
                </c:pt>
                <c:pt idx="4355">
                  <c:v>4.3550000000000004</c:v>
                </c:pt>
                <c:pt idx="4356">
                  <c:v>4.3559999999999999</c:v>
                </c:pt>
                <c:pt idx="4357">
                  <c:v>4.3570000000000002</c:v>
                </c:pt>
                <c:pt idx="4358">
                  <c:v>4.3579999999999997</c:v>
                </c:pt>
                <c:pt idx="4359">
                  <c:v>4.359</c:v>
                </c:pt>
                <c:pt idx="4360">
                  <c:v>4.3600000000000003</c:v>
                </c:pt>
                <c:pt idx="4361">
                  <c:v>4.3609999999999998</c:v>
                </c:pt>
                <c:pt idx="4362">
                  <c:v>4.3620000000000001</c:v>
                </c:pt>
                <c:pt idx="4363">
                  <c:v>4.3630000000000004</c:v>
                </c:pt>
                <c:pt idx="4364">
                  <c:v>4.3639999999999999</c:v>
                </c:pt>
                <c:pt idx="4365">
                  <c:v>4.3650000000000002</c:v>
                </c:pt>
                <c:pt idx="4366">
                  <c:v>4.3659999999999997</c:v>
                </c:pt>
                <c:pt idx="4367">
                  <c:v>4.367</c:v>
                </c:pt>
                <c:pt idx="4368">
                  <c:v>4.3680000000000003</c:v>
                </c:pt>
                <c:pt idx="4369">
                  <c:v>4.3689999999999998</c:v>
                </c:pt>
                <c:pt idx="4370">
                  <c:v>4.37</c:v>
                </c:pt>
                <c:pt idx="4371">
                  <c:v>4.3710000000000004</c:v>
                </c:pt>
                <c:pt idx="4372">
                  <c:v>4.3719999999999999</c:v>
                </c:pt>
                <c:pt idx="4373">
                  <c:v>4.3730000000000002</c:v>
                </c:pt>
                <c:pt idx="4374">
                  <c:v>4.3739999999999997</c:v>
                </c:pt>
                <c:pt idx="4375">
                  <c:v>4.375</c:v>
                </c:pt>
                <c:pt idx="4376">
                  <c:v>4.3760000000000003</c:v>
                </c:pt>
                <c:pt idx="4377">
                  <c:v>4.3769999999999998</c:v>
                </c:pt>
                <c:pt idx="4378">
                  <c:v>4.3780000000000001</c:v>
                </c:pt>
                <c:pt idx="4379">
                  <c:v>4.3789999999999996</c:v>
                </c:pt>
                <c:pt idx="4380">
                  <c:v>4.38</c:v>
                </c:pt>
                <c:pt idx="4381">
                  <c:v>4.3810000000000002</c:v>
                </c:pt>
                <c:pt idx="4382">
                  <c:v>4.3819999999999997</c:v>
                </c:pt>
                <c:pt idx="4383">
                  <c:v>4.383</c:v>
                </c:pt>
                <c:pt idx="4384">
                  <c:v>4.3840000000000003</c:v>
                </c:pt>
                <c:pt idx="4385">
                  <c:v>4.3849999999999998</c:v>
                </c:pt>
                <c:pt idx="4386">
                  <c:v>4.3860000000000001</c:v>
                </c:pt>
                <c:pt idx="4387">
                  <c:v>4.3869999999999996</c:v>
                </c:pt>
                <c:pt idx="4388">
                  <c:v>4.3879999999999999</c:v>
                </c:pt>
                <c:pt idx="4389">
                  <c:v>4.3890000000000002</c:v>
                </c:pt>
                <c:pt idx="4390">
                  <c:v>4.3899999999999997</c:v>
                </c:pt>
                <c:pt idx="4391">
                  <c:v>4.391</c:v>
                </c:pt>
                <c:pt idx="4392">
                  <c:v>4.3920000000000003</c:v>
                </c:pt>
                <c:pt idx="4393">
                  <c:v>4.3929999999999998</c:v>
                </c:pt>
                <c:pt idx="4394">
                  <c:v>4.3940000000000001</c:v>
                </c:pt>
                <c:pt idx="4395">
                  <c:v>4.3949999999999996</c:v>
                </c:pt>
                <c:pt idx="4396">
                  <c:v>4.3959999999999999</c:v>
                </c:pt>
                <c:pt idx="4397">
                  <c:v>4.3970000000000002</c:v>
                </c:pt>
                <c:pt idx="4398">
                  <c:v>4.3979999999999997</c:v>
                </c:pt>
                <c:pt idx="4399">
                  <c:v>4.399</c:v>
                </c:pt>
                <c:pt idx="4400">
                  <c:v>4.4000000000000004</c:v>
                </c:pt>
                <c:pt idx="4401">
                  <c:v>4.4009999999999998</c:v>
                </c:pt>
                <c:pt idx="4402">
                  <c:v>4.4020000000000001</c:v>
                </c:pt>
                <c:pt idx="4403">
                  <c:v>4.4029999999999996</c:v>
                </c:pt>
                <c:pt idx="4404">
                  <c:v>4.4039999999999999</c:v>
                </c:pt>
                <c:pt idx="4405">
                  <c:v>4.4050000000000002</c:v>
                </c:pt>
                <c:pt idx="4406">
                  <c:v>4.4059999999999997</c:v>
                </c:pt>
                <c:pt idx="4407">
                  <c:v>4.407</c:v>
                </c:pt>
                <c:pt idx="4408">
                  <c:v>4.4080000000000004</c:v>
                </c:pt>
                <c:pt idx="4409">
                  <c:v>4.4089999999999998</c:v>
                </c:pt>
                <c:pt idx="4410">
                  <c:v>4.41</c:v>
                </c:pt>
                <c:pt idx="4411">
                  <c:v>4.4109999999999996</c:v>
                </c:pt>
                <c:pt idx="4412">
                  <c:v>4.4119999999999999</c:v>
                </c:pt>
                <c:pt idx="4413">
                  <c:v>4.4130000000000003</c:v>
                </c:pt>
                <c:pt idx="4414">
                  <c:v>4.4139999999999997</c:v>
                </c:pt>
                <c:pt idx="4415">
                  <c:v>4.415</c:v>
                </c:pt>
                <c:pt idx="4416">
                  <c:v>4.4160000000000004</c:v>
                </c:pt>
                <c:pt idx="4417">
                  <c:v>4.4169999999999998</c:v>
                </c:pt>
                <c:pt idx="4418">
                  <c:v>4.4180000000000001</c:v>
                </c:pt>
                <c:pt idx="4419">
                  <c:v>4.4189999999999996</c:v>
                </c:pt>
                <c:pt idx="4420">
                  <c:v>4.42</c:v>
                </c:pt>
                <c:pt idx="4421">
                  <c:v>4.4210000000000003</c:v>
                </c:pt>
                <c:pt idx="4422">
                  <c:v>4.4219999999999997</c:v>
                </c:pt>
                <c:pt idx="4423">
                  <c:v>4.423</c:v>
                </c:pt>
                <c:pt idx="4424">
                  <c:v>4.4240000000000004</c:v>
                </c:pt>
                <c:pt idx="4425">
                  <c:v>4.4249999999999998</c:v>
                </c:pt>
                <c:pt idx="4426">
                  <c:v>4.4260000000000002</c:v>
                </c:pt>
                <c:pt idx="4427">
                  <c:v>4.4269999999999996</c:v>
                </c:pt>
                <c:pt idx="4428">
                  <c:v>4.4279999999999999</c:v>
                </c:pt>
                <c:pt idx="4429">
                  <c:v>4.4290000000000003</c:v>
                </c:pt>
                <c:pt idx="4430">
                  <c:v>4.43</c:v>
                </c:pt>
                <c:pt idx="4431">
                  <c:v>4.431</c:v>
                </c:pt>
                <c:pt idx="4432">
                  <c:v>4.4320000000000004</c:v>
                </c:pt>
                <c:pt idx="4433">
                  <c:v>4.4329999999999998</c:v>
                </c:pt>
                <c:pt idx="4434">
                  <c:v>4.4340000000000002</c:v>
                </c:pt>
                <c:pt idx="4435">
                  <c:v>4.4349999999999996</c:v>
                </c:pt>
                <c:pt idx="4436">
                  <c:v>4.4359999999999999</c:v>
                </c:pt>
                <c:pt idx="4437">
                  <c:v>4.4370000000000003</c:v>
                </c:pt>
                <c:pt idx="4438">
                  <c:v>4.4379999999999997</c:v>
                </c:pt>
                <c:pt idx="4439">
                  <c:v>4.4390000000000001</c:v>
                </c:pt>
                <c:pt idx="4440">
                  <c:v>4.4400000000000004</c:v>
                </c:pt>
                <c:pt idx="4441">
                  <c:v>4.4409999999999998</c:v>
                </c:pt>
                <c:pt idx="4442">
                  <c:v>4.4420000000000002</c:v>
                </c:pt>
                <c:pt idx="4443">
                  <c:v>4.4429999999999996</c:v>
                </c:pt>
                <c:pt idx="4444">
                  <c:v>4.444</c:v>
                </c:pt>
                <c:pt idx="4445">
                  <c:v>4.4450000000000003</c:v>
                </c:pt>
                <c:pt idx="4446">
                  <c:v>4.4459999999999997</c:v>
                </c:pt>
                <c:pt idx="4447">
                  <c:v>4.4470000000000001</c:v>
                </c:pt>
                <c:pt idx="4448">
                  <c:v>4.4480000000000004</c:v>
                </c:pt>
                <c:pt idx="4449">
                  <c:v>4.4489999999999998</c:v>
                </c:pt>
                <c:pt idx="4450">
                  <c:v>4.45</c:v>
                </c:pt>
                <c:pt idx="4451">
                  <c:v>4.4509999999999996</c:v>
                </c:pt>
                <c:pt idx="4452">
                  <c:v>4.452</c:v>
                </c:pt>
                <c:pt idx="4453">
                  <c:v>4.4530000000000003</c:v>
                </c:pt>
                <c:pt idx="4454">
                  <c:v>4.4539999999999997</c:v>
                </c:pt>
                <c:pt idx="4455">
                  <c:v>4.4550000000000001</c:v>
                </c:pt>
                <c:pt idx="4456">
                  <c:v>4.4560000000000004</c:v>
                </c:pt>
                <c:pt idx="4457">
                  <c:v>4.4569999999999999</c:v>
                </c:pt>
                <c:pt idx="4458">
                  <c:v>4.4580000000000002</c:v>
                </c:pt>
                <c:pt idx="4459">
                  <c:v>4.4589999999999996</c:v>
                </c:pt>
                <c:pt idx="4460">
                  <c:v>4.46</c:v>
                </c:pt>
                <c:pt idx="4461">
                  <c:v>4.4610000000000003</c:v>
                </c:pt>
                <c:pt idx="4462">
                  <c:v>4.4619999999999997</c:v>
                </c:pt>
                <c:pt idx="4463">
                  <c:v>4.4630000000000001</c:v>
                </c:pt>
                <c:pt idx="4464">
                  <c:v>4.4640000000000004</c:v>
                </c:pt>
                <c:pt idx="4465">
                  <c:v>4.4649999999999999</c:v>
                </c:pt>
                <c:pt idx="4466">
                  <c:v>4.4660000000000002</c:v>
                </c:pt>
                <c:pt idx="4467">
                  <c:v>4.4669999999999996</c:v>
                </c:pt>
                <c:pt idx="4468">
                  <c:v>4.468</c:v>
                </c:pt>
                <c:pt idx="4469">
                  <c:v>4.4690000000000003</c:v>
                </c:pt>
                <c:pt idx="4470">
                  <c:v>4.47</c:v>
                </c:pt>
                <c:pt idx="4471">
                  <c:v>4.4710000000000001</c:v>
                </c:pt>
                <c:pt idx="4472">
                  <c:v>4.4720000000000004</c:v>
                </c:pt>
                <c:pt idx="4473">
                  <c:v>4.4729999999999999</c:v>
                </c:pt>
                <c:pt idx="4474">
                  <c:v>4.4740000000000002</c:v>
                </c:pt>
                <c:pt idx="4475">
                  <c:v>4.4749999999999996</c:v>
                </c:pt>
                <c:pt idx="4476">
                  <c:v>4.476</c:v>
                </c:pt>
                <c:pt idx="4477">
                  <c:v>4.4770000000000003</c:v>
                </c:pt>
                <c:pt idx="4478">
                  <c:v>4.4779999999999998</c:v>
                </c:pt>
                <c:pt idx="4479">
                  <c:v>4.4790000000000001</c:v>
                </c:pt>
                <c:pt idx="4480">
                  <c:v>4.4800000000000004</c:v>
                </c:pt>
                <c:pt idx="4481">
                  <c:v>4.4809999999999999</c:v>
                </c:pt>
                <c:pt idx="4482">
                  <c:v>4.4820000000000002</c:v>
                </c:pt>
                <c:pt idx="4483">
                  <c:v>4.4829999999999997</c:v>
                </c:pt>
                <c:pt idx="4484">
                  <c:v>4.484</c:v>
                </c:pt>
                <c:pt idx="4485">
                  <c:v>4.4850000000000003</c:v>
                </c:pt>
                <c:pt idx="4486">
                  <c:v>4.4859999999999998</c:v>
                </c:pt>
                <c:pt idx="4487">
                  <c:v>4.4870000000000001</c:v>
                </c:pt>
                <c:pt idx="4488">
                  <c:v>4.4880000000000004</c:v>
                </c:pt>
                <c:pt idx="4489">
                  <c:v>4.4889999999999999</c:v>
                </c:pt>
                <c:pt idx="4490">
                  <c:v>4.49</c:v>
                </c:pt>
                <c:pt idx="4491">
                  <c:v>4.4909999999999997</c:v>
                </c:pt>
                <c:pt idx="4492">
                  <c:v>4.492</c:v>
                </c:pt>
                <c:pt idx="4493">
                  <c:v>4.4930000000000003</c:v>
                </c:pt>
                <c:pt idx="4494">
                  <c:v>4.4939999999999998</c:v>
                </c:pt>
                <c:pt idx="4495">
                  <c:v>4.4950000000000001</c:v>
                </c:pt>
                <c:pt idx="4496">
                  <c:v>4.4960000000000004</c:v>
                </c:pt>
                <c:pt idx="4497">
                  <c:v>4.4969999999999999</c:v>
                </c:pt>
                <c:pt idx="4498">
                  <c:v>4.4980000000000002</c:v>
                </c:pt>
                <c:pt idx="4499">
                  <c:v>4.4989999999999997</c:v>
                </c:pt>
                <c:pt idx="4500">
                  <c:v>4.5</c:v>
                </c:pt>
                <c:pt idx="4501">
                  <c:v>4.5010000000000003</c:v>
                </c:pt>
                <c:pt idx="4502">
                  <c:v>4.5019999999999998</c:v>
                </c:pt>
                <c:pt idx="4503">
                  <c:v>4.5030000000000001</c:v>
                </c:pt>
                <c:pt idx="4504">
                  <c:v>4.5039999999999996</c:v>
                </c:pt>
                <c:pt idx="4505">
                  <c:v>4.5049999999999999</c:v>
                </c:pt>
                <c:pt idx="4506">
                  <c:v>4.5060000000000002</c:v>
                </c:pt>
                <c:pt idx="4507">
                  <c:v>4.5069999999999997</c:v>
                </c:pt>
                <c:pt idx="4508">
                  <c:v>4.508</c:v>
                </c:pt>
                <c:pt idx="4509">
                  <c:v>4.5090000000000003</c:v>
                </c:pt>
                <c:pt idx="4510">
                  <c:v>4.51</c:v>
                </c:pt>
                <c:pt idx="4511">
                  <c:v>4.5110000000000001</c:v>
                </c:pt>
                <c:pt idx="4512">
                  <c:v>4.5119999999999996</c:v>
                </c:pt>
                <c:pt idx="4513">
                  <c:v>4.5129999999999999</c:v>
                </c:pt>
                <c:pt idx="4514">
                  <c:v>4.5140000000000002</c:v>
                </c:pt>
                <c:pt idx="4515">
                  <c:v>4.5149999999999997</c:v>
                </c:pt>
                <c:pt idx="4516">
                  <c:v>4.516</c:v>
                </c:pt>
                <c:pt idx="4517">
                  <c:v>4.5170000000000003</c:v>
                </c:pt>
                <c:pt idx="4518">
                  <c:v>4.5179999999999998</c:v>
                </c:pt>
                <c:pt idx="4519">
                  <c:v>4.5190000000000001</c:v>
                </c:pt>
                <c:pt idx="4520">
                  <c:v>4.5199999999999996</c:v>
                </c:pt>
                <c:pt idx="4521">
                  <c:v>4.5209999999999999</c:v>
                </c:pt>
                <c:pt idx="4522">
                  <c:v>4.5220000000000002</c:v>
                </c:pt>
                <c:pt idx="4523">
                  <c:v>4.5229999999999997</c:v>
                </c:pt>
                <c:pt idx="4524">
                  <c:v>4.524</c:v>
                </c:pt>
                <c:pt idx="4525">
                  <c:v>4.5250000000000004</c:v>
                </c:pt>
                <c:pt idx="4526">
                  <c:v>4.5259999999999998</c:v>
                </c:pt>
                <c:pt idx="4527">
                  <c:v>4.5270000000000001</c:v>
                </c:pt>
                <c:pt idx="4528">
                  <c:v>4.5279999999999996</c:v>
                </c:pt>
                <c:pt idx="4529">
                  <c:v>4.5289999999999999</c:v>
                </c:pt>
                <c:pt idx="4530">
                  <c:v>4.53</c:v>
                </c:pt>
                <c:pt idx="4531">
                  <c:v>4.5309999999999997</c:v>
                </c:pt>
                <c:pt idx="4532">
                  <c:v>4.532</c:v>
                </c:pt>
                <c:pt idx="4533">
                  <c:v>4.5330000000000004</c:v>
                </c:pt>
                <c:pt idx="4534">
                  <c:v>4.5339999999999998</c:v>
                </c:pt>
                <c:pt idx="4535">
                  <c:v>4.5350000000000001</c:v>
                </c:pt>
                <c:pt idx="4536">
                  <c:v>4.5359999999999996</c:v>
                </c:pt>
                <c:pt idx="4537">
                  <c:v>4.5369999999999999</c:v>
                </c:pt>
                <c:pt idx="4538">
                  <c:v>4.5380000000000003</c:v>
                </c:pt>
                <c:pt idx="4539">
                  <c:v>4.5389999999999997</c:v>
                </c:pt>
                <c:pt idx="4540">
                  <c:v>4.54</c:v>
                </c:pt>
                <c:pt idx="4541">
                  <c:v>4.5410000000000004</c:v>
                </c:pt>
                <c:pt idx="4542">
                  <c:v>4.5419999999999998</c:v>
                </c:pt>
                <c:pt idx="4543">
                  <c:v>4.5430000000000001</c:v>
                </c:pt>
                <c:pt idx="4544">
                  <c:v>4.5439999999999996</c:v>
                </c:pt>
                <c:pt idx="4545">
                  <c:v>4.5449999999999999</c:v>
                </c:pt>
                <c:pt idx="4546">
                  <c:v>4.5460000000000003</c:v>
                </c:pt>
                <c:pt idx="4547">
                  <c:v>4.5469999999999997</c:v>
                </c:pt>
                <c:pt idx="4548">
                  <c:v>4.548</c:v>
                </c:pt>
                <c:pt idx="4549">
                  <c:v>4.5490000000000004</c:v>
                </c:pt>
                <c:pt idx="4550">
                  <c:v>4.55</c:v>
                </c:pt>
                <c:pt idx="4551">
                  <c:v>4.5510000000000002</c:v>
                </c:pt>
                <c:pt idx="4552">
                  <c:v>4.5519999999999996</c:v>
                </c:pt>
                <c:pt idx="4553">
                  <c:v>4.5529999999999999</c:v>
                </c:pt>
                <c:pt idx="4554">
                  <c:v>4.5540000000000003</c:v>
                </c:pt>
                <c:pt idx="4555">
                  <c:v>4.5549999999999997</c:v>
                </c:pt>
                <c:pt idx="4556">
                  <c:v>4.556</c:v>
                </c:pt>
                <c:pt idx="4557">
                  <c:v>4.5570000000000004</c:v>
                </c:pt>
                <c:pt idx="4558">
                  <c:v>4.5579999999999998</c:v>
                </c:pt>
                <c:pt idx="4559">
                  <c:v>4.5590000000000002</c:v>
                </c:pt>
                <c:pt idx="4560">
                  <c:v>4.5599999999999996</c:v>
                </c:pt>
                <c:pt idx="4561">
                  <c:v>4.5609999999999999</c:v>
                </c:pt>
                <c:pt idx="4562">
                  <c:v>4.5620000000000003</c:v>
                </c:pt>
                <c:pt idx="4563">
                  <c:v>4.5629999999999997</c:v>
                </c:pt>
                <c:pt idx="4564">
                  <c:v>4.5640000000000001</c:v>
                </c:pt>
                <c:pt idx="4565">
                  <c:v>4.5650000000000004</c:v>
                </c:pt>
                <c:pt idx="4566">
                  <c:v>4.5659999999999998</c:v>
                </c:pt>
                <c:pt idx="4567">
                  <c:v>4.5670000000000002</c:v>
                </c:pt>
                <c:pt idx="4568">
                  <c:v>4.5679999999999996</c:v>
                </c:pt>
                <c:pt idx="4569">
                  <c:v>4.569</c:v>
                </c:pt>
                <c:pt idx="4570">
                  <c:v>4.57</c:v>
                </c:pt>
                <c:pt idx="4571">
                  <c:v>4.5709999999999997</c:v>
                </c:pt>
                <c:pt idx="4572">
                  <c:v>4.5720000000000001</c:v>
                </c:pt>
                <c:pt idx="4573">
                  <c:v>4.5730000000000004</c:v>
                </c:pt>
                <c:pt idx="4574">
                  <c:v>4.5739999999999998</c:v>
                </c:pt>
                <c:pt idx="4575">
                  <c:v>4.5750000000000002</c:v>
                </c:pt>
                <c:pt idx="4576">
                  <c:v>4.5759999999999996</c:v>
                </c:pt>
                <c:pt idx="4577">
                  <c:v>4.577</c:v>
                </c:pt>
                <c:pt idx="4578">
                  <c:v>4.5780000000000003</c:v>
                </c:pt>
                <c:pt idx="4579">
                  <c:v>4.5789999999999997</c:v>
                </c:pt>
                <c:pt idx="4580">
                  <c:v>4.58</c:v>
                </c:pt>
                <c:pt idx="4581">
                  <c:v>4.5810000000000004</c:v>
                </c:pt>
                <c:pt idx="4582">
                  <c:v>4.5819999999999999</c:v>
                </c:pt>
                <c:pt idx="4583">
                  <c:v>4.5830000000000002</c:v>
                </c:pt>
                <c:pt idx="4584">
                  <c:v>4.5839999999999996</c:v>
                </c:pt>
                <c:pt idx="4585">
                  <c:v>4.585</c:v>
                </c:pt>
                <c:pt idx="4586">
                  <c:v>4.5860000000000003</c:v>
                </c:pt>
                <c:pt idx="4587">
                  <c:v>4.5869999999999997</c:v>
                </c:pt>
                <c:pt idx="4588">
                  <c:v>4.5880000000000001</c:v>
                </c:pt>
                <c:pt idx="4589">
                  <c:v>4.5890000000000004</c:v>
                </c:pt>
                <c:pt idx="4590">
                  <c:v>4.59</c:v>
                </c:pt>
                <c:pt idx="4591">
                  <c:v>4.5910000000000002</c:v>
                </c:pt>
                <c:pt idx="4592">
                  <c:v>4.5919999999999996</c:v>
                </c:pt>
                <c:pt idx="4593">
                  <c:v>4.593</c:v>
                </c:pt>
                <c:pt idx="4594">
                  <c:v>4.5940000000000003</c:v>
                </c:pt>
                <c:pt idx="4595">
                  <c:v>4.5949999999999998</c:v>
                </c:pt>
                <c:pt idx="4596">
                  <c:v>4.5960000000000001</c:v>
                </c:pt>
                <c:pt idx="4597">
                  <c:v>4.5970000000000004</c:v>
                </c:pt>
                <c:pt idx="4598">
                  <c:v>4.5979999999999999</c:v>
                </c:pt>
                <c:pt idx="4599">
                  <c:v>4.5990000000000002</c:v>
                </c:pt>
                <c:pt idx="4600">
                  <c:v>4.5999999999999996</c:v>
                </c:pt>
                <c:pt idx="4601">
                  <c:v>4.601</c:v>
                </c:pt>
                <c:pt idx="4602">
                  <c:v>4.6020000000000003</c:v>
                </c:pt>
                <c:pt idx="4603">
                  <c:v>4.6029999999999998</c:v>
                </c:pt>
                <c:pt idx="4604">
                  <c:v>4.6040000000000001</c:v>
                </c:pt>
                <c:pt idx="4605">
                  <c:v>4.6050000000000004</c:v>
                </c:pt>
                <c:pt idx="4606">
                  <c:v>4.6059999999999999</c:v>
                </c:pt>
                <c:pt idx="4607">
                  <c:v>4.6070000000000002</c:v>
                </c:pt>
                <c:pt idx="4608">
                  <c:v>4.6079999999999997</c:v>
                </c:pt>
                <c:pt idx="4609">
                  <c:v>4.609</c:v>
                </c:pt>
                <c:pt idx="4610">
                  <c:v>4.6100000000000003</c:v>
                </c:pt>
                <c:pt idx="4611">
                  <c:v>4.6109999999999998</c:v>
                </c:pt>
                <c:pt idx="4612">
                  <c:v>4.6120000000000001</c:v>
                </c:pt>
                <c:pt idx="4613">
                  <c:v>4.6130000000000004</c:v>
                </c:pt>
                <c:pt idx="4614">
                  <c:v>4.6139999999999999</c:v>
                </c:pt>
                <c:pt idx="4615">
                  <c:v>4.6150000000000002</c:v>
                </c:pt>
                <c:pt idx="4616">
                  <c:v>4.6159999999999997</c:v>
                </c:pt>
                <c:pt idx="4617">
                  <c:v>4.617</c:v>
                </c:pt>
                <c:pt idx="4618">
                  <c:v>4.6180000000000003</c:v>
                </c:pt>
                <c:pt idx="4619">
                  <c:v>4.6189999999999998</c:v>
                </c:pt>
                <c:pt idx="4620">
                  <c:v>4.62</c:v>
                </c:pt>
                <c:pt idx="4621">
                  <c:v>4.6210000000000004</c:v>
                </c:pt>
                <c:pt idx="4622">
                  <c:v>4.6219999999999999</c:v>
                </c:pt>
                <c:pt idx="4623">
                  <c:v>4.6230000000000002</c:v>
                </c:pt>
                <c:pt idx="4624">
                  <c:v>4.6239999999999997</c:v>
                </c:pt>
                <c:pt idx="4625">
                  <c:v>4.625</c:v>
                </c:pt>
                <c:pt idx="4626">
                  <c:v>4.6260000000000003</c:v>
                </c:pt>
                <c:pt idx="4627">
                  <c:v>4.6269999999999998</c:v>
                </c:pt>
                <c:pt idx="4628">
                  <c:v>4.6280000000000001</c:v>
                </c:pt>
                <c:pt idx="4629">
                  <c:v>4.6289999999999996</c:v>
                </c:pt>
                <c:pt idx="4630">
                  <c:v>4.63</c:v>
                </c:pt>
                <c:pt idx="4631">
                  <c:v>4.6310000000000002</c:v>
                </c:pt>
                <c:pt idx="4632">
                  <c:v>4.6319999999999997</c:v>
                </c:pt>
                <c:pt idx="4633">
                  <c:v>4.633</c:v>
                </c:pt>
                <c:pt idx="4634">
                  <c:v>4.6340000000000003</c:v>
                </c:pt>
                <c:pt idx="4635">
                  <c:v>4.6349999999999998</c:v>
                </c:pt>
                <c:pt idx="4636">
                  <c:v>4.6360000000000001</c:v>
                </c:pt>
                <c:pt idx="4637">
                  <c:v>4.6369999999999996</c:v>
                </c:pt>
                <c:pt idx="4638">
                  <c:v>4.6379999999999999</c:v>
                </c:pt>
                <c:pt idx="4639">
                  <c:v>4.6390000000000002</c:v>
                </c:pt>
                <c:pt idx="4640">
                  <c:v>4.6399999999999997</c:v>
                </c:pt>
                <c:pt idx="4641">
                  <c:v>4.641</c:v>
                </c:pt>
                <c:pt idx="4642">
                  <c:v>4.6420000000000003</c:v>
                </c:pt>
                <c:pt idx="4643">
                  <c:v>4.6429999999999998</c:v>
                </c:pt>
                <c:pt idx="4644">
                  <c:v>4.6440000000000001</c:v>
                </c:pt>
                <c:pt idx="4645">
                  <c:v>4.6449999999999996</c:v>
                </c:pt>
                <c:pt idx="4646">
                  <c:v>4.6459999999999999</c:v>
                </c:pt>
                <c:pt idx="4647">
                  <c:v>4.6470000000000002</c:v>
                </c:pt>
                <c:pt idx="4648">
                  <c:v>4.6479999999999997</c:v>
                </c:pt>
                <c:pt idx="4649">
                  <c:v>4.649</c:v>
                </c:pt>
                <c:pt idx="4650">
                  <c:v>4.6500000000000004</c:v>
                </c:pt>
                <c:pt idx="4651">
                  <c:v>4.6509999999999998</c:v>
                </c:pt>
                <c:pt idx="4652">
                  <c:v>4.6520000000000001</c:v>
                </c:pt>
                <c:pt idx="4653">
                  <c:v>4.6529999999999996</c:v>
                </c:pt>
                <c:pt idx="4654">
                  <c:v>4.6539999999999999</c:v>
                </c:pt>
                <c:pt idx="4655">
                  <c:v>4.6550000000000002</c:v>
                </c:pt>
                <c:pt idx="4656">
                  <c:v>4.6559999999999997</c:v>
                </c:pt>
                <c:pt idx="4657">
                  <c:v>4.657</c:v>
                </c:pt>
                <c:pt idx="4658">
                  <c:v>4.6580000000000004</c:v>
                </c:pt>
                <c:pt idx="4659">
                  <c:v>4.6589999999999998</c:v>
                </c:pt>
                <c:pt idx="4660">
                  <c:v>4.66</c:v>
                </c:pt>
                <c:pt idx="4661">
                  <c:v>4.6609999999999996</c:v>
                </c:pt>
                <c:pt idx="4662">
                  <c:v>4.6619999999999999</c:v>
                </c:pt>
                <c:pt idx="4663">
                  <c:v>4.6630000000000003</c:v>
                </c:pt>
                <c:pt idx="4664">
                  <c:v>4.6639999999999997</c:v>
                </c:pt>
                <c:pt idx="4665">
                  <c:v>4.665</c:v>
                </c:pt>
                <c:pt idx="4666">
                  <c:v>4.6660000000000004</c:v>
                </c:pt>
                <c:pt idx="4667">
                  <c:v>4.6669999999999998</c:v>
                </c:pt>
                <c:pt idx="4668">
                  <c:v>4.6680000000000001</c:v>
                </c:pt>
                <c:pt idx="4669">
                  <c:v>4.6689999999999996</c:v>
                </c:pt>
                <c:pt idx="4670">
                  <c:v>4.67</c:v>
                </c:pt>
                <c:pt idx="4671">
                  <c:v>4.6710000000000003</c:v>
                </c:pt>
                <c:pt idx="4672">
                  <c:v>4.6719999999999997</c:v>
                </c:pt>
                <c:pt idx="4673">
                  <c:v>4.673</c:v>
                </c:pt>
                <c:pt idx="4674">
                  <c:v>4.6740000000000004</c:v>
                </c:pt>
                <c:pt idx="4675">
                  <c:v>4.6749999999999998</c:v>
                </c:pt>
                <c:pt idx="4676">
                  <c:v>4.6760000000000002</c:v>
                </c:pt>
                <c:pt idx="4677">
                  <c:v>4.6769999999999996</c:v>
                </c:pt>
                <c:pt idx="4678">
                  <c:v>4.6779999999999999</c:v>
                </c:pt>
                <c:pt idx="4679">
                  <c:v>4.6790000000000003</c:v>
                </c:pt>
                <c:pt idx="4680">
                  <c:v>4.68</c:v>
                </c:pt>
                <c:pt idx="4681">
                  <c:v>4.681</c:v>
                </c:pt>
                <c:pt idx="4682">
                  <c:v>4.6820000000000004</c:v>
                </c:pt>
                <c:pt idx="4683">
                  <c:v>4.6829999999999998</c:v>
                </c:pt>
                <c:pt idx="4684">
                  <c:v>4.6840000000000002</c:v>
                </c:pt>
                <c:pt idx="4685">
                  <c:v>4.6849999999999996</c:v>
                </c:pt>
                <c:pt idx="4686">
                  <c:v>4.6859999999999999</c:v>
                </c:pt>
                <c:pt idx="4687">
                  <c:v>4.6870000000000003</c:v>
                </c:pt>
                <c:pt idx="4688">
                  <c:v>4.6879999999999997</c:v>
                </c:pt>
                <c:pt idx="4689">
                  <c:v>4.6890000000000001</c:v>
                </c:pt>
                <c:pt idx="4690">
                  <c:v>4.6900000000000004</c:v>
                </c:pt>
                <c:pt idx="4691">
                  <c:v>4.6909999999999998</c:v>
                </c:pt>
                <c:pt idx="4692">
                  <c:v>4.6920000000000002</c:v>
                </c:pt>
                <c:pt idx="4693">
                  <c:v>4.6929999999999996</c:v>
                </c:pt>
                <c:pt idx="4694">
                  <c:v>4.694</c:v>
                </c:pt>
                <c:pt idx="4695">
                  <c:v>4.6950000000000003</c:v>
                </c:pt>
                <c:pt idx="4696">
                  <c:v>4.6959999999999997</c:v>
                </c:pt>
                <c:pt idx="4697">
                  <c:v>4.6970000000000001</c:v>
                </c:pt>
                <c:pt idx="4698">
                  <c:v>4.6980000000000004</c:v>
                </c:pt>
                <c:pt idx="4699">
                  <c:v>4.6989999999999998</c:v>
                </c:pt>
                <c:pt idx="4700">
                  <c:v>4.7</c:v>
                </c:pt>
                <c:pt idx="4701">
                  <c:v>4.7009999999999996</c:v>
                </c:pt>
                <c:pt idx="4702">
                  <c:v>4.702</c:v>
                </c:pt>
                <c:pt idx="4703">
                  <c:v>4.7030000000000003</c:v>
                </c:pt>
                <c:pt idx="4704">
                  <c:v>4.7039999999999997</c:v>
                </c:pt>
                <c:pt idx="4705">
                  <c:v>4.7050000000000001</c:v>
                </c:pt>
                <c:pt idx="4706">
                  <c:v>4.7060000000000004</c:v>
                </c:pt>
                <c:pt idx="4707">
                  <c:v>4.7069999999999999</c:v>
                </c:pt>
                <c:pt idx="4708">
                  <c:v>4.7080000000000002</c:v>
                </c:pt>
                <c:pt idx="4709">
                  <c:v>4.7089999999999996</c:v>
                </c:pt>
                <c:pt idx="4710">
                  <c:v>4.71</c:v>
                </c:pt>
                <c:pt idx="4711">
                  <c:v>4.7110000000000003</c:v>
                </c:pt>
                <c:pt idx="4712">
                  <c:v>4.7119999999999997</c:v>
                </c:pt>
                <c:pt idx="4713">
                  <c:v>4.7130000000000001</c:v>
                </c:pt>
                <c:pt idx="4714">
                  <c:v>4.7140000000000004</c:v>
                </c:pt>
                <c:pt idx="4715">
                  <c:v>4.7149999999999999</c:v>
                </c:pt>
                <c:pt idx="4716">
                  <c:v>4.7160000000000002</c:v>
                </c:pt>
                <c:pt idx="4717">
                  <c:v>4.7169999999999996</c:v>
                </c:pt>
                <c:pt idx="4718">
                  <c:v>4.718</c:v>
                </c:pt>
                <c:pt idx="4719">
                  <c:v>4.7190000000000003</c:v>
                </c:pt>
                <c:pt idx="4720">
                  <c:v>4.72</c:v>
                </c:pt>
                <c:pt idx="4721">
                  <c:v>4.7210000000000001</c:v>
                </c:pt>
                <c:pt idx="4722">
                  <c:v>4.7220000000000004</c:v>
                </c:pt>
                <c:pt idx="4723">
                  <c:v>4.7229999999999999</c:v>
                </c:pt>
                <c:pt idx="4724">
                  <c:v>4.7240000000000002</c:v>
                </c:pt>
                <c:pt idx="4725">
                  <c:v>4.7249999999999996</c:v>
                </c:pt>
                <c:pt idx="4726">
                  <c:v>4.726</c:v>
                </c:pt>
                <c:pt idx="4727">
                  <c:v>4.7270000000000003</c:v>
                </c:pt>
                <c:pt idx="4728">
                  <c:v>4.7279999999999998</c:v>
                </c:pt>
                <c:pt idx="4729">
                  <c:v>4.7290000000000001</c:v>
                </c:pt>
                <c:pt idx="4730">
                  <c:v>4.7300000000000004</c:v>
                </c:pt>
                <c:pt idx="4731">
                  <c:v>4.7309999999999999</c:v>
                </c:pt>
                <c:pt idx="4732">
                  <c:v>4.7320000000000002</c:v>
                </c:pt>
                <c:pt idx="4733">
                  <c:v>4.7329999999999997</c:v>
                </c:pt>
                <c:pt idx="4734">
                  <c:v>4.734</c:v>
                </c:pt>
                <c:pt idx="4735">
                  <c:v>4.7350000000000003</c:v>
                </c:pt>
                <c:pt idx="4736">
                  <c:v>4.7359999999999998</c:v>
                </c:pt>
                <c:pt idx="4737">
                  <c:v>4.7370000000000001</c:v>
                </c:pt>
                <c:pt idx="4738">
                  <c:v>4.7380000000000004</c:v>
                </c:pt>
                <c:pt idx="4739">
                  <c:v>4.7389999999999999</c:v>
                </c:pt>
                <c:pt idx="4740">
                  <c:v>4.74</c:v>
                </c:pt>
                <c:pt idx="4741">
                  <c:v>4.7409999999999997</c:v>
                </c:pt>
                <c:pt idx="4742">
                  <c:v>4.742</c:v>
                </c:pt>
                <c:pt idx="4743">
                  <c:v>4.7430000000000003</c:v>
                </c:pt>
                <c:pt idx="4744">
                  <c:v>4.7439999999999998</c:v>
                </c:pt>
                <c:pt idx="4745">
                  <c:v>4.7450000000000001</c:v>
                </c:pt>
                <c:pt idx="4746">
                  <c:v>4.7460000000000004</c:v>
                </c:pt>
                <c:pt idx="4747">
                  <c:v>4.7469999999999999</c:v>
                </c:pt>
                <c:pt idx="4748">
                  <c:v>4.7480000000000002</c:v>
                </c:pt>
                <c:pt idx="4749">
                  <c:v>4.7489999999999997</c:v>
                </c:pt>
                <c:pt idx="4750">
                  <c:v>4.75</c:v>
                </c:pt>
                <c:pt idx="4751">
                  <c:v>4.7510000000000003</c:v>
                </c:pt>
                <c:pt idx="4752">
                  <c:v>4.7519999999999998</c:v>
                </c:pt>
                <c:pt idx="4753">
                  <c:v>4.7530000000000001</c:v>
                </c:pt>
                <c:pt idx="4754">
                  <c:v>4.7539999999999996</c:v>
                </c:pt>
                <c:pt idx="4755">
                  <c:v>4.7549999999999999</c:v>
                </c:pt>
                <c:pt idx="4756">
                  <c:v>4.7560000000000002</c:v>
                </c:pt>
                <c:pt idx="4757">
                  <c:v>4.7569999999999997</c:v>
                </c:pt>
                <c:pt idx="4758">
                  <c:v>4.758</c:v>
                </c:pt>
                <c:pt idx="4759">
                  <c:v>4.7590000000000003</c:v>
                </c:pt>
                <c:pt idx="4760">
                  <c:v>4.76</c:v>
                </c:pt>
                <c:pt idx="4761">
                  <c:v>4.7610000000000001</c:v>
                </c:pt>
                <c:pt idx="4762">
                  <c:v>4.7619999999999996</c:v>
                </c:pt>
                <c:pt idx="4763">
                  <c:v>4.7629999999999999</c:v>
                </c:pt>
                <c:pt idx="4764">
                  <c:v>4.7640000000000002</c:v>
                </c:pt>
                <c:pt idx="4765">
                  <c:v>4.7649999999999997</c:v>
                </c:pt>
                <c:pt idx="4766">
                  <c:v>4.766</c:v>
                </c:pt>
                <c:pt idx="4767">
                  <c:v>4.7670000000000003</c:v>
                </c:pt>
                <c:pt idx="4768">
                  <c:v>4.7679999999999998</c:v>
                </c:pt>
                <c:pt idx="4769">
                  <c:v>4.7690000000000001</c:v>
                </c:pt>
                <c:pt idx="4770">
                  <c:v>4.7699999999999996</c:v>
                </c:pt>
                <c:pt idx="4771">
                  <c:v>4.7709999999999999</c:v>
                </c:pt>
                <c:pt idx="4772">
                  <c:v>4.7720000000000002</c:v>
                </c:pt>
                <c:pt idx="4773">
                  <c:v>4.7729999999999997</c:v>
                </c:pt>
                <c:pt idx="4774">
                  <c:v>4.774</c:v>
                </c:pt>
                <c:pt idx="4775">
                  <c:v>4.7750000000000004</c:v>
                </c:pt>
                <c:pt idx="4776">
                  <c:v>4.7759999999999998</c:v>
                </c:pt>
                <c:pt idx="4777">
                  <c:v>4.7770000000000001</c:v>
                </c:pt>
                <c:pt idx="4778">
                  <c:v>4.7779999999999996</c:v>
                </c:pt>
                <c:pt idx="4779">
                  <c:v>4.7789999999999999</c:v>
                </c:pt>
                <c:pt idx="4780">
                  <c:v>4.78</c:v>
                </c:pt>
                <c:pt idx="4781">
                  <c:v>4.7809999999999997</c:v>
                </c:pt>
                <c:pt idx="4782">
                  <c:v>4.782</c:v>
                </c:pt>
                <c:pt idx="4783">
                  <c:v>4.7830000000000004</c:v>
                </c:pt>
                <c:pt idx="4784">
                  <c:v>4.7839999999999998</c:v>
                </c:pt>
                <c:pt idx="4785">
                  <c:v>4.7850000000000001</c:v>
                </c:pt>
                <c:pt idx="4786">
                  <c:v>4.7859999999999996</c:v>
                </c:pt>
                <c:pt idx="4787">
                  <c:v>4.7869999999999999</c:v>
                </c:pt>
                <c:pt idx="4788">
                  <c:v>4.7880000000000003</c:v>
                </c:pt>
                <c:pt idx="4789">
                  <c:v>4.7889999999999997</c:v>
                </c:pt>
                <c:pt idx="4790">
                  <c:v>4.79</c:v>
                </c:pt>
                <c:pt idx="4791">
                  <c:v>4.7910000000000004</c:v>
                </c:pt>
                <c:pt idx="4792">
                  <c:v>4.7919999999999998</c:v>
                </c:pt>
                <c:pt idx="4793">
                  <c:v>4.7930000000000001</c:v>
                </c:pt>
                <c:pt idx="4794">
                  <c:v>4.7939999999999996</c:v>
                </c:pt>
                <c:pt idx="4795">
                  <c:v>4.7949999999999999</c:v>
                </c:pt>
                <c:pt idx="4796">
                  <c:v>4.7960000000000003</c:v>
                </c:pt>
                <c:pt idx="4797">
                  <c:v>4.7969999999999997</c:v>
                </c:pt>
                <c:pt idx="4798">
                  <c:v>4.798</c:v>
                </c:pt>
                <c:pt idx="4799">
                  <c:v>4.7990000000000004</c:v>
                </c:pt>
                <c:pt idx="4800">
                  <c:v>4.8</c:v>
                </c:pt>
                <c:pt idx="4801">
                  <c:v>4.8010000000000002</c:v>
                </c:pt>
                <c:pt idx="4802">
                  <c:v>4.8019999999999996</c:v>
                </c:pt>
                <c:pt idx="4803">
                  <c:v>4.8029999999999999</c:v>
                </c:pt>
                <c:pt idx="4804">
                  <c:v>4.8040000000000003</c:v>
                </c:pt>
                <c:pt idx="4805">
                  <c:v>4.8049999999999997</c:v>
                </c:pt>
                <c:pt idx="4806">
                  <c:v>4.806</c:v>
                </c:pt>
                <c:pt idx="4807">
                  <c:v>4.8070000000000004</c:v>
                </c:pt>
                <c:pt idx="4808">
                  <c:v>4.8079999999999998</c:v>
                </c:pt>
                <c:pt idx="4809">
                  <c:v>4.8090000000000002</c:v>
                </c:pt>
                <c:pt idx="4810">
                  <c:v>4.8099999999999996</c:v>
                </c:pt>
                <c:pt idx="4811">
                  <c:v>4.8109999999999999</c:v>
                </c:pt>
                <c:pt idx="4812">
                  <c:v>4.8120000000000003</c:v>
                </c:pt>
                <c:pt idx="4813">
                  <c:v>4.8129999999999997</c:v>
                </c:pt>
                <c:pt idx="4814">
                  <c:v>4.8140000000000001</c:v>
                </c:pt>
                <c:pt idx="4815">
                  <c:v>4.8150000000000004</c:v>
                </c:pt>
                <c:pt idx="4816">
                  <c:v>4.8159999999999998</c:v>
                </c:pt>
                <c:pt idx="4817">
                  <c:v>4.8170000000000002</c:v>
                </c:pt>
                <c:pt idx="4818">
                  <c:v>4.8179999999999996</c:v>
                </c:pt>
                <c:pt idx="4819">
                  <c:v>4.819</c:v>
                </c:pt>
                <c:pt idx="4820">
                  <c:v>4.82</c:v>
                </c:pt>
                <c:pt idx="4821">
                  <c:v>4.8209999999999997</c:v>
                </c:pt>
                <c:pt idx="4822">
                  <c:v>4.8220000000000001</c:v>
                </c:pt>
                <c:pt idx="4823">
                  <c:v>4.8230000000000004</c:v>
                </c:pt>
                <c:pt idx="4824">
                  <c:v>4.8239999999999998</c:v>
                </c:pt>
                <c:pt idx="4825">
                  <c:v>4.8250000000000002</c:v>
                </c:pt>
                <c:pt idx="4826">
                  <c:v>4.8259999999999996</c:v>
                </c:pt>
                <c:pt idx="4827">
                  <c:v>4.827</c:v>
                </c:pt>
                <c:pt idx="4828">
                  <c:v>4.8280000000000003</c:v>
                </c:pt>
                <c:pt idx="4829">
                  <c:v>4.8289999999999997</c:v>
                </c:pt>
                <c:pt idx="4830">
                  <c:v>4.83</c:v>
                </c:pt>
                <c:pt idx="4831">
                  <c:v>4.8310000000000004</c:v>
                </c:pt>
                <c:pt idx="4832">
                  <c:v>4.8319999999999999</c:v>
                </c:pt>
                <c:pt idx="4833">
                  <c:v>4.8330000000000002</c:v>
                </c:pt>
                <c:pt idx="4834">
                  <c:v>4.8339999999999996</c:v>
                </c:pt>
                <c:pt idx="4835">
                  <c:v>4.835</c:v>
                </c:pt>
                <c:pt idx="4836">
                  <c:v>4.8360000000000003</c:v>
                </c:pt>
                <c:pt idx="4837">
                  <c:v>4.8369999999999997</c:v>
                </c:pt>
                <c:pt idx="4838">
                  <c:v>4.8380000000000001</c:v>
                </c:pt>
                <c:pt idx="4839">
                  <c:v>4.8390000000000004</c:v>
                </c:pt>
                <c:pt idx="4840">
                  <c:v>4.84</c:v>
                </c:pt>
                <c:pt idx="4841">
                  <c:v>4.8410000000000002</c:v>
                </c:pt>
                <c:pt idx="4842">
                  <c:v>4.8419999999999996</c:v>
                </c:pt>
                <c:pt idx="4843">
                  <c:v>4.843</c:v>
                </c:pt>
                <c:pt idx="4844">
                  <c:v>4.8440000000000003</c:v>
                </c:pt>
                <c:pt idx="4845">
                  <c:v>4.8449999999999998</c:v>
                </c:pt>
                <c:pt idx="4846">
                  <c:v>4.8460000000000001</c:v>
                </c:pt>
                <c:pt idx="4847">
                  <c:v>4.8470000000000004</c:v>
                </c:pt>
                <c:pt idx="4848">
                  <c:v>4.8479999999999999</c:v>
                </c:pt>
                <c:pt idx="4849">
                  <c:v>4.8490000000000002</c:v>
                </c:pt>
                <c:pt idx="4850">
                  <c:v>4.8499999999999996</c:v>
                </c:pt>
                <c:pt idx="4851">
                  <c:v>4.851</c:v>
                </c:pt>
                <c:pt idx="4852">
                  <c:v>4.8520000000000003</c:v>
                </c:pt>
                <c:pt idx="4853">
                  <c:v>4.8529999999999998</c:v>
                </c:pt>
                <c:pt idx="4854">
                  <c:v>4.8540000000000001</c:v>
                </c:pt>
                <c:pt idx="4855">
                  <c:v>4.8550000000000004</c:v>
                </c:pt>
                <c:pt idx="4856">
                  <c:v>4.8559999999999999</c:v>
                </c:pt>
                <c:pt idx="4857">
                  <c:v>4.8570000000000002</c:v>
                </c:pt>
                <c:pt idx="4858">
                  <c:v>4.8579999999999997</c:v>
                </c:pt>
                <c:pt idx="4859">
                  <c:v>4.859</c:v>
                </c:pt>
                <c:pt idx="4860">
                  <c:v>4.8600000000000003</c:v>
                </c:pt>
                <c:pt idx="4861">
                  <c:v>4.8609999999999998</c:v>
                </c:pt>
                <c:pt idx="4862">
                  <c:v>4.8620000000000001</c:v>
                </c:pt>
                <c:pt idx="4863">
                  <c:v>4.8630000000000004</c:v>
                </c:pt>
                <c:pt idx="4864">
                  <c:v>4.8639999999999999</c:v>
                </c:pt>
                <c:pt idx="4865">
                  <c:v>4.8650000000000002</c:v>
                </c:pt>
                <c:pt idx="4866">
                  <c:v>4.8659999999999997</c:v>
                </c:pt>
                <c:pt idx="4867">
                  <c:v>4.867</c:v>
                </c:pt>
                <c:pt idx="4868">
                  <c:v>4.8680000000000003</c:v>
                </c:pt>
                <c:pt idx="4869">
                  <c:v>4.8689999999999998</c:v>
                </c:pt>
                <c:pt idx="4870">
                  <c:v>4.87</c:v>
                </c:pt>
                <c:pt idx="4871">
                  <c:v>4.8710000000000004</c:v>
                </c:pt>
                <c:pt idx="4872">
                  <c:v>4.8719999999999999</c:v>
                </c:pt>
                <c:pt idx="4873">
                  <c:v>4.8730000000000002</c:v>
                </c:pt>
                <c:pt idx="4874">
                  <c:v>4.8739999999999997</c:v>
                </c:pt>
                <c:pt idx="4875">
                  <c:v>4.875</c:v>
                </c:pt>
                <c:pt idx="4876">
                  <c:v>4.8760000000000003</c:v>
                </c:pt>
                <c:pt idx="4877">
                  <c:v>4.8769999999999998</c:v>
                </c:pt>
                <c:pt idx="4878">
                  <c:v>4.8780000000000001</c:v>
                </c:pt>
                <c:pt idx="4879">
                  <c:v>4.8789999999999996</c:v>
                </c:pt>
                <c:pt idx="4880">
                  <c:v>4.88</c:v>
                </c:pt>
                <c:pt idx="4881">
                  <c:v>4.8810000000000002</c:v>
                </c:pt>
                <c:pt idx="4882">
                  <c:v>4.8819999999999997</c:v>
                </c:pt>
                <c:pt idx="4883">
                  <c:v>4.883</c:v>
                </c:pt>
                <c:pt idx="4884">
                  <c:v>4.8840000000000003</c:v>
                </c:pt>
                <c:pt idx="4885">
                  <c:v>4.8849999999999998</c:v>
                </c:pt>
                <c:pt idx="4886">
                  <c:v>4.8860000000000001</c:v>
                </c:pt>
                <c:pt idx="4887">
                  <c:v>4.8869999999999996</c:v>
                </c:pt>
                <c:pt idx="4888">
                  <c:v>4.8879999999999999</c:v>
                </c:pt>
                <c:pt idx="4889">
                  <c:v>4.8890000000000002</c:v>
                </c:pt>
                <c:pt idx="4890">
                  <c:v>4.8899999999999997</c:v>
                </c:pt>
                <c:pt idx="4891">
                  <c:v>4.891</c:v>
                </c:pt>
                <c:pt idx="4892">
                  <c:v>4.8920000000000003</c:v>
                </c:pt>
                <c:pt idx="4893">
                  <c:v>4.8929999999999998</c:v>
                </c:pt>
                <c:pt idx="4894">
                  <c:v>4.8940000000000001</c:v>
                </c:pt>
                <c:pt idx="4895">
                  <c:v>4.8949999999999996</c:v>
                </c:pt>
                <c:pt idx="4896">
                  <c:v>4.8959999999999999</c:v>
                </c:pt>
                <c:pt idx="4897">
                  <c:v>4.8970000000000002</c:v>
                </c:pt>
                <c:pt idx="4898">
                  <c:v>4.8979999999999997</c:v>
                </c:pt>
                <c:pt idx="4899">
                  <c:v>4.899</c:v>
                </c:pt>
                <c:pt idx="4900">
                  <c:v>4.9000000000000004</c:v>
                </c:pt>
                <c:pt idx="4901">
                  <c:v>4.9009999999999998</c:v>
                </c:pt>
                <c:pt idx="4902">
                  <c:v>4.9020000000000001</c:v>
                </c:pt>
                <c:pt idx="4903">
                  <c:v>4.9029999999999996</c:v>
                </c:pt>
                <c:pt idx="4904">
                  <c:v>4.9039999999999999</c:v>
                </c:pt>
                <c:pt idx="4905">
                  <c:v>4.9050000000000002</c:v>
                </c:pt>
                <c:pt idx="4906">
                  <c:v>4.9059999999999997</c:v>
                </c:pt>
                <c:pt idx="4907">
                  <c:v>4.907</c:v>
                </c:pt>
                <c:pt idx="4908">
                  <c:v>4.9080000000000004</c:v>
                </c:pt>
                <c:pt idx="4909">
                  <c:v>4.9089999999999998</c:v>
                </c:pt>
                <c:pt idx="4910">
                  <c:v>4.91</c:v>
                </c:pt>
                <c:pt idx="4911">
                  <c:v>4.9109999999999996</c:v>
                </c:pt>
                <c:pt idx="4912">
                  <c:v>4.9119999999999999</c:v>
                </c:pt>
                <c:pt idx="4913">
                  <c:v>4.9130000000000003</c:v>
                </c:pt>
                <c:pt idx="4914">
                  <c:v>4.9139999999999997</c:v>
                </c:pt>
                <c:pt idx="4915">
                  <c:v>4.915</c:v>
                </c:pt>
                <c:pt idx="4916">
                  <c:v>4.9160000000000004</c:v>
                </c:pt>
                <c:pt idx="4917">
                  <c:v>4.9169999999999998</c:v>
                </c:pt>
                <c:pt idx="4918">
                  <c:v>4.9180000000000001</c:v>
                </c:pt>
                <c:pt idx="4919">
                  <c:v>4.9189999999999996</c:v>
                </c:pt>
                <c:pt idx="4920">
                  <c:v>4.92</c:v>
                </c:pt>
                <c:pt idx="4921">
                  <c:v>4.9210000000000003</c:v>
                </c:pt>
                <c:pt idx="4922">
                  <c:v>4.9219999999999997</c:v>
                </c:pt>
                <c:pt idx="4923">
                  <c:v>4.923</c:v>
                </c:pt>
                <c:pt idx="4924">
                  <c:v>4.9240000000000004</c:v>
                </c:pt>
                <c:pt idx="4925">
                  <c:v>4.9249999999999998</c:v>
                </c:pt>
                <c:pt idx="4926">
                  <c:v>4.9260000000000002</c:v>
                </c:pt>
                <c:pt idx="4927">
                  <c:v>4.9269999999999996</c:v>
                </c:pt>
                <c:pt idx="4928">
                  <c:v>4.9279999999999999</c:v>
                </c:pt>
                <c:pt idx="4929">
                  <c:v>4.9290000000000003</c:v>
                </c:pt>
                <c:pt idx="4930">
                  <c:v>4.93</c:v>
                </c:pt>
                <c:pt idx="4931">
                  <c:v>4.931</c:v>
                </c:pt>
                <c:pt idx="4932">
                  <c:v>4.9320000000000004</c:v>
                </c:pt>
                <c:pt idx="4933">
                  <c:v>4.9329999999999998</c:v>
                </c:pt>
                <c:pt idx="4934">
                  <c:v>4.9340000000000002</c:v>
                </c:pt>
                <c:pt idx="4935">
                  <c:v>4.9349999999999996</c:v>
                </c:pt>
                <c:pt idx="4936">
                  <c:v>4.9359999999999999</c:v>
                </c:pt>
                <c:pt idx="4937">
                  <c:v>4.9370000000000003</c:v>
                </c:pt>
                <c:pt idx="4938">
                  <c:v>4.9379999999999997</c:v>
                </c:pt>
                <c:pt idx="4939">
                  <c:v>4.9390000000000001</c:v>
                </c:pt>
                <c:pt idx="4940">
                  <c:v>4.9400000000000004</c:v>
                </c:pt>
                <c:pt idx="4941">
                  <c:v>4.9409999999999998</c:v>
                </c:pt>
                <c:pt idx="4942">
                  <c:v>4.9420000000000002</c:v>
                </c:pt>
                <c:pt idx="4943">
                  <c:v>4.9429999999999996</c:v>
                </c:pt>
                <c:pt idx="4944">
                  <c:v>4.944</c:v>
                </c:pt>
                <c:pt idx="4945">
                  <c:v>4.9450000000000003</c:v>
                </c:pt>
                <c:pt idx="4946">
                  <c:v>4.9459999999999997</c:v>
                </c:pt>
                <c:pt idx="4947">
                  <c:v>4.9470000000000001</c:v>
                </c:pt>
                <c:pt idx="4948">
                  <c:v>4.9480000000000004</c:v>
                </c:pt>
                <c:pt idx="4949">
                  <c:v>4.9489999999999998</c:v>
                </c:pt>
                <c:pt idx="4950">
                  <c:v>4.95</c:v>
                </c:pt>
                <c:pt idx="4951">
                  <c:v>4.9509999999999996</c:v>
                </c:pt>
                <c:pt idx="4952">
                  <c:v>4.952</c:v>
                </c:pt>
                <c:pt idx="4953">
                  <c:v>4.9530000000000003</c:v>
                </c:pt>
                <c:pt idx="4954">
                  <c:v>4.9539999999999997</c:v>
                </c:pt>
                <c:pt idx="4955">
                  <c:v>4.9550000000000001</c:v>
                </c:pt>
                <c:pt idx="4956">
                  <c:v>4.9560000000000004</c:v>
                </c:pt>
                <c:pt idx="4957">
                  <c:v>4.9569999999999999</c:v>
                </c:pt>
                <c:pt idx="4958">
                  <c:v>4.9580000000000002</c:v>
                </c:pt>
                <c:pt idx="4959">
                  <c:v>4.9589999999999996</c:v>
                </c:pt>
                <c:pt idx="4960">
                  <c:v>4.96</c:v>
                </c:pt>
                <c:pt idx="4961">
                  <c:v>4.9610000000000003</c:v>
                </c:pt>
                <c:pt idx="4962">
                  <c:v>4.9619999999999997</c:v>
                </c:pt>
                <c:pt idx="4963">
                  <c:v>4.9630000000000001</c:v>
                </c:pt>
                <c:pt idx="4964">
                  <c:v>4.9640000000000004</c:v>
                </c:pt>
                <c:pt idx="4965">
                  <c:v>4.9649999999999999</c:v>
                </c:pt>
                <c:pt idx="4966">
                  <c:v>4.9660000000000002</c:v>
                </c:pt>
                <c:pt idx="4967">
                  <c:v>4.9669999999999996</c:v>
                </c:pt>
                <c:pt idx="4968">
                  <c:v>4.968</c:v>
                </c:pt>
                <c:pt idx="4969">
                  <c:v>4.9690000000000003</c:v>
                </c:pt>
                <c:pt idx="4970">
                  <c:v>4.97</c:v>
                </c:pt>
                <c:pt idx="4971">
                  <c:v>4.9710000000000001</c:v>
                </c:pt>
                <c:pt idx="4972">
                  <c:v>4.9720000000000004</c:v>
                </c:pt>
                <c:pt idx="4973">
                  <c:v>4.9729999999999999</c:v>
                </c:pt>
                <c:pt idx="4974">
                  <c:v>4.9740000000000002</c:v>
                </c:pt>
                <c:pt idx="4975">
                  <c:v>4.9749999999999996</c:v>
                </c:pt>
                <c:pt idx="4976">
                  <c:v>4.976</c:v>
                </c:pt>
                <c:pt idx="4977">
                  <c:v>4.9770000000000003</c:v>
                </c:pt>
                <c:pt idx="4978">
                  <c:v>4.9779999999999998</c:v>
                </c:pt>
                <c:pt idx="4979">
                  <c:v>4.9790000000000001</c:v>
                </c:pt>
                <c:pt idx="4980">
                  <c:v>4.9800000000000004</c:v>
                </c:pt>
                <c:pt idx="4981">
                  <c:v>4.9809999999999999</c:v>
                </c:pt>
                <c:pt idx="4982">
                  <c:v>4.9820000000000002</c:v>
                </c:pt>
                <c:pt idx="4983">
                  <c:v>4.9829999999999997</c:v>
                </c:pt>
                <c:pt idx="4984">
                  <c:v>4.984</c:v>
                </c:pt>
                <c:pt idx="4985">
                  <c:v>4.9850000000000003</c:v>
                </c:pt>
                <c:pt idx="4986">
                  <c:v>4.9859999999999998</c:v>
                </c:pt>
                <c:pt idx="4987">
                  <c:v>4.9870000000000001</c:v>
                </c:pt>
                <c:pt idx="4988">
                  <c:v>4.9880000000000004</c:v>
                </c:pt>
                <c:pt idx="4989">
                  <c:v>4.9889999999999999</c:v>
                </c:pt>
                <c:pt idx="4990">
                  <c:v>4.99</c:v>
                </c:pt>
                <c:pt idx="4991">
                  <c:v>4.9909999999999997</c:v>
                </c:pt>
                <c:pt idx="4992">
                  <c:v>4.992</c:v>
                </c:pt>
                <c:pt idx="4993">
                  <c:v>4.9930000000000003</c:v>
                </c:pt>
                <c:pt idx="4994">
                  <c:v>4.9939999999999998</c:v>
                </c:pt>
                <c:pt idx="4995">
                  <c:v>4.9950000000000001</c:v>
                </c:pt>
                <c:pt idx="4996">
                  <c:v>4.9960000000000004</c:v>
                </c:pt>
                <c:pt idx="4997">
                  <c:v>4.9969999999999999</c:v>
                </c:pt>
                <c:pt idx="4998">
                  <c:v>4.9980000000000002</c:v>
                </c:pt>
                <c:pt idx="4999">
                  <c:v>4.9989999999999997</c:v>
                </c:pt>
                <c:pt idx="5000">
                  <c:v>5</c:v>
                </c:pt>
              </c:numCache>
            </c:numRef>
          </c:xVal>
          <c:yVal>
            <c:numRef>
              <c:f>results!$C$2:$C$5003</c:f>
              <c:numCache>
                <c:formatCode>0.00E+00</c:formatCode>
                <c:ptCount val="5002"/>
                <c:pt idx="0" formatCode="General">
                  <c:v>0</c:v>
                </c:pt>
                <c:pt idx="1">
                  <c:v>-4.3472976999999998E-8</c:v>
                </c:pt>
                <c:pt idx="2">
                  <c:v>-1.7125214000000001E-7</c:v>
                </c:pt>
                <c:pt idx="3">
                  <c:v>-3.7839754000000002E-7</c:v>
                </c:pt>
                <c:pt idx="4">
                  <c:v>-6.5872131999999998E-7</c:v>
                </c:pt>
                <c:pt idx="5">
                  <c:v>-1.0048789E-6</c:v>
                </c:pt>
                <c:pt idx="6">
                  <c:v>-1.4084727E-6</c:v>
                </c:pt>
                <c:pt idx="7">
                  <c:v>-1.8602537999999999E-6</c:v>
                </c:pt>
                <c:pt idx="8">
                  <c:v>-2.3501604999999998E-6</c:v>
                </c:pt>
                <c:pt idx="9">
                  <c:v>-2.8675535000000002E-6</c:v>
                </c:pt>
                <c:pt idx="10">
                  <c:v>-3.4013586999999998E-6</c:v>
                </c:pt>
                <c:pt idx="11">
                  <c:v>-3.9402459E-6</c:v>
                </c:pt>
                <c:pt idx="12">
                  <c:v>-4.4728073000000004E-6</c:v>
                </c:pt>
                <c:pt idx="13">
                  <c:v>-4.9877365000000004E-6</c:v>
                </c:pt>
                <c:pt idx="14">
                  <c:v>-5.4740086000000003E-6</c:v>
                </c:pt>
                <c:pt idx="15">
                  <c:v>-5.9210599999999997E-6</c:v>
                </c:pt>
                <c:pt idx="16">
                  <c:v>-6.3189370000000001E-6</c:v>
                </c:pt>
                <c:pt idx="17">
                  <c:v>-6.6584633000000001E-6</c:v>
                </c:pt>
                <c:pt idx="18">
                  <c:v>-6.9313963999999999E-6</c:v>
                </c:pt>
                <c:pt idx="19">
                  <c:v>-7.1305432999999997E-6</c:v>
                </c:pt>
                <c:pt idx="20">
                  <c:v>-7.2498777999999998E-6</c:v>
                </c:pt>
                <c:pt idx="21">
                  <c:v>-7.2846354000000002E-6</c:v>
                </c:pt>
                <c:pt idx="22">
                  <c:v>-7.2313893999999996E-6</c:v>
                </c:pt>
                <c:pt idx="23">
                  <c:v>-7.0881045999999997E-6</c:v>
                </c:pt>
                <c:pt idx="24">
                  <c:v>-6.8541696000000002E-6</c:v>
                </c:pt>
                <c:pt idx="25">
                  <c:v>-6.5304071000000001E-6</c:v>
                </c:pt>
                <c:pt idx="26">
                  <c:v>-6.1190601000000001E-6</c:v>
                </c:pt>
                <c:pt idx="27">
                  <c:v>-5.6237574999999998E-6</c:v>
                </c:pt>
                <c:pt idx="28">
                  <c:v>-5.0494566999999997E-6</c:v>
                </c:pt>
                <c:pt idx="29">
                  <c:v>-4.4023654000000003E-6</c:v>
                </c:pt>
                <c:pt idx="30">
                  <c:v>-3.6898441000000001E-6</c:v>
                </c:pt>
                <c:pt idx="31">
                  <c:v>-2.9202899E-6</c:v>
                </c:pt>
                <c:pt idx="32">
                  <c:v>-2.1030042E-6</c:v>
                </c:pt>
                <c:pt idx="33">
                  <c:v>-1.2480466E-6</c:v>
                </c:pt>
                <c:pt idx="34">
                  <c:v>-3.6607720000000001E-7</c:v>
                </c:pt>
                <c:pt idx="35">
                  <c:v>5.2877776000000003E-7</c:v>
                </c:pt>
                <c:pt idx="36">
                  <c:v>1.4340254E-6</c:v>
                </c:pt>
                <c:pt idx="37">
                  <c:v>2.3304826999999999E-6</c:v>
                </c:pt>
                <c:pt idx="38">
                  <c:v>3.2077079000000001E-6</c:v>
                </c:pt>
                <c:pt idx="39">
                  <c:v>4.0552349999999996E-6</c:v>
                </c:pt>
                <c:pt idx="40">
                  <c:v>4.8628296000000001E-6</c:v>
                </c:pt>
                <c:pt idx="41">
                  <c:v>5.6207208000000003E-6</c:v>
                </c:pt>
                <c:pt idx="42">
                  <c:v>6.3198099E-6</c:v>
                </c:pt>
                <c:pt idx="43">
                  <c:v>6.9518549999999997E-6</c:v>
                </c:pt>
                <c:pt idx="44">
                  <c:v>7.5096297999999997E-6</c:v>
                </c:pt>
                <c:pt idx="45">
                  <c:v>7.9870575000000006E-6</c:v>
                </c:pt>
                <c:pt idx="46">
                  <c:v>8.3793197999999994E-6</c:v>
                </c:pt>
                <c:pt idx="47">
                  <c:v>8.6829393999999993E-6</c:v>
                </c:pt>
                <c:pt idx="48">
                  <c:v>8.8958388000000006E-6</c:v>
                </c:pt>
                <c:pt idx="49">
                  <c:v>9.0173727000000008E-6</c:v>
                </c:pt>
                <c:pt idx="50">
                  <c:v>9.0483374000000004E-6</c:v>
                </c:pt>
                <c:pt idx="51">
                  <c:v>8.9909561000000004E-6</c:v>
                </c:pt>
                <c:pt idx="52">
                  <c:v>8.8488411999999994E-6</c:v>
                </c:pt>
                <c:pt idx="53">
                  <c:v>8.6269356000000008E-6</c:v>
                </c:pt>
                <c:pt idx="54">
                  <c:v>8.3314326000000001E-6</c:v>
                </c:pt>
                <c:pt idx="55">
                  <c:v>7.9696782000000007E-6</c:v>
                </c:pt>
                <c:pt idx="56">
                  <c:v>7.5500538000000001E-6</c:v>
                </c:pt>
                <c:pt idx="57">
                  <c:v>7.0818452000000002E-6</c:v>
                </c:pt>
                <c:pt idx="58">
                  <c:v>6.5750957E-6</c:v>
                </c:pt>
                <c:pt idx="59">
                  <c:v>6.0404492000000004E-6</c:v>
                </c:pt>
                <c:pt idx="60">
                  <c:v>5.4889817000000004E-6</c:v>
                </c:pt>
                <c:pt idx="61">
                  <c:v>4.9320270000000001E-6</c:v>
                </c:pt>
                <c:pt idx="62">
                  <c:v>4.3809970000000002E-6</c:v>
                </c:pt>
                <c:pt idx="63">
                  <c:v>3.8471999000000003E-6</c:v>
                </c:pt>
                <c:pt idx="64">
                  <c:v>3.3416593999999998E-6</c:v>
                </c:pt>
                <c:pt idx="65">
                  <c:v>2.8749384000000002E-6</c:v>
                </c:pt>
                <c:pt idx="66">
                  <c:v>2.4569686E-6</c:v>
                </c:pt>
                <c:pt idx="67">
                  <c:v>2.0968919E-6</c:v>
                </c:pt>
                <c:pt idx="68">
                  <c:v>1.8029152E-6</c:v>
                </c:pt>
                <c:pt idx="69">
                  <c:v>1.5821834E-6</c:v>
                </c:pt>
                <c:pt idx="70">
                  <c:v>1.4406742E-6</c:v>
                </c:pt>
                <c:pt idx="71">
                  <c:v>1.3831184E-6</c:v>
                </c:pt>
                <c:pt idx="72">
                  <c:v>1.4129503999999999E-6</c:v>
                </c:pt>
                <c:pt idx="73">
                  <c:v>1.5322936999999999E-6</c:v>
                </c:pt>
                <c:pt idx="74">
                  <c:v>1.7419849000000001E-6</c:v>
                </c:pt>
                <c:pt idx="75">
                  <c:v>2.0416413999999999E-6</c:v>
                </c:pt>
                <c:pt idx="76">
                  <c:v>2.4297788000000002E-6</c:v>
                </c:pt>
                <c:pt idx="77">
                  <c:v>2.9039807999999999E-6</c:v>
                </c:pt>
                <c:pt idx="78">
                  <c:v>3.4607914000000001E-6</c:v>
                </c:pt>
                <c:pt idx="79">
                  <c:v>4.0847245000000004E-6</c:v>
                </c:pt>
                <c:pt idx="80">
                  <c:v>4.7711700999999997E-6</c:v>
                </c:pt>
                <c:pt idx="81">
                  <c:v>5.5131738999999998E-6</c:v>
                </c:pt>
                <c:pt idx="82">
                  <c:v>6.3022797000000003E-6</c:v>
                </c:pt>
                <c:pt idx="83">
                  <c:v>7.1288745999999998E-6</c:v>
                </c:pt>
                <c:pt idx="84">
                  <c:v>7.9824910000000006E-6</c:v>
                </c:pt>
                <c:pt idx="85">
                  <c:v>8.8520769E-6</c:v>
                </c:pt>
                <c:pt idx="86">
                  <c:v>9.7262400999999995E-6</c:v>
                </c:pt>
                <c:pt idx="87">
                  <c:v>1.0593473000000001E-5</c:v>
                </c:pt>
                <c:pt idx="88">
                  <c:v>1.1442362E-5</c:v>
                </c:pt>
                <c:pt idx="89">
                  <c:v>1.2261783E-5</c:v>
                </c:pt>
                <c:pt idx="90">
                  <c:v>1.3041079E-5</c:v>
                </c:pt>
                <c:pt idx="91">
                  <c:v>1.3770235999999999E-5</c:v>
                </c:pt>
                <c:pt idx="92">
                  <c:v>1.4440036000000001E-5</c:v>
                </c:pt>
                <c:pt idx="93">
                  <c:v>1.5042197999999999E-5</c:v>
                </c:pt>
                <c:pt idx="94">
                  <c:v>1.5569507E-5</c:v>
                </c:pt>
                <c:pt idx="95">
                  <c:v>1.6015922E-5</c:v>
                </c:pt>
                <c:pt idx="96">
                  <c:v>1.637667E-5</c:v>
                </c:pt>
                <c:pt idx="97">
                  <c:v>1.6648319E-5</c:v>
                </c:pt>
                <c:pt idx="98">
                  <c:v>1.6828829E-5</c:v>
                </c:pt>
                <c:pt idx="99">
                  <c:v>1.6917582E-5</c:v>
                </c:pt>
                <c:pt idx="100">
                  <c:v>1.6915393000000002E-5</c:v>
                </c:pt>
                <c:pt idx="101">
                  <c:v>1.6824497999999999E-5</c:v>
                </c:pt>
                <c:pt idx="102">
                  <c:v>1.6648513E-5</c:v>
                </c:pt>
                <c:pt idx="103">
                  <c:v>1.6392385000000001E-5</c:v>
                </c:pt>
                <c:pt idx="104">
                  <c:v>1.6062307999999999E-5</c:v>
                </c:pt>
                <c:pt idx="105">
                  <c:v>1.5665626999999998E-5</c:v>
                </c:pt>
                <c:pt idx="106">
                  <c:v>1.5210725999999999E-5</c:v>
                </c:pt>
                <c:pt idx="107">
                  <c:v>1.4706891E-5</c:v>
                </c:pt>
                <c:pt idx="108">
                  <c:v>1.4164165E-5</c:v>
                </c:pt>
                <c:pt idx="109">
                  <c:v>1.3593194000000001E-5</c:v>
                </c:pt>
                <c:pt idx="110">
                  <c:v>1.300505E-5</c:v>
                </c:pt>
                <c:pt idx="111">
                  <c:v>1.2411068E-5</c:v>
                </c:pt>
                <c:pt idx="112">
                  <c:v>1.1822657E-5</c:v>
                </c:pt>
                <c:pt idx="113">
                  <c:v>1.1251124E-5</c:v>
                </c:pt>
                <c:pt idx="114">
                  <c:v>1.0707498E-5</c:v>
                </c:pt>
                <c:pt idx="115">
                  <c:v>1.0202351E-5</c:v>
                </c:pt>
                <c:pt idx="116">
                  <c:v>9.7456342999999998E-6</c:v>
                </c:pt>
                <c:pt idx="117">
                  <c:v>9.3465212E-6</c:v>
                </c:pt>
                <c:pt idx="118">
                  <c:v>9.0132613000000004E-6</c:v>
                </c:pt>
                <c:pt idx="119">
                  <c:v>8.7530508000000004E-6</c:v>
                </c:pt>
                <c:pt idx="120">
                  <c:v>8.5719189000000004E-6</c:v>
                </c:pt>
                <c:pt idx="121">
                  <c:v>8.4746326000000007E-6</c:v>
                </c:pt>
                <c:pt idx="122">
                  <c:v>8.4646214000000008E-6</c:v>
                </c:pt>
                <c:pt idx="123">
                  <c:v>8.5439233000000007E-6</c:v>
                </c:pt>
                <c:pt idx="124">
                  <c:v>8.7131521000000002E-6</c:v>
                </c:pt>
                <c:pt idx="125">
                  <c:v>8.9714883000000007E-6</c:v>
                </c:pt>
                <c:pt idx="126">
                  <c:v>9.3166911000000004E-6</c:v>
                </c:pt>
                <c:pt idx="127">
                  <c:v>9.7451344000000004E-6</c:v>
                </c:pt>
                <c:pt idx="128">
                  <c:v>1.0251864000000001E-5</c:v>
                </c:pt>
                <c:pt idx="129">
                  <c:v>1.0830673000000001E-5</c:v>
                </c:pt>
                <c:pt idx="130">
                  <c:v>1.1474206000000001E-5</c:v>
                </c:pt>
                <c:pt idx="131">
                  <c:v>1.2174067000000001E-5</c:v>
                </c:pt>
                <c:pt idx="132">
                  <c:v>1.2920959E-5</c:v>
                </c:pt>
                <c:pt idx="133">
                  <c:v>1.3704825E-5</c:v>
                </c:pt>
                <c:pt idx="134">
                  <c:v>1.451501E-5</c:v>
                </c:pt>
                <c:pt idx="135">
                  <c:v>1.5340429999999998E-5</c:v>
                </c:pt>
                <c:pt idx="136">
                  <c:v>1.6169743999999999E-5</c:v>
                </c:pt>
                <c:pt idx="137">
                  <c:v>1.6991531999999999E-5</c:v>
                </c:pt>
                <c:pt idx="138">
                  <c:v>1.7794479E-5</c:v>
                </c:pt>
                <c:pt idx="139">
                  <c:v>1.8567552E-5</c:v>
                </c:pt>
                <c:pt idx="140">
                  <c:v>1.9300168000000001E-5</c:v>
                </c:pt>
                <c:pt idx="141">
                  <c:v>1.9982368999999999E-5</c:v>
                </c:pt>
                <c:pt idx="142">
                  <c:v>2.0604970000000001E-5</c:v>
                </c:pt>
                <c:pt idx="143">
                  <c:v>2.1159706E-5</c:v>
                </c:pt>
                <c:pt idx="144">
                  <c:v>2.1639364E-5</c:v>
                </c:pt>
                <c:pt idx="145">
                  <c:v>2.2037886E-5</c:v>
                </c:pt>
                <c:pt idx="146">
                  <c:v>2.2350474000000001E-5</c:v>
                </c:pt>
                <c:pt idx="147">
                  <c:v>2.2573656999999999E-5</c:v>
                </c:pt>
                <c:pt idx="148">
                  <c:v>2.2705347999999999E-5</c:v>
                </c:pt>
                <c:pt idx="149">
                  <c:v>2.2744878E-5</c:v>
                </c:pt>
                <c:pt idx="150">
                  <c:v>2.2693011000000001E-5</c:v>
                </c:pt>
                <c:pt idx="151">
                  <c:v>2.2551934E-5</c:v>
                </c:pt>
                <c:pt idx="152">
                  <c:v>2.2325236999999999E-5</c:v>
                </c:pt>
                <c:pt idx="153">
                  <c:v>2.2017867000000001E-5</c:v>
                </c:pt>
                <c:pt idx="154">
                  <c:v>2.1636074E-5</c:v>
                </c:pt>
                <c:pt idx="155">
                  <c:v>2.1187343000000001E-5</c:v>
                </c:pt>
                <c:pt idx="156">
                  <c:v>2.068031E-5</c:v>
                </c:pt>
                <c:pt idx="157">
                  <c:v>2.0124685E-5</c:v>
                </c:pt>
                <c:pt idx="158">
                  <c:v>1.9531162E-5</c:v>
                </c:pt>
                <c:pt idx="159">
                  <c:v>1.8911331000000001E-5</c:v>
                </c:pt>
                <c:pt idx="160">
                  <c:v>1.8272732E-5</c:v>
                </c:pt>
                <c:pt idx="161">
                  <c:v>1.7629871999999999E-5</c:v>
                </c:pt>
                <c:pt idx="162">
                  <c:v>1.6987672E-5</c:v>
                </c:pt>
                <c:pt idx="163">
                  <c:v>1.6359952000000001E-5</c:v>
                </c:pt>
                <c:pt idx="164">
                  <c:v>1.57593E-5</c:v>
                </c:pt>
                <c:pt idx="165">
                  <c:v>1.5197182999999999E-5</c:v>
                </c:pt>
                <c:pt idx="166">
                  <c:v>1.4683989E-5</c:v>
                </c:pt>
                <c:pt idx="167">
                  <c:v>1.4229033000000001E-5</c:v>
                </c:pt>
                <c:pt idx="168">
                  <c:v>1.3840529E-5</c:v>
                </c:pt>
                <c:pt idx="169">
                  <c:v>1.3525541999999999E-5</c:v>
                </c:pt>
                <c:pt idx="170">
                  <c:v>1.3289930999999999E-5</c:v>
                </c:pt>
                <c:pt idx="171">
                  <c:v>1.3138288E-5</c:v>
                </c:pt>
                <c:pt idx="172">
                  <c:v>1.3073889E-5</c:v>
                </c:pt>
                <c:pt idx="173">
                  <c:v>1.3098648E-5</c:v>
                </c:pt>
                <c:pt idx="174">
                  <c:v>1.3213085E-5</c:v>
                </c:pt>
                <c:pt idx="175">
                  <c:v>1.3416322000000001E-5</c:v>
                </c:pt>
                <c:pt idx="176">
                  <c:v>1.3706082999999999E-5</c:v>
                </c:pt>
                <c:pt idx="177">
                  <c:v>1.4078730999999999E-5</c:v>
                </c:pt>
                <c:pt idx="178">
                  <c:v>1.4529316E-5</c:v>
                </c:pt>
                <c:pt idx="179">
                  <c:v>1.5051647E-5</c:v>
                </c:pt>
                <c:pt idx="180">
                  <c:v>1.5638385000000002E-5</c:v>
                </c:pt>
                <c:pt idx="181">
                  <c:v>1.628116E-5</c:v>
                </c:pt>
                <c:pt idx="182">
                  <c:v>1.6970692000000001E-5</c:v>
                </c:pt>
                <c:pt idx="183">
                  <c:v>1.7696944E-5</c:v>
                </c:pt>
                <c:pt idx="184">
                  <c:v>1.8449276000000001E-5</c:v>
                </c:pt>
                <c:pt idx="185">
                  <c:v>1.9216610999999998E-5</c:v>
                </c:pt>
                <c:pt idx="186">
                  <c:v>1.9987614E-5</c:v>
                </c:pt>
                <c:pt idx="187">
                  <c:v>2.0750869999999999E-5</c:v>
                </c:pt>
                <c:pt idx="188">
                  <c:v>2.1495060000000001E-5</c:v>
                </c:pt>
                <c:pt idx="189">
                  <c:v>2.2209150000000001E-5</c:v>
                </c:pt>
                <c:pt idx="190">
                  <c:v>2.2882555E-5</c:v>
                </c:pt>
                <c:pt idx="191">
                  <c:v>2.3505315000000001E-5</c:v>
                </c:pt>
                <c:pt idx="192">
                  <c:v>2.4068245000000001E-5</c:v>
                </c:pt>
                <c:pt idx="193">
                  <c:v>2.4563087E-5</c:v>
                </c:pt>
                <c:pt idx="194">
                  <c:v>2.4982634999999999E-5</c:v>
                </c:pt>
                <c:pt idx="195">
                  <c:v>2.532085E-5</c:v>
                </c:pt>
                <c:pt idx="196">
                  <c:v>2.5572956E-5</c:v>
                </c:pt>
                <c:pt idx="197">
                  <c:v>2.5735516000000002E-5</c:v>
                </c:pt>
                <c:pt idx="198">
                  <c:v>2.5806480999999999E-5</c:v>
                </c:pt>
                <c:pt idx="199">
                  <c:v>2.5785231E-5</c:v>
                </c:pt>
                <c:pt idx="200">
                  <c:v>2.5672575E-5</c:v>
                </c:pt>
                <c:pt idx="201">
                  <c:v>2.5470745999999999E-5</c:v>
                </c:pt>
                <c:pt idx="202">
                  <c:v>2.5183362E-5</c:v>
                </c:pt>
                <c:pt idx="203">
                  <c:v>2.4815369000000002E-5</c:v>
                </c:pt>
                <c:pt idx="204">
                  <c:v>2.4372967000000002E-5</c:v>
                </c:pt>
                <c:pt idx="205">
                  <c:v>2.3863505E-5</c:v>
                </c:pt>
                <c:pt idx="206">
                  <c:v>2.3295373E-5</c:v>
                </c:pt>
                <c:pt idx="207">
                  <c:v>2.2677864999999999E-5</c:v>
                </c:pt>
                <c:pt idx="208">
                  <c:v>2.2021031E-5</c:v>
                </c:pt>
                <c:pt idx="209">
                  <c:v>2.1335522999999999E-5</c:v>
                </c:pt>
                <c:pt idx="210">
                  <c:v>2.0632417999999998E-5</c:v>
                </c:pt>
                <c:pt idx="211">
                  <c:v>1.9923052000000001E-5</c:v>
                </c:pt>
                <c:pt idx="212">
                  <c:v>1.9218831000000001E-5</c:v>
                </c:pt>
                <c:pt idx="213">
                  <c:v>1.8531055E-5</c:v>
                </c:pt>
                <c:pt idx="214">
                  <c:v>1.7870737999999999E-5</c:v>
                </c:pt>
                <c:pt idx="215">
                  <c:v>1.7248430000000001E-5</c:v>
                </c:pt>
                <c:pt idx="216">
                  <c:v>1.6674056999999999E-5</c:v>
                </c:pt>
                <c:pt idx="217">
                  <c:v>1.6156758999999999E-5</c:v>
                </c:pt>
                <c:pt idx="218">
                  <c:v>1.5704749999999999E-5</c:v>
                </c:pt>
                <c:pt idx="219">
                  <c:v>1.532519E-5</c:v>
                </c:pt>
                <c:pt idx="220">
                  <c:v>1.5024079999999999E-5</c:v>
                </c:pt>
                <c:pt idx="221">
                  <c:v>1.4806171E-5</c:v>
                </c:pt>
                <c:pt idx="222">
                  <c:v>1.4674896999999999E-5</c:v>
                </c:pt>
                <c:pt idx="223">
                  <c:v>1.4632332E-5</c:v>
                </c:pt>
                <c:pt idx="224">
                  <c:v>1.4679167E-5</c:v>
                </c:pt>
                <c:pt idx="225">
                  <c:v>1.4814711000000001E-5</c:v>
                </c:pt>
                <c:pt idx="226">
                  <c:v>1.5036913000000001E-5</c:v>
                </c:pt>
                <c:pt idx="227">
                  <c:v>1.5342404000000002E-5</c:v>
                </c:pt>
                <c:pt idx="228">
                  <c:v>1.5726549999999999E-5</c:v>
                </c:pt>
                <c:pt idx="229">
                  <c:v>1.6183524000000001E-5</c:v>
                </c:pt>
                <c:pt idx="230">
                  <c:v>1.6706383999999999E-5</c:v>
                </c:pt>
                <c:pt idx="231">
                  <c:v>1.7287143E-5</c:v>
                </c:pt>
                <c:pt idx="232">
                  <c:v>1.791684E-5</c:v>
                </c:pt>
                <c:pt idx="233">
                  <c:v>1.8584491E-5</c:v>
                </c:pt>
                <c:pt idx="234">
                  <c:v>1.9257821000000001E-5</c:v>
                </c:pt>
                <c:pt idx="235">
                  <c:v>1.9954991999999999E-5</c:v>
                </c:pt>
                <c:pt idx="236">
                  <c:v>2.0660676000000001E-5</c:v>
                </c:pt>
                <c:pt idx="237">
                  <c:v>2.1360822000000001E-5</c:v>
                </c:pt>
                <c:pt idx="238">
                  <c:v>2.2042459999999998E-5</c:v>
                </c:pt>
                <c:pt idx="239">
                  <c:v>2.2693599E-5</c:v>
                </c:pt>
                <c:pt idx="240">
                  <c:v>2.3303177000000001E-5</c:v>
                </c:pt>
                <c:pt idx="241">
                  <c:v>2.3861068E-5</c:v>
                </c:pt>
                <c:pt idx="242">
                  <c:v>2.4358111999999999E-5</c:v>
                </c:pt>
                <c:pt idx="243">
                  <c:v>2.4786178E-5</c:v>
                </c:pt>
                <c:pt idx="244">
                  <c:v>2.5138232E-5</c:v>
                </c:pt>
                <c:pt idx="245">
                  <c:v>2.5408416999999999E-5</c:v>
                </c:pt>
                <c:pt idx="246">
                  <c:v>2.5592117000000002E-5</c:v>
                </c:pt>
                <c:pt idx="247">
                  <c:v>2.5686030999999999E-5</c:v>
                </c:pt>
                <c:pt idx="248">
                  <c:v>2.5688214000000001E-5</c:v>
                </c:pt>
                <c:pt idx="249">
                  <c:v>2.5598114E-5</c:v>
                </c:pt>
                <c:pt idx="250">
                  <c:v>2.5416586000000002E-5</c:v>
                </c:pt>
                <c:pt idx="251">
                  <c:v>2.5145885000000002E-5</c:v>
                </c:pt>
                <c:pt idx="252">
                  <c:v>2.4789633000000001E-5</c:v>
                </c:pt>
                <c:pt idx="253">
                  <c:v>2.4352771999999998E-5</c:v>
                </c:pt>
                <c:pt idx="254">
                  <c:v>2.3841486E-5</c:v>
                </c:pt>
                <c:pt idx="255">
                  <c:v>2.3263111000000001E-5</c:v>
                </c:pt>
                <c:pt idx="256">
                  <c:v>2.2626020000000001E-5</c:v>
                </c:pt>
                <c:pt idx="257">
                  <c:v>2.1939491000000001E-5</c:v>
                </c:pt>
                <c:pt idx="258">
                  <c:v>2.1213562999999998E-5</c:v>
                </c:pt>
                <c:pt idx="259">
                  <c:v>2.0458879000000001E-5</c:v>
                </c:pt>
                <c:pt idx="260">
                  <c:v>1.9686515E-5</c:v>
                </c:pt>
                <c:pt idx="261">
                  <c:v>1.8907805999999999E-5</c:v>
                </c:pt>
                <c:pt idx="262">
                  <c:v>1.8134167E-5</c:v>
                </c:pt>
                <c:pt idx="263">
                  <c:v>1.7376911999999999E-5</c:v>
                </c:pt>
                <c:pt idx="264">
                  <c:v>1.6647075E-5</c:v>
                </c:pt>
                <c:pt idx="265">
                  <c:v>1.5955234999999998E-5</c:v>
                </c:pt>
                <c:pt idx="266">
                  <c:v>1.5311351E-5</c:v>
                </c:pt>
                <c:pt idx="267">
                  <c:v>1.4724601000000001E-5</c:v>
                </c:pt>
                <c:pt idx="268">
                  <c:v>1.4203241E-5</c:v>
                </c:pt>
                <c:pt idx="269">
                  <c:v>1.3754473E-5</c:v>
                </c:pt>
                <c:pt idx="270">
                  <c:v>1.3384332000000001E-5</c:v>
                </c:pt>
                <c:pt idx="271">
                  <c:v>1.3097592E-5</c:v>
                </c:pt>
                <c:pt idx="272">
                  <c:v>1.2897687E-5</c:v>
                </c:pt>
                <c:pt idx="273">
                  <c:v>1.2786661000000001E-5</c:v>
                </c:pt>
                <c:pt idx="274">
                  <c:v>1.2765135E-5</c:v>
                </c:pt>
                <c:pt idx="275">
                  <c:v>1.2832295E-5</c:v>
                </c:pt>
                <c:pt idx="276">
                  <c:v>1.2985904E-5</c:v>
                </c:pt>
                <c:pt idx="277">
                  <c:v>1.322234E-5</c:v>
                </c:pt>
                <c:pt idx="278">
                  <c:v>1.3536653E-5</c:v>
                </c:pt>
                <c:pt idx="279">
                  <c:v>1.3922637000000001E-5</c:v>
                </c:pt>
                <c:pt idx="280">
                  <c:v>1.4372937E-5</c:v>
                </c:pt>
                <c:pt idx="281">
                  <c:v>1.4879157E-5</c:v>
                </c:pt>
                <c:pt idx="282">
                  <c:v>1.5432000000000001E-5</c:v>
                </c:pt>
                <c:pt idx="283">
                  <c:v>1.6021412000000002E-5</c:v>
                </c:pt>
                <c:pt idx="284">
                  <c:v>1.6636742000000001E-5</c:v>
                </c:pt>
                <c:pt idx="285">
                  <c:v>1.7266914000000001E-5</c:v>
                </c:pt>
                <c:pt idx="286">
                  <c:v>1.7900604E-5</c:v>
                </c:pt>
                <c:pt idx="287">
                  <c:v>1.8526420000000001E-5</c:v>
                </c:pt>
                <c:pt idx="288">
                  <c:v>1.9133083000000002E-5</c:v>
                </c:pt>
                <c:pt idx="289">
                  <c:v>1.9709609999999999E-5</c:v>
                </c:pt>
                <c:pt idx="290">
                  <c:v>2.0245483000000001E-5</c:v>
                </c:pt>
                <c:pt idx="291">
                  <c:v>2.0730819999999999E-5</c:v>
                </c:pt>
                <c:pt idx="292">
                  <c:v>2.1156521000000001E-5</c:v>
                </c:pt>
                <c:pt idx="293">
                  <c:v>2.1514410999999999E-5</c:v>
                </c:pt>
                <c:pt idx="294">
                  <c:v>2.1797354999999999E-5</c:v>
                </c:pt>
                <c:pt idx="295">
                  <c:v>2.1999353E-5</c:v>
                </c:pt>
                <c:pt idx="296">
                  <c:v>2.2115616999999999E-5</c:v>
                </c:pt>
                <c:pt idx="297">
                  <c:v>2.2142612999999999E-5</c:v>
                </c:pt>
                <c:pt idx="298">
                  <c:v>2.2078075999999999E-5</c:v>
                </c:pt>
                <c:pt idx="299">
                  <c:v>2.1921002000000001E-5</c:v>
                </c:pt>
                <c:pt idx="300">
                  <c:v>2.1671595000000001E-5</c:v>
                </c:pt>
                <c:pt idx="301">
                  <c:v>2.1331195999999999E-5</c:v>
                </c:pt>
                <c:pt idx="302">
                  <c:v>2.0902169999999999E-5</c:v>
                </c:pt>
                <c:pt idx="303">
                  <c:v>2.0387767000000001E-5</c:v>
                </c:pt>
                <c:pt idx="304">
                  <c:v>1.9791954E-5</c:v>
                </c:pt>
                <c:pt idx="305">
                  <c:v>1.9155341000000002E-5</c:v>
                </c:pt>
                <c:pt idx="306">
                  <c:v>1.8456568000000001E-5</c:v>
                </c:pt>
                <c:pt idx="307">
                  <c:v>1.7700753E-5</c:v>
                </c:pt>
                <c:pt idx="308">
                  <c:v>1.6901505000000001E-5</c:v>
                </c:pt>
                <c:pt idx="309">
                  <c:v>1.6071802999999999E-5</c:v>
                </c:pt>
                <c:pt idx="310">
                  <c:v>1.5224168999999999E-5</c:v>
                </c:pt>
                <c:pt idx="311">
                  <c:v>1.4370751000000001E-5</c:v>
                </c:pt>
                <c:pt idx="312">
                  <c:v>1.3523349E-5</c:v>
                </c:pt>
                <c:pt idx="313">
                  <c:v>1.2693381000000001E-5</c:v>
                </c:pt>
                <c:pt idx="314">
                  <c:v>1.1891823E-5</c:v>
                </c:pt>
                <c:pt idx="315">
                  <c:v>1.1129105E-5</c:v>
                </c:pt>
                <c:pt idx="316">
                  <c:v>1.0415002999999999E-5</c:v>
                </c:pt>
                <c:pt idx="317">
                  <c:v>9.7585156000000005E-6</c:v>
                </c:pt>
                <c:pt idx="318">
                  <c:v>9.1677384000000007E-6</c:v>
                </c:pt>
                <c:pt idx="319">
                  <c:v>8.6497440999999998E-6</c:v>
                </c:pt>
                <c:pt idx="320">
                  <c:v>8.2104713999999992E-6</c:v>
                </c:pt>
                <c:pt idx="321">
                  <c:v>7.8546285000000006E-6</c:v>
                </c:pt>
                <c:pt idx="322">
                  <c:v>7.5856132000000003E-6</c:v>
                </c:pt>
                <c:pt idx="323">
                  <c:v>7.4054529000000003E-6</c:v>
                </c:pt>
                <c:pt idx="324">
                  <c:v>7.3147665999999998E-6</c:v>
                </c:pt>
                <c:pt idx="325">
                  <c:v>7.3127498999999996E-6</c:v>
                </c:pt>
                <c:pt idx="326">
                  <c:v>7.3971831000000002E-6</c:v>
                </c:pt>
                <c:pt idx="327">
                  <c:v>7.5644627999999999E-6</c:v>
                </c:pt>
                <c:pt idx="328">
                  <c:v>7.8096567E-6</c:v>
                </c:pt>
                <c:pt idx="329">
                  <c:v>8.1265798999999998E-6</c:v>
                </c:pt>
                <c:pt idx="330">
                  <c:v>8.5078922E-6</c:v>
                </c:pt>
                <c:pt idx="331">
                  <c:v>8.9452137000000005E-6</c:v>
                </c:pt>
                <c:pt idx="332">
                  <c:v>9.4292573000000002E-6</c:v>
                </c:pt>
                <c:pt idx="333">
                  <c:v>9.9499764000000004E-6</c:v>
                </c:pt>
                <c:pt idx="334">
                  <c:v>1.0496723E-5</c:v>
                </c:pt>
                <c:pt idx="335">
                  <c:v>1.1058418E-5</c:v>
                </c:pt>
                <c:pt idx="336">
                  <c:v>1.1623725E-5</c:v>
                </c:pt>
                <c:pt idx="337">
                  <c:v>1.2181229000000001E-5</c:v>
                </c:pt>
                <c:pt idx="338">
                  <c:v>1.2719617000000001E-5</c:v>
                </c:pt>
                <c:pt idx="339">
                  <c:v>1.322786E-5</c:v>
                </c:pt>
                <c:pt idx="340">
                  <c:v>1.3695381000000001E-5</c:v>
                </c:pt>
                <c:pt idx="341">
                  <c:v>1.4112225E-5</c:v>
                </c:pt>
                <c:pt idx="342">
                  <c:v>1.4469216000000001E-5</c:v>
                </c:pt>
                <c:pt idx="343">
                  <c:v>1.4758101E-5</c:v>
                </c:pt>
                <c:pt idx="344">
                  <c:v>1.4971679E-5</c:v>
                </c:pt>
                <c:pt idx="345">
                  <c:v>1.5103919E-5</c:v>
                </c:pt>
                <c:pt idx="346">
                  <c:v>1.5150052E-5</c:v>
                </c:pt>
                <c:pt idx="347">
                  <c:v>1.5106645E-5</c:v>
                </c:pt>
                <c:pt idx="348">
                  <c:v>1.4971662E-5</c:v>
                </c:pt>
                <c:pt idx="349">
                  <c:v>1.4744492000000001E-5</c:v>
                </c:pt>
                <c:pt idx="350">
                  <c:v>1.4425958000000001E-5</c:v>
                </c:pt>
                <c:pt idx="351">
                  <c:v>1.4018307E-5</c:v>
                </c:pt>
                <c:pt idx="352">
                  <c:v>1.3525173999999999E-5</c:v>
                </c:pt>
                <c:pt idx="353">
                  <c:v>1.2951522E-5</c:v>
                </c:pt>
                <c:pt idx="354">
                  <c:v>1.2303560000000001E-5</c:v>
                </c:pt>
                <c:pt idx="355">
                  <c:v>1.1588649E-5</c:v>
                </c:pt>
                <c:pt idx="356">
                  <c:v>1.0815174E-5</c:v>
                </c:pt>
                <c:pt idx="357">
                  <c:v>9.9924154000000002E-6</c:v>
                </c:pt>
                <c:pt idx="358">
                  <c:v>9.1303914999999999E-6</c:v>
                </c:pt>
                <c:pt idx="359">
                  <c:v>8.2397001999999999E-6</c:v>
                </c:pt>
                <c:pt idx="360">
                  <c:v>7.3313465000000001E-6</c:v>
                </c:pt>
                <c:pt idx="361">
                  <c:v>6.4165670000000003E-6</c:v>
                </c:pt>
                <c:pt idx="362">
                  <c:v>5.5066536000000004E-6</c:v>
                </c:pt>
                <c:pt idx="363">
                  <c:v>4.6127814000000004E-6</c:v>
                </c:pt>
                <c:pt idx="364">
                  <c:v>3.7458446000000002E-6</c:v>
                </c:pt>
                <c:pt idx="365">
                  <c:v>2.9163076999999999E-6</c:v>
                </c:pt>
                <c:pt idx="366">
                  <c:v>2.1340755000000001E-6</c:v>
                </c:pt>
                <c:pt idx="367">
                  <c:v>1.4083898E-6</c:v>
                </c:pt>
                <c:pt idx="368">
                  <c:v>7.4775817000000005E-7</c:v>
                </c:pt>
                <c:pt idx="369">
                  <c:v>1.5992219E-7</c:v>
                </c:pt>
                <c:pt idx="370">
                  <c:v>-3.4812799999999998E-7</c:v>
                </c:pt>
                <c:pt idx="371">
                  <c:v>-7.7008494999999998E-7</c:v>
                </c:pt>
                <c:pt idx="372">
                  <c:v>-1.1001935999999999E-6</c:v>
                </c:pt>
                <c:pt idx="373">
                  <c:v>-1.3330507000000001E-6</c:v>
                </c:pt>
                <c:pt idx="374">
                  <c:v>-1.4747609000000001E-6</c:v>
                </c:pt>
                <c:pt idx="375">
                  <c:v>-1.5566701E-6</c:v>
                </c:pt>
                <c:pt idx="376">
                  <c:v>-1.5421109E-6</c:v>
                </c:pt>
                <c:pt idx="377">
                  <c:v>-1.438636E-6</c:v>
                </c:pt>
                <c:pt idx="378">
                  <c:v>-1.2539111999999999E-6</c:v>
                </c:pt>
                <c:pt idx="379">
                  <c:v>-9.9593711000000001E-7</c:v>
                </c:pt>
                <c:pt idx="380">
                  <c:v>-6.7319266000000002E-7</c:v>
                </c:pt>
                <c:pt idx="381">
                  <c:v>-2.9471048000000002E-7</c:v>
                </c:pt>
                <c:pt idx="382">
                  <c:v>1.2990641999999999E-7</c:v>
                </c:pt>
                <c:pt idx="383">
                  <c:v>5.9051737000000001E-7</c:v>
                </c:pt>
                <c:pt idx="384">
                  <c:v>1.0765176000000001E-6</c:v>
                </c:pt>
                <c:pt idx="385">
                  <c:v>1.5769448999999999E-6</c:v>
                </c:pt>
                <c:pt idx="386">
                  <c:v>2.0806111000000001E-6</c:v>
                </c:pt>
                <c:pt idx="387">
                  <c:v>2.5762535000000001E-6</c:v>
                </c:pt>
                <c:pt idx="388">
                  <c:v>3.0526971000000001E-6</c:v>
                </c:pt>
                <c:pt idx="389">
                  <c:v>3.4990244999999998E-6</c:v>
                </c:pt>
                <c:pt idx="390">
                  <c:v>3.9047463999999998E-6</c:v>
                </c:pt>
                <c:pt idx="391">
                  <c:v>4.2599699000000004E-6</c:v>
                </c:pt>
                <c:pt idx="392">
                  <c:v>4.5555577000000003E-6</c:v>
                </c:pt>
                <c:pt idx="393">
                  <c:v>4.7832780000000003E-6</c:v>
                </c:pt>
                <c:pt idx="394">
                  <c:v>4.9359386999999998E-6</c:v>
                </c:pt>
                <c:pt idx="395">
                  <c:v>5.0075056999999998E-6</c:v>
                </c:pt>
                <c:pt idx="396">
                  <c:v>4.9932020000000004E-6</c:v>
                </c:pt>
                <c:pt idx="397">
                  <c:v>4.8895857999999999E-6</c:v>
                </c:pt>
                <c:pt idx="398">
                  <c:v>4.6946069999999999E-6</c:v>
                </c:pt>
                <c:pt idx="399">
                  <c:v>4.4076405999999998E-6</c:v>
                </c:pt>
                <c:pt idx="400">
                  <c:v>4.0294977999999998E-6</c:v>
                </c:pt>
                <c:pt idx="401">
                  <c:v>3.5624126999999999E-6</c:v>
                </c:pt>
                <c:pt idx="402">
                  <c:v>3.0100070999999999E-6</c:v>
                </c:pt>
                <c:pt idx="403">
                  <c:v>2.3772332E-6</c:v>
                </c:pt>
                <c:pt idx="404">
                  <c:v>1.6702946E-6</c:v>
                </c:pt>
                <c:pt idx="405">
                  <c:v>8.9654840000000004E-7</c:v>
                </c:pt>
                <c:pt idx="406">
                  <c:v>6.4388591999999997E-8</c:v>
                </c:pt>
                <c:pt idx="407">
                  <c:v>-8.1688635E-7</c:v>
                </c:pt>
                <c:pt idx="408">
                  <c:v>-1.7372202000000001E-6</c:v>
                </c:pt>
                <c:pt idx="409">
                  <c:v>-2.6859573999999998E-6</c:v>
                </c:pt>
                <c:pt idx="410">
                  <c:v>-3.6520111E-6</c:v>
                </c:pt>
                <c:pt idx="411">
                  <c:v>-4.6240375000000002E-6</c:v>
                </c:pt>
                <c:pt idx="412">
                  <c:v>-5.5906148999999997E-6</c:v>
                </c:pt>
                <c:pt idx="413">
                  <c:v>-6.5404236000000002E-6</c:v>
                </c:pt>
                <c:pt idx="414">
                  <c:v>-7.4624245000000003E-6</c:v>
                </c:pt>
                <c:pt idx="415">
                  <c:v>-8.3460334999999993E-6</c:v>
                </c:pt>
                <c:pt idx="416">
                  <c:v>-9.1812884999999999E-6</c:v>
                </c:pt>
                <c:pt idx="417">
                  <c:v>-9.9590075999999995E-6</c:v>
                </c:pt>
                <c:pt idx="418">
                  <c:v>-1.0670933999999999E-5</c:v>
                </c:pt>
                <c:pt idx="419">
                  <c:v>-1.1309867E-5</c:v>
                </c:pt>
                <c:pt idx="420">
                  <c:v>-1.1869774999999999E-5</c:v>
                </c:pt>
                <c:pt idx="421">
                  <c:v>-1.2345893000000001E-5</c:v>
                </c:pt>
                <c:pt idx="422">
                  <c:v>-1.2734792E-5</c:v>
                </c:pt>
                <c:pt idx="423">
                  <c:v>-1.3034438000000001E-5</c:v>
                </c:pt>
                <c:pt idx="424">
                  <c:v>-1.3244216999999999E-5</c:v>
                </c:pt>
                <c:pt idx="425">
                  <c:v>-1.3364942E-5</c:v>
                </c:pt>
                <c:pt idx="426">
                  <c:v>-1.3398836E-5</c:v>
                </c:pt>
                <c:pt idx="427">
                  <c:v>-1.3349493000000001E-5</c:v>
                </c:pt>
                <c:pt idx="428">
                  <c:v>-1.3221813E-5</c:v>
                </c:pt>
                <c:pt idx="429">
                  <c:v>-1.3021919999999999E-5</c:v>
                </c:pt>
                <c:pt idx="430">
                  <c:v>-1.2757060000000001E-5</c:v>
                </c:pt>
                <c:pt idx="431">
                  <c:v>-1.2435485E-5</c:v>
                </c:pt>
                <c:pt idx="432">
                  <c:v>-1.2066323E-5</c:v>
                </c:pt>
                <c:pt idx="433">
                  <c:v>-1.1659446E-5</c:v>
                </c:pt>
                <c:pt idx="434">
                  <c:v>-1.1225332E-5</c:v>
                </c:pt>
                <c:pt idx="435">
                  <c:v>-1.0774931000000001E-5</c:v>
                </c:pt>
                <c:pt idx="436">
                  <c:v>-1.0319553E-5</c:v>
                </c:pt>
                <c:pt idx="437">
                  <c:v>-9.8707650999999996E-6</c:v>
                </c:pt>
                <c:pt idx="438">
                  <c:v>-9.4403276000000002E-6</c:v>
                </c:pt>
                <c:pt idx="439">
                  <c:v>-9.0401697000000001E-6</c:v>
                </c:pt>
                <c:pt idx="440">
                  <c:v>-8.6824185000000007E-6</c:v>
                </c:pt>
                <c:pt idx="441">
                  <c:v>-8.3794969000000002E-6</c:v>
                </c:pt>
                <c:pt idx="442">
                  <c:v>-8.1443026999999993E-6</c:v>
                </c:pt>
                <c:pt idx="443">
                  <c:v>-7.9787193000000005E-6</c:v>
                </c:pt>
                <c:pt idx="444">
                  <c:v>-7.8598455E-6</c:v>
                </c:pt>
                <c:pt idx="445">
                  <c:v>-7.8301752999999998E-6</c:v>
                </c:pt>
                <c:pt idx="446">
                  <c:v>-7.8915921000000005E-6</c:v>
                </c:pt>
                <c:pt idx="447">
                  <c:v>-8.0453960999999999E-6</c:v>
                </c:pt>
                <c:pt idx="448">
                  <c:v>-8.2921012000000007E-6</c:v>
                </c:pt>
                <c:pt idx="449">
                  <c:v>-8.6312725999999996E-6</c:v>
                </c:pt>
                <c:pt idx="450">
                  <c:v>-9.0614080999999995E-6</c:v>
                </c:pt>
                <c:pt idx="451">
                  <c:v>-9.5798585999999993E-6</c:v>
                </c:pt>
                <c:pt idx="452">
                  <c:v>-1.0182788000000001E-5</c:v>
                </c:pt>
                <c:pt idx="453">
                  <c:v>-1.086517E-5</c:v>
                </c:pt>
                <c:pt idx="454">
                  <c:v>-1.1620817E-5</c:v>
                </c:pt>
                <c:pt idx="455">
                  <c:v>-1.2442444E-5</c:v>
                </c:pt>
                <c:pt idx="456">
                  <c:v>-1.3321753999999999E-5</c:v>
                </c:pt>
                <c:pt idx="457">
                  <c:v>-1.4249555E-5</c:v>
                </c:pt>
                <c:pt idx="458">
                  <c:v>-1.5215891E-5</c:v>
                </c:pt>
                <c:pt idx="459">
                  <c:v>-1.6210192000000001E-5</c:v>
                </c:pt>
                <c:pt idx="460">
                  <c:v>-1.7221441999999999E-5</c:v>
                </c:pt>
                <c:pt idx="461">
                  <c:v>-1.8238351000000001E-5</c:v>
                </c:pt>
                <c:pt idx="462">
                  <c:v>-1.9249533E-5</c:v>
                </c:pt>
                <c:pt idx="463">
                  <c:v>-2.024369E-5</c:v>
                </c:pt>
                <c:pt idx="464">
                  <c:v>-2.1209795000000001E-5</c:v>
                </c:pt>
                <c:pt idx="465">
                  <c:v>-2.2137265E-5</c:v>
                </c:pt>
                <c:pt idx="466">
                  <c:v>-2.3016132999999998E-5</c:v>
                </c:pt>
                <c:pt idx="467">
                  <c:v>-2.3837208000000001E-5</c:v>
                </c:pt>
                <c:pt idx="468">
                  <c:v>-2.4592219999999999E-5</c:v>
                </c:pt>
                <c:pt idx="469">
                  <c:v>-2.5273954E-5</c:v>
                </c:pt>
                <c:pt idx="470">
                  <c:v>-2.5876360999999998E-5</c:v>
                </c:pt>
                <c:pt idx="471">
                  <c:v>-2.6394656999999999E-5</c:v>
                </c:pt>
                <c:pt idx="472">
                  <c:v>-2.6825397000000001E-5</c:v>
                </c:pt>
                <c:pt idx="473">
                  <c:v>-2.7166528000000001E-5</c:v>
                </c:pt>
                <c:pt idx="474">
                  <c:v>-2.7417423999999998E-5</c:v>
                </c:pt>
                <c:pt idx="475">
                  <c:v>-2.7578891E-5</c:v>
                </c:pt>
                <c:pt idx="476">
                  <c:v>-2.7653158E-5</c:v>
                </c:pt>
                <c:pt idx="477">
                  <c:v>-2.7643839000000001E-5</c:v>
                </c:pt>
                <c:pt idx="478">
                  <c:v>-2.7555876999999999E-5</c:v>
                </c:pt>
                <c:pt idx="479">
                  <c:v>-2.7395464E-5</c:v>
                </c:pt>
                <c:pt idx="480">
                  <c:v>-2.7169946000000001E-5</c:v>
                </c:pt>
                <c:pt idx="481">
                  <c:v>-2.6887705E-5</c:v>
                </c:pt>
                <c:pt idx="482">
                  <c:v>-2.6558029000000002E-5</c:v>
                </c:pt>
                <c:pt idx="483">
                  <c:v>-2.6190962E-5</c:v>
                </c:pt>
                <c:pt idx="484">
                  <c:v>-2.5797147999999999E-5</c:v>
                </c:pt>
                <c:pt idx="485">
                  <c:v>-2.5387664999999998E-5</c:v>
                </c:pt>
                <c:pt idx="486">
                  <c:v>-2.4973842999999999E-5</c:v>
                </c:pt>
                <c:pt idx="487">
                  <c:v>-2.4567093000000002E-5</c:v>
                </c:pt>
                <c:pt idx="488">
                  <c:v>-2.4178721E-5</c:v>
                </c:pt>
                <c:pt idx="489">
                  <c:v>-2.3819748E-5</c:v>
                </c:pt>
                <c:pt idx="490">
                  <c:v>-2.3500741999999998E-5</c:v>
                </c:pt>
                <c:pt idx="491">
                  <c:v>-2.3231642000000001E-5</c:v>
                </c:pt>
                <c:pt idx="492">
                  <c:v>-2.3021607999999998E-5</c:v>
                </c:pt>
                <c:pt idx="493">
                  <c:v>-2.2878873000000002E-5</c:v>
                </c:pt>
                <c:pt idx="494">
                  <c:v>-2.2810614999999999E-5</c:v>
                </c:pt>
                <c:pt idx="495">
                  <c:v>-2.2822847E-5</c:v>
                </c:pt>
                <c:pt idx="496">
                  <c:v>-2.2920320999999999E-5</c:v>
                </c:pt>
                <c:pt idx="497">
                  <c:v>-2.3106461E-5</c:v>
                </c:pt>
                <c:pt idx="498">
                  <c:v>-2.3383313999999998E-5</c:v>
                </c:pt>
                <c:pt idx="499">
                  <c:v>-2.3751523000000001E-5</c:v>
                </c:pt>
                <c:pt idx="500">
                  <c:v>-2.4210319999999999E-5</c:v>
                </c:pt>
                <c:pt idx="501">
                  <c:v>-2.4757550000000002E-5</c:v>
                </c:pt>
                <c:pt idx="502">
                  <c:v>-2.5389706000000002E-5</c:v>
                </c:pt>
                <c:pt idx="503">
                  <c:v>-2.6101988999999998E-5</c:v>
                </c:pt>
                <c:pt idx="504">
                  <c:v>-2.6888375E-5</c:v>
                </c:pt>
                <c:pt idx="505">
                  <c:v>-2.7741704E-5</c:v>
                </c:pt>
                <c:pt idx="506">
                  <c:v>-2.8653761999999999E-5</c:v>
                </c:pt>
                <c:pt idx="507">
                  <c:v>-2.9615372000000001E-5</c:v>
                </c:pt>
                <c:pt idx="508">
                  <c:v>-3.0616471999999997E-5</c:v>
                </c:pt>
                <c:pt idx="509">
                  <c:v>-3.1646171000000003E-5</c:v>
                </c:pt>
                <c:pt idx="510">
                  <c:v>-3.2692783E-5</c:v>
                </c:pt>
                <c:pt idx="511">
                  <c:v>-3.3743818000000003E-5</c:v>
                </c:pt>
                <c:pt idx="512">
                  <c:v>-3.4785910999999999E-5</c:v>
                </c:pt>
                <c:pt idx="513">
                  <c:v>-3.5804689000000003E-5</c:v>
                </c:pt>
                <c:pt idx="514">
                  <c:v>-3.6784542000000002E-5</c:v>
                </c:pt>
                <c:pt idx="515">
                  <c:v>-3.7785956E-5</c:v>
                </c:pt>
                <c:pt idx="516">
                  <c:v>-3.8735736999999997E-5</c:v>
                </c:pt>
                <c:pt idx="517">
                  <c:v>-3.9603515999999998E-5</c:v>
                </c:pt>
                <c:pt idx="518">
                  <c:v>-4.0388926E-5</c:v>
                </c:pt>
                <c:pt idx="519">
                  <c:v>-4.1090716E-5</c:v>
                </c:pt>
                <c:pt idx="520">
                  <c:v>-4.1707228999999999E-5</c:v>
                </c:pt>
                <c:pt idx="521">
                  <c:v>-4.2236807999999997E-5</c:v>
                </c:pt>
                <c:pt idx="522">
                  <c:v>-4.2678135000000003E-5</c:v>
                </c:pt>
                <c:pt idx="523">
                  <c:v>-4.3030515999999998E-5</c:v>
                </c:pt>
                <c:pt idx="524">
                  <c:v>-4.3294102000000002E-5</c:v>
                </c:pt>
                <c:pt idx="525">
                  <c:v>-4.3470056000000002E-5</c:v>
                </c:pt>
                <c:pt idx="526">
                  <c:v>-4.3560663999999999E-5</c:v>
                </c:pt>
                <c:pt idx="527">
                  <c:v>-4.3569404999999997E-5</c:v>
                </c:pt>
                <c:pt idx="528">
                  <c:v>-4.3500966999999999E-5</c:v>
                </c:pt>
                <c:pt idx="529">
                  <c:v>-4.3361235000000003E-5</c:v>
                </c:pt>
                <c:pt idx="530">
                  <c:v>-4.3157227999999997E-5</c:v>
                </c:pt>
                <c:pt idx="531">
                  <c:v>-4.2897018000000002E-5</c:v>
                </c:pt>
                <c:pt idx="532">
                  <c:v>-4.2589617000000003E-5</c:v>
                </c:pt>
                <c:pt idx="533">
                  <c:v>-4.2244835999999998E-5</c:v>
                </c:pt>
                <c:pt idx="534">
                  <c:v>-4.1873133000000001E-5</c:v>
                </c:pt>
                <c:pt idx="535">
                  <c:v>-4.1485446E-5</c:v>
                </c:pt>
                <c:pt idx="536">
                  <c:v>-4.1093008999999999E-5</c:v>
                </c:pt>
                <c:pt idx="537">
                  <c:v>-4.0707173999999998E-5</c:v>
                </c:pt>
                <c:pt idx="538">
                  <c:v>-4.0339217999999997E-5</c:v>
                </c:pt>
                <c:pt idx="539">
                  <c:v>-4.0000158999999998E-5</c:v>
                </c:pt>
                <c:pt idx="540">
                  <c:v>-3.9700579E-5</c:v>
                </c:pt>
                <c:pt idx="541">
                  <c:v>-3.9450446999999999E-5</c:v>
                </c:pt>
                <c:pt idx="542">
                  <c:v>-3.9258955999999998E-5</c:v>
                </c:pt>
                <c:pt idx="543">
                  <c:v>-3.9134380000000001E-5</c:v>
                </c:pt>
                <c:pt idx="544">
                  <c:v>-3.9083937000000002E-5</c:v>
                </c:pt>
                <c:pt idx="545">
                  <c:v>-3.9113672999999997E-5</c:v>
                </c:pt>
                <c:pt idx="546">
                  <c:v>-3.9228367999999998E-5</c:v>
                </c:pt>
                <c:pt idx="547">
                  <c:v>-3.9431460999999997E-5</c:v>
                </c:pt>
                <c:pt idx="548">
                  <c:v>-3.9724995999999999E-5</c:v>
                </c:pt>
                <c:pt idx="549">
                  <c:v>-4.0109589000000003E-5</c:v>
                </c:pt>
                <c:pt idx="550">
                  <c:v>-4.0584419000000003E-5</c:v>
                </c:pt>
                <c:pt idx="551">
                  <c:v>-4.1147243999999998E-5</c:v>
                </c:pt>
                <c:pt idx="552">
                  <c:v>-4.1794435999999999E-5</c:v>
                </c:pt>
                <c:pt idx="553">
                  <c:v>-4.2521037000000003E-5</c:v>
                </c:pt>
                <c:pt idx="554">
                  <c:v>-4.3320840999999999E-5</c:v>
                </c:pt>
                <c:pt idx="555">
                  <c:v>-4.4186486999999999E-5</c:v>
                </c:pt>
                <c:pt idx="556">
                  <c:v>-4.5109579999999998E-5</c:v>
                </c:pt>
                <c:pt idx="557">
                  <c:v>-4.6080817999999997E-5</c:v>
                </c:pt>
                <c:pt idx="558">
                  <c:v>-4.7090143000000003E-5</c:v>
                </c:pt>
                <c:pt idx="559">
                  <c:v>-4.8126895000000001E-5</c:v>
                </c:pt>
                <c:pt idx="560">
                  <c:v>-4.9179983E-5</c:v>
                </c:pt>
                <c:pt idx="561">
                  <c:v>-5.023806E-5</c:v>
                </c:pt>
                <c:pt idx="562">
                  <c:v>-5.1289699999999998E-5</c:v>
                </c:pt>
                <c:pt idx="563">
                  <c:v>-5.232358E-5</c:v>
                </c:pt>
                <c:pt idx="564">
                  <c:v>-5.3328658999999998E-5</c:v>
                </c:pt>
                <c:pt idx="565">
                  <c:v>-5.4294355999999999E-5</c:v>
                </c:pt>
                <c:pt idx="566">
                  <c:v>-5.5210716E-5</c:v>
                </c:pt>
                <c:pt idx="567">
                  <c:v>-5.6068566999999997E-5</c:v>
                </c:pt>
                <c:pt idx="568">
                  <c:v>-5.6859669999999998E-5</c:v>
                </c:pt>
                <c:pt idx="569">
                  <c:v>-5.7576844999999997E-5</c:v>
                </c:pt>
                <c:pt idx="570">
                  <c:v>-5.8214090999999998E-5</c:v>
                </c:pt>
                <c:pt idx="571">
                  <c:v>-5.8766669999999999E-5</c:v>
                </c:pt>
                <c:pt idx="572">
                  <c:v>-5.9231187999999997E-5</c:v>
                </c:pt>
                <c:pt idx="573">
                  <c:v>-5.960564E-5</c:v>
                </c:pt>
                <c:pt idx="574">
                  <c:v>-5.9889434999999999E-5</c:v>
                </c:pt>
                <c:pt idx="575">
                  <c:v>-6.0083398000000003E-5</c:v>
                </c:pt>
                <c:pt idx="576">
                  <c:v>-6.0189748000000002E-5</c:v>
                </c:pt>
                <c:pt idx="577">
                  <c:v>-6.0212043999999999E-5</c:v>
                </c:pt>
                <c:pt idx="578">
                  <c:v>-6.0155124000000002E-5</c:v>
                </c:pt>
                <c:pt idx="579">
                  <c:v>-6.0025005999999998E-5</c:v>
                </c:pt>
                <c:pt idx="580">
                  <c:v>-5.9828782000000003E-5</c:v>
                </c:pt>
                <c:pt idx="581">
                  <c:v>-5.9574499000000001E-5</c:v>
                </c:pt>
                <c:pt idx="582">
                  <c:v>-5.9271022999999998E-5</c:v>
                </c:pt>
                <c:pt idx="583">
                  <c:v>-5.8927905000000002E-5</c:v>
                </c:pt>
                <c:pt idx="584">
                  <c:v>-5.8555250000000002E-5</c:v>
                </c:pt>
                <c:pt idx="585">
                  <c:v>-5.81636E-5</c:v>
                </c:pt>
                <c:pt idx="586">
                  <c:v>-5.776383E-5</c:v>
                </c:pt>
                <c:pt idx="587">
                  <c:v>-5.7367086999999999E-5</c:v>
                </c:pt>
                <c:pt idx="588">
                  <c:v>-5.6984767E-5</c:v>
                </c:pt>
                <c:pt idx="589">
                  <c:v>-5.6628554000000003E-5</c:v>
                </c:pt>
                <c:pt idx="590">
                  <c:v>-5.6310531E-5</c:v>
                </c:pt>
                <c:pt idx="591">
                  <c:v>-5.6043381999999997E-5</c:v>
                </c:pt>
                <c:pt idx="592">
                  <c:v>-5.5840712999999998E-5</c:v>
                </c:pt>
                <c:pt idx="593">
                  <c:v>-5.5717500000000003E-5</c:v>
                </c:pt>
                <c:pt idx="594">
                  <c:v>-5.5690691000000001E-5</c:v>
                </c:pt>
                <c:pt idx="595">
                  <c:v>-5.5779997000000003E-5</c:v>
                </c:pt>
                <c:pt idx="596">
                  <c:v>-5.5921702999999998E-5</c:v>
                </c:pt>
                <c:pt idx="597">
                  <c:v>-5.6127903999999999E-5</c:v>
                </c:pt>
                <c:pt idx="598">
                  <c:v>-5.6419324999999999E-5</c:v>
                </c:pt>
                <c:pt idx="599">
                  <c:v>-5.6799141999999998E-5</c:v>
                </c:pt>
                <c:pt idx="600">
                  <c:v>-5.7268112999999997E-5</c:v>
                </c:pt>
                <c:pt idx="601">
                  <c:v>-5.7824899E-5</c:v>
                </c:pt>
                <c:pt idx="602">
                  <c:v>-5.8466313999999998E-5</c:v>
                </c:pt>
                <c:pt idx="603">
                  <c:v>-5.9187554000000003E-5</c:v>
                </c:pt>
                <c:pt idx="604">
                  <c:v>-5.9982390000000003E-5</c:v>
                </c:pt>
                <c:pt idx="605">
                  <c:v>-6.0843351E-5</c:v>
                </c:pt>
                <c:pt idx="606">
                  <c:v>-6.1761887999999996E-5</c:v>
                </c:pt>
                <c:pt idx="607">
                  <c:v>-6.2728546999999996E-5</c:v>
                </c:pt>
                <c:pt idx="608">
                  <c:v>-6.3733131E-5</c:v>
                </c:pt>
                <c:pt idx="609">
                  <c:v>-6.4764869999999998E-5</c:v>
                </c:pt>
                <c:pt idx="610">
                  <c:v>-6.5812592000000006E-5</c:v>
                </c:pt>
                <c:pt idx="611">
                  <c:v>-6.6864895000000004E-5</c:v>
                </c:pt>
                <c:pt idx="612">
                  <c:v>-6.7910322000000006E-5</c:v>
                </c:pt>
                <c:pt idx="613">
                  <c:v>-6.8937537000000003E-5</c:v>
                </c:pt>
                <c:pt idx="614">
                  <c:v>-6.9935495999999997E-5</c:v>
                </c:pt>
                <c:pt idx="615">
                  <c:v>-7.0893623000000005E-5</c:v>
                </c:pt>
                <c:pt idx="616">
                  <c:v>-7.1801963999999996E-5</c:v>
                </c:pt>
                <c:pt idx="617">
                  <c:v>-7.2651347999999998E-5</c:v>
                </c:pt>
                <c:pt idx="618">
                  <c:v>-7.3433525000000003E-5</c:v>
                </c:pt>
                <c:pt idx="619">
                  <c:v>-7.4141300000000001E-5</c:v>
                </c:pt>
                <c:pt idx="620">
                  <c:v>-7.4768640000000004E-5</c:v>
                </c:pt>
                <c:pt idx="621">
                  <c:v>-7.5310772000000001E-5</c:v>
                </c:pt>
                <c:pt idx="622">
                  <c:v>-7.5764260000000006E-5</c:v>
                </c:pt>
                <c:pt idx="623">
                  <c:v>-7.6127054999999995E-5</c:v>
                </c:pt>
                <c:pt idx="624">
                  <c:v>-7.6398532999999994E-5</c:v>
                </c:pt>
                <c:pt idx="625">
                  <c:v>-7.6579499999999994E-5</c:v>
                </c:pt>
                <c:pt idx="626">
                  <c:v>-7.6672182000000005E-5</c:v>
                </c:pt>
                <c:pt idx="627">
                  <c:v>-7.6680194000000002E-5</c:v>
                </c:pt>
                <c:pt idx="628">
                  <c:v>-7.6608473999999999E-5</c:v>
                </c:pt>
                <c:pt idx="629">
                  <c:v>-7.6463214999999998E-5</c:v>
                </c:pt>
                <c:pt idx="630">
                  <c:v>-7.6251759999999998E-5</c:v>
                </c:pt>
                <c:pt idx="631">
                  <c:v>-7.5982492000000005E-5</c:v>
                </c:pt>
                <c:pt idx="632">
                  <c:v>-7.5664694000000004E-5</c:v>
                </c:pt>
                <c:pt idx="633">
                  <c:v>-7.5308411000000002E-5</c:v>
                </c:pt>
                <c:pt idx="634">
                  <c:v>-7.4924286999999995E-5</c:v>
                </c:pt>
                <c:pt idx="635">
                  <c:v>-7.4523394999999998E-5</c:v>
                </c:pt>
                <c:pt idx="636">
                  <c:v>-7.4117067999999995E-5</c:v>
                </c:pt>
                <c:pt idx="637">
                  <c:v>-7.3716714000000003E-5</c:v>
                </c:pt>
                <c:pt idx="638">
                  <c:v>-7.3333640999999997E-5</c:v>
                </c:pt>
                <c:pt idx="639">
                  <c:v>-7.2978873999999996E-5</c:v>
                </c:pt>
                <c:pt idx="640">
                  <c:v>-7.2662984999999998E-5</c:v>
                </c:pt>
                <c:pt idx="641">
                  <c:v>-7.2395925000000004E-5</c:v>
                </c:pt>
                <c:pt idx="642">
                  <c:v>-7.2186865000000003E-5</c:v>
                </c:pt>
                <c:pt idx="643">
                  <c:v>-7.2044054000000005E-5</c:v>
                </c:pt>
                <c:pt idx="644">
                  <c:v>-7.1974685999999996E-5</c:v>
                </c:pt>
                <c:pt idx="645">
                  <c:v>-7.1984788999999999E-5</c:v>
                </c:pt>
                <c:pt idx="646">
                  <c:v>-7.2079128000000002E-5</c:v>
                </c:pt>
                <c:pt idx="647">
                  <c:v>-7.2261130999999996E-5</c:v>
                </c:pt>
                <c:pt idx="648">
                  <c:v>-7.2532834000000004E-5</c:v>
                </c:pt>
                <c:pt idx="649">
                  <c:v>-7.2894849000000006E-5</c:v>
                </c:pt>
                <c:pt idx="650">
                  <c:v>-7.3346353999999994E-5</c:v>
                </c:pt>
                <c:pt idx="651">
                  <c:v>-7.3885105999999998E-5</c:v>
                </c:pt>
                <c:pt idx="652">
                  <c:v>-7.4507478999999994E-5</c:v>
                </c:pt>
                <c:pt idx="653">
                  <c:v>-7.5208518000000006E-5</c:v>
                </c:pt>
                <c:pt idx="654">
                  <c:v>-7.5982018999999997E-5</c:v>
                </c:pt>
                <c:pt idx="655">
                  <c:v>-7.6820628999999994E-5</c:v>
                </c:pt>
                <c:pt idx="656">
                  <c:v>-7.7715958000000004E-5</c:v>
                </c:pt>
                <c:pt idx="657">
                  <c:v>-7.8658714999999994E-5</c:v>
                </c:pt>
                <c:pt idx="658">
                  <c:v>-7.9638851999999996E-5</c:v>
                </c:pt>
                <c:pt idx="659">
                  <c:v>-8.0645725999999997E-5</c:v>
                </c:pt>
                <c:pt idx="660">
                  <c:v>-8.1668259E-5</c:v>
                </c:pt>
                <c:pt idx="661">
                  <c:v>-8.2695116000000004E-5</c:v>
                </c:pt>
                <c:pt idx="662">
                  <c:v>-8.3714879999999999E-5</c:v>
                </c:pt>
                <c:pt idx="663">
                  <c:v>-8.4716229E-5</c:v>
                </c:pt>
                <c:pt idx="664">
                  <c:v>-8.5688108999999995E-5</c:v>
                </c:pt>
                <c:pt idx="665">
                  <c:v>-8.6619904999999994E-5</c:v>
                </c:pt>
                <c:pt idx="666">
                  <c:v>-8.7501604E-5</c:v>
                </c:pt>
                <c:pt idx="667">
                  <c:v>-8.8323946000000002E-5</c:v>
                </c:pt>
                <c:pt idx="668">
                  <c:v>-8.9078571999999995E-5</c:v>
                </c:pt>
                <c:pt idx="669">
                  <c:v>-8.9758150999999997E-5</c:v>
                </c:pt>
                <c:pt idx="670">
                  <c:v>-9.0356504000000006E-5</c:v>
                </c:pt>
                <c:pt idx="671">
                  <c:v>-9.0868715000000001E-5</c:v>
                </c:pt>
                <c:pt idx="672">
                  <c:v>-9.1291230000000007E-5</c:v>
                </c:pt>
                <c:pt idx="673">
                  <c:v>-9.1621958999999999E-5</c:v>
                </c:pt>
                <c:pt idx="674">
                  <c:v>-9.1860367000000002E-5</c:v>
                </c:pt>
                <c:pt idx="675">
                  <c:v>-9.2007580000000002E-5</c:v>
                </c:pt>
                <c:pt idx="676">
                  <c:v>-9.2066498999999994E-5</c:v>
                </c:pt>
                <c:pt idx="677">
                  <c:v>-9.2041937000000005E-5</c:v>
                </c:pt>
                <c:pt idx="678">
                  <c:v>-9.1940797000000004E-5</c:v>
                </c:pt>
                <c:pt idx="679">
                  <c:v>-9.1772291000000004E-5</c:v>
                </c:pt>
                <c:pt idx="680">
                  <c:v>-9.1544430000000006E-5</c:v>
                </c:pt>
                <c:pt idx="681">
                  <c:v>-9.1259085000000001E-5</c:v>
                </c:pt>
                <c:pt idx="682">
                  <c:v>-9.0911783999999995E-5</c:v>
                </c:pt>
                <c:pt idx="683">
                  <c:v>-9.0518327999999993E-5</c:v>
                </c:pt>
                <c:pt idx="684">
                  <c:v>-9.0093236999999994E-5</c:v>
                </c:pt>
                <c:pt idx="685">
                  <c:v>-8.9650066000000004E-5</c:v>
                </c:pt>
                <c:pt idx="686">
                  <c:v>-8.9201621000000001E-5</c:v>
                </c:pt>
                <c:pt idx="687">
                  <c:v>-8.8760083000000004E-5</c:v>
                </c:pt>
                <c:pt idx="688">
                  <c:v>-8.8337055000000002E-5</c:v>
                </c:pt>
                <c:pt idx="689">
                  <c:v>-8.7943561000000003E-5</c:v>
                </c:pt>
                <c:pt idx="690">
                  <c:v>-8.7589997000000005E-5</c:v>
                </c:pt>
                <c:pt idx="691">
                  <c:v>-8.7286052E-5</c:v>
                </c:pt>
                <c:pt idx="692">
                  <c:v>-8.7040615000000002E-5</c:v>
                </c:pt>
                <c:pt idx="693">
                  <c:v>-8.6861665000000007E-5</c:v>
                </c:pt>
                <c:pt idx="694">
                  <c:v>-8.6756165999999995E-5</c:v>
                </c:pt>
                <c:pt idx="695">
                  <c:v>-8.6729959000000006E-5</c:v>
                </c:pt>
                <c:pt idx="696">
                  <c:v>-8.6787673000000002E-5</c:v>
                </c:pt>
                <c:pt idx="697">
                  <c:v>-8.6932645999999994E-5</c:v>
                </c:pt>
                <c:pt idx="698">
                  <c:v>-8.7166857999999999E-5</c:v>
                </c:pt>
                <c:pt idx="699">
                  <c:v>-8.7490899000000003E-5</c:v>
                </c:pt>
                <c:pt idx="700">
                  <c:v>-8.7903946999999999E-5</c:v>
                </c:pt>
                <c:pt idx="701">
                  <c:v>-8.8403773000000002E-5</c:v>
                </c:pt>
                <c:pt idx="702">
                  <c:v>-8.8986771999999997E-5</c:v>
                </c:pt>
                <c:pt idx="703">
                  <c:v>-8.9648011999999999E-5</c:v>
                </c:pt>
                <c:pt idx="704">
                  <c:v>-9.0381311000000005E-5</c:v>
                </c:pt>
                <c:pt idx="705">
                  <c:v>-9.1179333E-5</c:v>
                </c:pt>
                <c:pt idx="706">
                  <c:v>-9.2033699999999999E-5</c:v>
                </c:pt>
                <c:pt idx="707">
                  <c:v>-9.2935125000000006E-5</c:v>
                </c:pt>
                <c:pt idx="708">
                  <c:v>-9.3873557999999994E-5</c:v>
                </c:pt>
                <c:pt idx="709">
                  <c:v>-9.4838347999999994E-5</c:v>
                </c:pt>
                <c:pt idx="710">
                  <c:v>-9.5818408000000006E-5</c:v>
                </c:pt>
                <c:pt idx="711">
                  <c:v>-9.6802395000000006E-5</c:v>
                </c:pt>
                <c:pt idx="712">
                  <c:v>-9.7778884999999999E-5</c:v>
                </c:pt>
                <c:pt idx="713">
                  <c:v>-9.8736556999999995E-5</c:v>
                </c:pt>
                <c:pt idx="714">
                  <c:v>-9.9664369000000003E-5</c:v>
                </c:pt>
                <c:pt idx="715" formatCode="General">
                  <c:v>-1.0055174E-4</c:v>
                </c:pt>
                <c:pt idx="716" formatCode="General">
                  <c:v>-1.0138869000000001E-4</c:v>
                </c:pt>
                <c:pt idx="717" formatCode="General">
                  <c:v>-1.0216606E-4</c:v>
                </c:pt>
                <c:pt idx="718" formatCode="General">
                  <c:v>-1.0287557000000001E-4</c:v>
                </c:pt>
                <c:pt idx="719" formatCode="General">
                  <c:v>-1.0351001E-4</c:v>
                </c:pt>
                <c:pt idx="720" formatCode="General">
                  <c:v>-1.0406334999999999E-4</c:v>
                </c:pt>
                <c:pt idx="721" formatCode="General">
                  <c:v>-1.0453081000000001E-4</c:v>
                </c:pt>
                <c:pt idx="722" formatCode="General">
                  <c:v>-1.0490894E-4</c:v>
                </c:pt>
                <c:pt idx="723" formatCode="General">
                  <c:v>-1.0519569000000001E-4</c:v>
                </c:pt>
                <c:pt idx="724" formatCode="General">
                  <c:v>-1.0539045E-4</c:v>
                </c:pt>
                <c:pt idx="725" formatCode="General">
                  <c:v>-1.0549401E-4</c:v>
                </c:pt>
                <c:pt idx="726" formatCode="General">
                  <c:v>-1.0550861E-4</c:v>
                </c:pt>
                <c:pt idx="727" formatCode="General">
                  <c:v>-1.0543788999999999E-4</c:v>
                </c:pt>
                <c:pt idx="728" formatCode="General">
                  <c:v>-1.0528676999999999E-4</c:v>
                </c:pt>
                <c:pt idx="729" formatCode="General">
                  <c:v>-1.0506148E-4</c:v>
                </c:pt>
                <c:pt idx="730" formatCode="General">
                  <c:v>-1.0476937E-4</c:v>
                </c:pt>
                <c:pt idx="731" formatCode="General">
                  <c:v>-1.0441883000000001E-4</c:v>
                </c:pt>
                <c:pt idx="732" formatCode="General">
                  <c:v>-1.0401916000000001E-4</c:v>
                </c:pt>
                <c:pt idx="733" formatCode="General">
                  <c:v>-1.0358042E-4</c:v>
                </c:pt>
                <c:pt idx="734" formatCode="General">
                  <c:v>-1.0311323E-4</c:v>
                </c:pt>
                <c:pt idx="735" formatCode="General">
                  <c:v>-1.0262866E-4</c:v>
                </c:pt>
                <c:pt idx="736" formatCode="General">
                  <c:v>-1.02138E-4</c:v>
                </c:pt>
                <c:pt idx="737" formatCode="General">
                  <c:v>-1.0165261E-4</c:v>
                </c:pt>
                <c:pt idx="738" formatCode="General">
                  <c:v>-1.0118371000000001E-4</c:v>
                </c:pt>
                <c:pt idx="739" formatCode="General">
                  <c:v>-1.0074222999999999E-4</c:v>
                </c:pt>
                <c:pt idx="740" formatCode="General">
                  <c:v>-1.0033859E-4</c:v>
                </c:pt>
                <c:pt idx="741">
                  <c:v>-9.9982591000000003E-5</c:v>
                </c:pt>
                <c:pt idx="742">
                  <c:v>-9.9683245999999994E-5</c:v>
                </c:pt>
                <c:pt idx="743">
                  <c:v>-9.9448641999999997E-5</c:v>
                </c:pt>
                <c:pt idx="744">
                  <c:v>-9.9285846999999999E-5</c:v>
                </c:pt>
                <c:pt idx="745">
                  <c:v>-9.9200833000000004E-5</c:v>
                </c:pt>
                <c:pt idx="746">
                  <c:v>-9.9198428000000005E-5</c:v>
                </c:pt>
                <c:pt idx="747">
                  <c:v>-9.9282306999999996E-5</c:v>
                </c:pt>
                <c:pt idx="748">
                  <c:v>-9.9455021999999996E-5</c:v>
                </c:pt>
                <c:pt idx="749">
                  <c:v>-9.9718076000000004E-5</c:v>
                </c:pt>
                <c:pt idx="750" formatCode="General">
                  <c:v>-1.0007204E-4</c:v>
                </c:pt>
                <c:pt idx="751" formatCode="General">
                  <c:v>-1.0051671999999999E-4</c:v>
                </c:pt>
                <c:pt idx="752" formatCode="General">
                  <c:v>-1.0105140000000001E-4</c:v>
                </c:pt>
                <c:pt idx="753" formatCode="General">
                  <c:v>-1.0167507E-4</c:v>
                </c:pt>
                <c:pt idx="754" formatCode="General">
                  <c:v>-1.0237714E-4</c:v>
                </c:pt>
                <c:pt idx="755" formatCode="General">
                  <c:v>-1.0310019E-4</c:v>
                </c:pt>
                <c:pt idx="756" formatCode="General">
                  <c:v>-1.0389150000000001E-4</c:v>
                </c:pt>
                <c:pt idx="757" formatCode="General">
                  <c:v>-1.0473666E-4</c:v>
                </c:pt>
                <c:pt idx="758" formatCode="General">
                  <c:v>-1.0562218E-4</c:v>
                </c:pt>
                <c:pt idx="759" formatCode="General">
                  <c:v>-1.0653515000000001E-4</c:v>
                </c:pt>
                <c:pt idx="760" formatCode="General">
                  <c:v>-1.0746313999999999E-4</c:v>
                </c:pt>
                <c:pt idx="761" formatCode="General">
                  <c:v>-1.0839404E-4</c:v>
                </c:pt>
                <c:pt idx="762" formatCode="General">
                  <c:v>-1.093161E-4</c:v>
                </c:pt>
                <c:pt idx="763" formatCode="General">
                  <c:v>-1.1021795E-4</c:v>
                </c:pt>
                <c:pt idx="764" formatCode="General">
                  <c:v>-1.1108865E-4</c:v>
                </c:pt>
                <c:pt idx="765" formatCode="General">
                  <c:v>-1.1191777000000001E-4</c:v>
                </c:pt>
                <c:pt idx="766" formatCode="General">
                  <c:v>-1.1269556E-4</c:v>
                </c:pt>
                <c:pt idx="767" formatCode="General">
                  <c:v>-1.1341303E-4</c:v>
                </c:pt>
                <c:pt idx="768" formatCode="General">
                  <c:v>-1.140621E-4</c:v>
                </c:pt>
                <c:pt idx="769" formatCode="General">
                  <c:v>-1.1463569E-4</c:v>
                </c:pt>
                <c:pt idx="770" formatCode="General">
                  <c:v>-1.1512786E-4</c:v>
                </c:pt>
                <c:pt idx="771" formatCode="General">
                  <c:v>-1.1553391E-4</c:v>
                </c:pt>
                <c:pt idx="772" formatCode="General">
                  <c:v>-1.1585043E-4</c:v>
                </c:pt>
                <c:pt idx="773" formatCode="General">
                  <c:v>-1.160754E-4</c:v>
                </c:pt>
                <c:pt idx="774" formatCode="General">
                  <c:v>-1.1620819E-4</c:v>
                </c:pt>
                <c:pt idx="775" formatCode="General">
                  <c:v>-1.1624959000000001E-4</c:v>
                </c:pt>
                <c:pt idx="776" formatCode="General">
                  <c:v>-1.1620184E-4</c:v>
                </c:pt>
                <c:pt idx="777" formatCode="General">
                  <c:v>-1.1606852E-4</c:v>
                </c:pt>
                <c:pt idx="778" formatCode="General">
                  <c:v>-1.1585457000000001E-4</c:v>
                </c:pt>
                <c:pt idx="779" formatCode="General">
                  <c:v>-1.1556616E-4</c:v>
                </c:pt>
                <c:pt idx="780" formatCode="General">
                  <c:v>-1.1521063000000001E-4</c:v>
                </c:pt>
                <c:pt idx="781" formatCode="General">
                  <c:v>-1.1479637E-4</c:v>
                </c:pt>
                <c:pt idx="782" formatCode="General">
                  <c:v>-1.1433264999999999E-4</c:v>
                </c:pt>
                <c:pt idx="783" formatCode="General">
                  <c:v>-1.1382952000000001E-4</c:v>
                </c:pt>
                <c:pt idx="784" formatCode="General">
                  <c:v>-1.1329763E-4</c:v>
                </c:pt>
                <c:pt idx="785" formatCode="General">
                  <c:v>-1.1274804E-4</c:v>
                </c:pt>
                <c:pt idx="786" formatCode="General">
                  <c:v>-1.1219210999999999E-4</c:v>
                </c:pt>
                <c:pt idx="787" formatCode="General">
                  <c:v>-1.1164123E-4</c:v>
                </c:pt>
                <c:pt idx="788" formatCode="General">
                  <c:v>-1.1110673E-4</c:v>
                </c:pt>
                <c:pt idx="789" formatCode="General">
                  <c:v>-1.1059962000000001E-4</c:v>
                </c:pt>
                <c:pt idx="790" formatCode="General">
                  <c:v>-1.1013049E-4</c:v>
                </c:pt>
                <c:pt idx="791" formatCode="General">
                  <c:v>-1.0970929E-4</c:v>
                </c:pt>
                <c:pt idx="792" formatCode="General">
                  <c:v>-1.0934518E-4</c:v>
                </c:pt>
                <c:pt idx="793" formatCode="General">
                  <c:v>-1.0904644E-4</c:v>
                </c:pt>
                <c:pt idx="794" formatCode="General">
                  <c:v>-1.0882023999999999E-4</c:v>
                </c:pt>
                <c:pt idx="795" formatCode="General">
                  <c:v>-1.0867261999999999E-4</c:v>
                </c:pt>
                <c:pt idx="796" formatCode="General">
                  <c:v>-1.0860836E-4</c:v>
                </c:pt>
                <c:pt idx="797" formatCode="General">
                  <c:v>-1.0863088E-4</c:v>
                </c:pt>
                <c:pt idx="798" formatCode="General">
                  <c:v>-1.0874221E-4</c:v>
                </c:pt>
                <c:pt idx="799" formatCode="General">
                  <c:v>-1.0894298E-4</c:v>
                </c:pt>
                <c:pt idx="800" formatCode="General">
                  <c:v>-1.0923234E-4</c:v>
                </c:pt>
                <c:pt idx="801" formatCode="General">
                  <c:v>-1.0960806E-4</c:v>
                </c:pt>
                <c:pt idx="802" formatCode="General">
                  <c:v>-1.1006649999999999E-4</c:v>
                </c:pt>
                <c:pt idx="803" formatCode="General">
                  <c:v>-1.106027E-4</c:v>
                </c:pt>
                <c:pt idx="804" formatCode="General">
                  <c:v>-1.1121043E-4</c:v>
                </c:pt>
                <c:pt idx="805" formatCode="General">
                  <c:v>-1.1188233999999999E-4</c:v>
                </c:pt>
                <c:pt idx="806" formatCode="General">
                  <c:v>-1.1261004E-4</c:v>
                </c:pt>
                <c:pt idx="807" formatCode="General">
                  <c:v>-1.1338425E-4</c:v>
                </c:pt>
                <c:pt idx="808" formatCode="General">
                  <c:v>-1.1419495E-4</c:v>
                </c:pt>
                <c:pt idx="809" formatCode="General">
                  <c:v>-1.1503152E-4</c:v>
                </c:pt>
                <c:pt idx="810" formatCode="General">
                  <c:v>-1.1588298E-4</c:v>
                </c:pt>
                <c:pt idx="811" formatCode="General">
                  <c:v>-1.1673807E-4</c:v>
                </c:pt>
                <c:pt idx="812" formatCode="General">
                  <c:v>-1.1758551E-4</c:v>
                </c:pt>
                <c:pt idx="813" formatCode="General">
                  <c:v>-1.1841413E-4</c:v>
                </c:pt>
                <c:pt idx="814" formatCode="General">
                  <c:v>-1.1921306E-4</c:v>
                </c:pt>
                <c:pt idx="815" formatCode="General">
                  <c:v>-1.1997184E-4</c:v>
                </c:pt>
                <c:pt idx="816" formatCode="General">
                  <c:v>-1.2068061000000001E-4</c:v>
                </c:pt>
                <c:pt idx="817" formatCode="General">
                  <c:v>-1.2133018E-4</c:v>
                </c:pt>
                <c:pt idx="818" formatCode="General">
                  <c:v>-1.2191212E-4</c:v>
                </c:pt>
                <c:pt idx="819" formatCode="General">
                  <c:v>-1.2241880000000001E-4</c:v>
                </c:pt>
                <c:pt idx="820" formatCode="General">
                  <c:v>-1.2284334999999999E-4</c:v>
                </c:pt>
                <c:pt idx="821" formatCode="General">
                  <c:v>-1.2317966999999999E-4</c:v>
                </c:pt>
                <c:pt idx="822" formatCode="General">
                  <c:v>-1.2342224E-4</c:v>
                </c:pt>
                <c:pt idx="823" formatCode="General">
                  <c:v>-1.2356598E-4</c:v>
                </c:pt>
                <c:pt idx="824" formatCode="General">
                  <c:v>-1.2360596999999999E-4</c:v>
                </c:pt>
                <c:pt idx="825" formatCode="General">
                  <c:v>-1.2357981999999999E-4</c:v>
                </c:pt>
                <c:pt idx="826" formatCode="General">
                  <c:v>-1.2346905000000001E-4</c:v>
                </c:pt>
                <c:pt idx="827" formatCode="General">
                  <c:v>-1.2326431E-4</c:v>
                </c:pt>
                <c:pt idx="828" formatCode="General">
                  <c:v>-1.2297407E-4</c:v>
                </c:pt>
                <c:pt idx="829" formatCode="General">
                  <c:v>-1.2260689999999999E-4</c:v>
                </c:pt>
                <c:pt idx="830" formatCode="General">
                  <c:v>-1.2217167E-4</c:v>
                </c:pt>
                <c:pt idx="831" formatCode="General">
                  <c:v>-1.2167769E-4</c:v>
                </c:pt>
                <c:pt idx="832" formatCode="General">
                  <c:v>-1.2113473999999999E-4</c:v>
                </c:pt>
                <c:pt idx="833" formatCode="General">
                  <c:v>-1.2055308E-4</c:v>
                </c:pt>
                <c:pt idx="834" formatCode="General">
                  <c:v>-1.1994336E-4</c:v>
                </c:pt>
                <c:pt idx="835" formatCode="General">
                  <c:v>-1.1931656000000001E-4</c:v>
                </c:pt>
                <c:pt idx="836" formatCode="General">
                  <c:v>-1.1868389E-4</c:v>
                </c:pt>
                <c:pt idx="837" formatCode="General">
                  <c:v>-1.1805658E-4</c:v>
                </c:pt>
                <c:pt idx="838" formatCode="General">
                  <c:v>-1.1744581E-4</c:v>
                </c:pt>
                <c:pt idx="839" formatCode="General">
                  <c:v>-1.1686246E-4</c:v>
                </c:pt>
                <c:pt idx="840" formatCode="General">
                  <c:v>-1.1631701000000001E-4</c:v>
                </c:pt>
                <c:pt idx="841" formatCode="General">
                  <c:v>-1.1581933000000001E-4</c:v>
                </c:pt>
                <c:pt idx="842" formatCode="General">
                  <c:v>-1.1537856E-4</c:v>
                </c:pt>
                <c:pt idx="843" formatCode="General">
                  <c:v>-1.1500291E-4</c:v>
                </c:pt>
                <c:pt idx="844" formatCode="General">
                  <c:v>-1.1469957000000001E-4</c:v>
                </c:pt>
                <c:pt idx="845" formatCode="General">
                  <c:v>-1.1447458E-4</c:v>
                </c:pt>
                <c:pt idx="846" formatCode="General">
                  <c:v>-1.143327E-4</c:v>
                </c:pt>
                <c:pt idx="847" formatCode="General">
                  <c:v>-1.142774E-4</c:v>
                </c:pt>
                <c:pt idx="848" formatCode="General">
                  <c:v>-1.1431071E-4</c:v>
                </c:pt>
                <c:pt idx="849" formatCode="General">
                  <c:v>-1.1443326E-4</c:v>
                </c:pt>
                <c:pt idx="850" formatCode="General">
                  <c:v>-1.1464426E-4</c:v>
                </c:pt>
                <c:pt idx="851" formatCode="General">
                  <c:v>-1.1494147E-4</c:v>
                </c:pt>
                <c:pt idx="852" formatCode="General">
                  <c:v>-1.1532125999999999E-4</c:v>
                </c:pt>
                <c:pt idx="853" formatCode="General">
                  <c:v>-1.157787E-4</c:v>
                </c:pt>
                <c:pt idx="854" formatCode="General">
                  <c:v>-1.1630758E-4</c:v>
                </c:pt>
                <c:pt idx="855" formatCode="General">
                  <c:v>-1.1690054999999999E-4</c:v>
                </c:pt>
                <c:pt idx="856" formatCode="General">
                  <c:v>-1.1754921E-4</c:v>
                </c:pt>
                <c:pt idx="857" formatCode="General">
                  <c:v>-1.1824426999999999E-4</c:v>
                </c:pt>
                <c:pt idx="858" formatCode="General">
                  <c:v>-1.1897568E-4</c:v>
                </c:pt>
                <c:pt idx="859" formatCode="General">
                  <c:v>-1.1973278E-4</c:v>
                </c:pt>
                <c:pt idx="860" formatCode="General">
                  <c:v>-1.2050449E-4</c:v>
                </c:pt>
                <c:pt idx="861" formatCode="General">
                  <c:v>-1.2127946999999999E-4</c:v>
                </c:pt>
                <c:pt idx="862" formatCode="General">
                  <c:v>-1.2204629E-4</c:v>
                </c:pt>
                <c:pt idx="863" formatCode="General">
                  <c:v>-1.2279365000000001E-4</c:v>
                </c:pt>
                <c:pt idx="864" formatCode="General">
                  <c:v>-1.235105E-4</c:v>
                </c:pt>
                <c:pt idx="865" formatCode="General">
                  <c:v>-1.2418627000000001E-4</c:v>
                </c:pt>
                <c:pt idx="866" formatCode="General">
                  <c:v>-1.2481098999999999E-4</c:v>
                </c:pt>
                <c:pt idx="867" formatCode="General">
                  <c:v>-1.2537548999999999E-4</c:v>
                </c:pt>
                <c:pt idx="868" formatCode="General">
                  <c:v>-1.2587151E-4</c:v>
                </c:pt>
                <c:pt idx="869" formatCode="General">
                  <c:v>-1.2629184999999999E-4</c:v>
                </c:pt>
                <c:pt idx="870" formatCode="General">
                  <c:v>-1.2663048000000001E-4</c:v>
                </c:pt>
                <c:pt idx="871" formatCode="General">
                  <c:v>-1.2688264E-4</c:v>
                </c:pt>
                <c:pt idx="872" formatCode="General">
                  <c:v>-1.2704491000000001E-4</c:v>
                </c:pt>
                <c:pt idx="873" formatCode="General">
                  <c:v>-1.2711525E-4</c:v>
                </c:pt>
                <c:pt idx="874" formatCode="General">
                  <c:v>-1.2709304999999999E-4</c:v>
                </c:pt>
                <c:pt idx="875" formatCode="General">
                  <c:v>-1.2697912999999999E-4</c:v>
                </c:pt>
                <c:pt idx="876" formatCode="General">
                  <c:v>-1.2677574E-4</c:v>
                </c:pt>
                <c:pt idx="877" formatCode="General">
                  <c:v>-1.2648647E-4</c:v>
                </c:pt>
                <c:pt idx="878" formatCode="General">
                  <c:v>-1.2611624999999999E-4</c:v>
                </c:pt>
                <c:pt idx="879" formatCode="General">
                  <c:v>-1.2567121E-4</c:v>
                </c:pt>
                <c:pt idx="880" formatCode="General">
                  <c:v>-1.2515863E-4</c:v>
                </c:pt>
                <c:pt idx="881" formatCode="General">
                  <c:v>-1.2458677999999999E-4</c:v>
                </c:pt>
                <c:pt idx="882" formatCode="General">
                  <c:v>-1.2396480000000001E-4</c:v>
                </c:pt>
                <c:pt idx="883" formatCode="General">
                  <c:v>-1.2330256999999999E-4</c:v>
                </c:pt>
                <c:pt idx="884" formatCode="General">
                  <c:v>-1.2261056999999999E-4</c:v>
                </c:pt>
                <c:pt idx="885" formatCode="General">
                  <c:v>-1.218997E-4</c:v>
                </c:pt>
                <c:pt idx="886" formatCode="General">
                  <c:v>-1.2118122000000001E-4</c:v>
                </c:pt>
                <c:pt idx="887" formatCode="General">
                  <c:v>-1.2046655000000001E-4</c:v>
                </c:pt>
                <c:pt idx="888" formatCode="General">
                  <c:v>-1.1976725E-4</c:v>
                </c:pt>
                <c:pt idx="889" formatCode="General">
                  <c:v>-1.1909494000000001E-4</c:v>
                </c:pt>
                <c:pt idx="890" formatCode="General">
                  <c:v>-1.184613E-4</c:v>
                </c:pt>
                <c:pt idx="891" formatCode="General">
                  <c:v>-1.1787811000000001E-4</c:v>
                </c:pt>
                <c:pt idx="892" formatCode="General">
                  <c:v>-1.173574E-4</c:v>
                </c:pt>
                <c:pt idx="893" formatCode="General">
                  <c:v>-1.1691167E-4</c:v>
                </c:pt>
                <c:pt idx="894" formatCode="General">
                  <c:v>-1.1652817E-4</c:v>
                </c:pt>
                <c:pt idx="895" formatCode="General">
                  <c:v>-1.1620559E-4</c:v>
                </c:pt>
                <c:pt idx="896" formatCode="General">
                  <c:v>-1.1597384E-4</c:v>
                </c:pt>
                <c:pt idx="897" formatCode="General">
                  <c:v>-1.1583352E-4</c:v>
                </c:pt>
                <c:pt idx="898" formatCode="General">
                  <c:v>-1.1578462E-4</c:v>
                </c:pt>
                <c:pt idx="899" formatCode="General">
                  <c:v>-1.1582631000000001E-4</c:v>
                </c:pt>
                <c:pt idx="900" formatCode="General">
                  <c:v>-1.1595681E-4</c:v>
                </c:pt>
                <c:pt idx="901" formatCode="General">
                  <c:v>-1.1617329999999999E-4</c:v>
                </c:pt>
                <c:pt idx="902" formatCode="General">
                  <c:v>-1.1647181000000001E-4</c:v>
                </c:pt>
                <c:pt idx="903" formatCode="General">
                  <c:v>-1.1684723E-4</c:v>
                </c:pt>
                <c:pt idx="904" formatCode="General">
                  <c:v>-1.1729334E-4</c:v>
                </c:pt>
                <c:pt idx="905" formatCode="General">
                  <c:v>-1.1780283E-4</c:v>
                </c:pt>
                <c:pt idx="906" formatCode="General">
                  <c:v>-1.1836741E-4</c:v>
                </c:pt>
                <c:pt idx="907" formatCode="General">
                  <c:v>-1.1897789E-4</c:v>
                </c:pt>
                <c:pt idx="908" formatCode="General">
                  <c:v>-1.1962434E-4</c:v>
                </c:pt>
                <c:pt idx="909" formatCode="General">
                  <c:v>-1.202962E-4</c:v>
                </c:pt>
                <c:pt idx="910" formatCode="General">
                  <c:v>-1.2098246999999999E-4</c:v>
                </c:pt>
                <c:pt idx="911" formatCode="General">
                  <c:v>-1.2167189E-4</c:v>
                </c:pt>
                <c:pt idx="912" formatCode="General">
                  <c:v>-1.2235307999999999E-4</c:v>
                </c:pt>
                <c:pt idx="913" formatCode="General">
                  <c:v>-1.2301475E-4</c:v>
                </c:pt>
                <c:pt idx="914" formatCode="General">
                  <c:v>-1.2364588999999999E-4</c:v>
                </c:pt>
                <c:pt idx="915" formatCode="General">
                  <c:v>-1.2423594E-4</c:v>
                </c:pt>
                <c:pt idx="916" formatCode="General">
                  <c:v>-1.2477492000000001E-4</c:v>
                </c:pt>
                <c:pt idx="917" formatCode="General">
                  <c:v>-1.2525365000000001E-4</c:v>
                </c:pt>
                <c:pt idx="918" formatCode="General">
                  <c:v>-1.2566387999999999E-4</c:v>
                </c:pt>
                <c:pt idx="919" formatCode="General">
                  <c:v>-1.2599839000000001E-4</c:v>
                </c:pt>
                <c:pt idx="920" formatCode="General">
                  <c:v>-1.2625112999999999E-4</c:v>
                </c:pt>
                <c:pt idx="921" formatCode="General">
                  <c:v>-1.2641732999999999E-4</c:v>
                </c:pt>
                <c:pt idx="922" formatCode="General">
                  <c:v>-1.2649355000000001E-4</c:v>
                </c:pt>
                <c:pt idx="923" formatCode="General">
                  <c:v>-1.2647774E-4</c:v>
                </c:pt>
                <c:pt idx="924" formatCode="General">
                  <c:v>-1.2636928999999999E-4</c:v>
                </c:pt>
                <c:pt idx="925" formatCode="General">
                  <c:v>-1.2616898999999999E-4</c:v>
                </c:pt>
                <c:pt idx="926" formatCode="General">
                  <c:v>-1.2587909000000001E-4</c:v>
                </c:pt>
                <c:pt idx="927" formatCode="General">
                  <c:v>-1.2550322E-4</c:v>
                </c:pt>
                <c:pt idx="928" formatCode="General">
                  <c:v>-1.2504631E-4</c:v>
                </c:pt>
                <c:pt idx="929" formatCode="General">
                  <c:v>-1.2451456000000001E-4</c:v>
                </c:pt>
                <c:pt idx="930" formatCode="General">
                  <c:v>-1.2391533999999999E-4</c:v>
                </c:pt>
                <c:pt idx="931" formatCode="General">
                  <c:v>-1.2325703E-4</c:v>
                </c:pt>
                <c:pt idx="932" formatCode="General">
                  <c:v>-1.2254890999999999E-4</c:v>
                </c:pt>
                <c:pt idx="933" formatCode="General">
                  <c:v>-1.2180105E-4</c:v>
                </c:pt>
                <c:pt idx="934" formatCode="General">
                  <c:v>-1.2102410000000001E-4</c:v>
                </c:pt>
                <c:pt idx="935" formatCode="General">
                  <c:v>-1.2022913E-4</c:v>
                </c:pt>
                <c:pt idx="936" formatCode="General">
                  <c:v>-1.194275E-4</c:v>
                </c:pt>
                <c:pt idx="937" formatCode="General">
                  <c:v>-1.186306E-4</c:v>
                </c:pt>
                <c:pt idx="938" formatCode="General">
                  <c:v>-1.1784976E-4</c:v>
                </c:pt>
                <c:pt idx="939" formatCode="General">
                  <c:v>-1.1709601000000001E-4</c:v>
                </c:pt>
                <c:pt idx="940" formatCode="General">
                  <c:v>-1.1637992E-4</c:v>
                </c:pt>
                <c:pt idx="941" formatCode="General">
                  <c:v>-1.1571144999999999E-4</c:v>
                </c:pt>
                <c:pt idx="942" formatCode="General">
                  <c:v>-1.1509975E-4</c:v>
                </c:pt>
                <c:pt idx="943" formatCode="General">
                  <c:v>-1.1455307E-4</c:v>
                </c:pt>
                <c:pt idx="944" formatCode="General">
                  <c:v>-1.1407861E-4</c:v>
                </c:pt>
                <c:pt idx="945" formatCode="General">
                  <c:v>-1.1368236E-4</c:v>
                </c:pt>
                <c:pt idx="946" formatCode="General">
                  <c:v>-1.1336911E-4</c:v>
                </c:pt>
                <c:pt idx="947" formatCode="General">
                  <c:v>-1.1314227E-4</c:v>
                </c:pt>
                <c:pt idx="948" formatCode="General">
                  <c:v>-1.1300389E-4</c:v>
                </c:pt>
                <c:pt idx="949" formatCode="General">
                  <c:v>-1.1295462000000001E-4</c:v>
                </c:pt>
                <c:pt idx="950" formatCode="General">
                  <c:v>-1.129937E-4</c:v>
                </c:pt>
                <c:pt idx="951" formatCode="General">
                  <c:v>-1.1311895E-4</c:v>
                </c:pt>
                <c:pt idx="952" formatCode="General">
                  <c:v>-1.1332688E-4</c:v>
                </c:pt>
                <c:pt idx="953" formatCode="General">
                  <c:v>-1.1361268E-4</c:v>
                </c:pt>
                <c:pt idx="954" formatCode="General">
                  <c:v>-1.1397032E-4</c:v>
                </c:pt>
                <c:pt idx="955" formatCode="General">
                  <c:v>-1.1439265E-4</c:v>
                </c:pt>
                <c:pt idx="956" formatCode="General">
                  <c:v>-1.1487147E-4</c:v>
                </c:pt>
                <c:pt idx="957" formatCode="General">
                  <c:v>-1.1539761E-4</c:v>
                </c:pt>
                <c:pt idx="958" formatCode="General">
                  <c:v>-1.1596108E-4</c:v>
                </c:pt>
                <c:pt idx="959" formatCode="General">
                  <c:v>-1.1655105999999999E-4</c:v>
                </c:pt>
                <c:pt idx="960" formatCode="General">
                  <c:v>-1.17156E-4</c:v>
                </c:pt>
                <c:pt idx="961" formatCode="General">
                  <c:v>-1.1776357E-4</c:v>
                </c:pt>
                <c:pt idx="962" formatCode="General">
                  <c:v>-1.1836069000000001E-4</c:v>
                </c:pt>
                <c:pt idx="963" formatCode="General">
                  <c:v>-1.1893336000000001E-4</c:v>
                </c:pt>
                <c:pt idx="964" formatCode="General">
                  <c:v>-1.1946645E-4</c:v>
                </c:pt>
                <c:pt idx="965" formatCode="General">
                  <c:v>-1.1999354E-4</c:v>
                </c:pt>
                <c:pt idx="966" formatCode="General">
                  <c:v>-1.2050200000000001E-4</c:v>
                </c:pt>
                <c:pt idx="967" formatCode="General">
                  <c:v>-1.2092114E-4</c:v>
                </c:pt>
                <c:pt idx="968" formatCode="General">
                  <c:v>-1.2125211E-4</c:v>
                </c:pt>
                <c:pt idx="969" formatCode="General">
                  <c:v>-1.2149487000000001E-4</c:v>
                </c:pt>
                <c:pt idx="970" formatCode="General">
                  <c:v>-1.2164863E-4</c:v>
                </c:pt>
                <c:pt idx="971" formatCode="General">
                  <c:v>-1.2171242000000001E-4</c:v>
                </c:pt>
                <c:pt idx="972" formatCode="General">
                  <c:v>-1.2168539E-4</c:v>
                </c:pt>
                <c:pt idx="973" formatCode="General">
                  <c:v>-1.2156718E-4</c:v>
                </c:pt>
                <c:pt idx="974" formatCode="General">
                  <c:v>-1.2135816E-4</c:v>
                </c:pt>
                <c:pt idx="975" formatCode="General">
                  <c:v>-1.2105964E-4</c:v>
                </c:pt>
                <c:pt idx="976" formatCode="General">
                  <c:v>-1.2067399E-4</c:v>
                </c:pt>
                <c:pt idx="977" formatCode="General">
                  <c:v>-1.2020472E-4</c:v>
                </c:pt>
                <c:pt idx="978" formatCode="General">
                  <c:v>-1.1965651E-4</c:v>
                </c:pt>
                <c:pt idx="979" formatCode="General">
                  <c:v>-1.1903525000000001E-4</c:v>
                </c:pt>
                <c:pt idx="980" formatCode="General">
                  <c:v>-1.1834792999999999E-4</c:v>
                </c:pt>
                <c:pt idx="981" formatCode="General">
                  <c:v>-1.1760259E-4</c:v>
                </c:pt>
                <c:pt idx="982" formatCode="General">
                  <c:v>-1.1680822E-4</c:v>
                </c:pt>
                <c:pt idx="983" formatCode="General">
                  <c:v>-1.159746E-4</c:v>
                </c:pt>
                <c:pt idx="984" formatCode="General">
                  <c:v>-1.1511217E-4</c:v>
                </c:pt>
                <c:pt idx="985" formatCode="General">
                  <c:v>-1.1423184E-4</c:v>
                </c:pt>
                <c:pt idx="986" formatCode="General">
                  <c:v>-1.1334485E-4</c:v>
                </c:pt>
                <c:pt idx="987" formatCode="General">
                  <c:v>-1.1246254000000001E-4</c:v>
                </c:pt>
                <c:pt idx="988" formatCode="General">
                  <c:v>-1.1159619000000001E-4</c:v>
                </c:pt>
                <c:pt idx="989" formatCode="General">
                  <c:v>-1.1075681E-4</c:v>
                </c:pt>
                <c:pt idx="990" formatCode="General">
                  <c:v>-1.09955E-4</c:v>
                </c:pt>
                <c:pt idx="991" formatCode="General">
                  <c:v>-1.0920072999999999E-4</c:v>
                </c:pt>
                <c:pt idx="992" formatCode="General">
                  <c:v>-1.0850322E-4</c:v>
                </c:pt>
                <c:pt idx="993" formatCode="General">
                  <c:v>-1.0787073000000001E-4</c:v>
                </c:pt>
                <c:pt idx="994" formatCode="General">
                  <c:v>-1.0731051E-4</c:v>
                </c:pt>
                <c:pt idx="995" formatCode="General">
                  <c:v>-1.0682862E-4</c:v>
                </c:pt>
                <c:pt idx="996" formatCode="General">
                  <c:v>-1.0642984E-4</c:v>
                </c:pt>
                <c:pt idx="997" formatCode="General">
                  <c:v>-1.0611764E-4</c:v>
                </c:pt>
                <c:pt idx="998" formatCode="General">
                  <c:v>-1.0589405E-4</c:v>
                </c:pt>
                <c:pt idx="999" formatCode="General">
                  <c:v>-1.0575971E-4</c:v>
                </c:pt>
                <c:pt idx="1000" formatCode="General">
                  <c:v>-1.0571382E-4</c:v>
                </c:pt>
                <c:pt idx="1001" formatCode="General">
                  <c:v>-1.0575413E-4</c:v>
                </c:pt>
                <c:pt idx="1002" formatCode="General">
                  <c:v>-1.0587703000000001E-4</c:v>
                </c:pt>
                <c:pt idx="1003" formatCode="General">
                  <c:v>-1.0607756999999999E-4</c:v>
                </c:pt>
                <c:pt idx="1004" formatCode="General">
                  <c:v>-1.0634956000000001E-4</c:v>
                </c:pt>
                <c:pt idx="1005" formatCode="General">
                  <c:v>-1.0668564E-4</c:v>
                </c:pt>
                <c:pt idx="1006" formatCode="General">
                  <c:v>-1.0707742999999999E-4</c:v>
                </c:pt>
                <c:pt idx="1007" formatCode="General">
                  <c:v>-1.0751563999999999E-4</c:v>
                </c:pt>
                <c:pt idx="1008" formatCode="General">
                  <c:v>-1.0799021E-4</c:v>
                </c:pt>
                <c:pt idx="1009" formatCode="General">
                  <c:v>-1.0849050999999999E-4</c:v>
                </c:pt>
                <c:pt idx="1010" formatCode="General">
                  <c:v>-1.0900543999999999E-4</c:v>
                </c:pt>
                <c:pt idx="1011" formatCode="General">
                  <c:v>-1.0952366999999999E-4</c:v>
                </c:pt>
                <c:pt idx="1012" formatCode="General">
                  <c:v>-1.1003379E-4</c:v>
                </c:pt>
                <c:pt idx="1013" formatCode="General">
                  <c:v>-1.1052447999999999E-4</c:v>
                </c:pt>
                <c:pt idx="1014" formatCode="General">
                  <c:v>-1.1098471E-4</c:v>
                </c:pt>
                <c:pt idx="1015" formatCode="General">
                  <c:v>-1.1140391E-4</c:v>
                </c:pt>
                <c:pt idx="1016" formatCode="General">
                  <c:v>-1.1177213E-4</c:v>
                </c:pt>
                <c:pt idx="1017" formatCode="General">
                  <c:v>-1.1208021E-4</c:v>
                </c:pt>
                <c:pt idx="1018" formatCode="General">
                  <c:v>-1.1231992E-4</c:v>
                </c:pt>
                <c:pt idx="1019" formatCode="General">
                  <c:v>-1.1248407999999999E-4</c:v>
                </c:pt>
                <c:pt idx="1020" formatCode="General">
                  <c:v>-1.125667E-4</c:v>
                </c:pt>
                <c:pt idx="1021" formatCode="General">
                  <c:v>-1.1256305E-4</c:v>
                </c:pt>
                <c:pt idx="1022" formatCode="General">
                  <c:v>-1.1246976E-4</c:v>
                </c:pt>
                <c:pt idx="1023" formatCode="General">
                  <c:v>-1.1228483E-4</c:v>
                </c:pt>
                <c:pt idx="1024" formatCode="General">
                  <c:v>-1.1200768999999999E-4</c:v>
                </c:pt>
                <c:pt idx="1025" formatCode="General">
                  <c:v>-1.1163918000000001E-4</c:v>
                </c:pt>
                <c:pt idx="1026" formatCode="General">
                  <c:v>-1.1118154E-4</c:v>
                </c:pt>
                <c:pt idx="1027" formatCode="General">
                  <c:v>-1.1063836000000001E-4</c:v>
                </c:pt>
                <c:pt idx="1028" formatCode="General">
                  <c:v>-1.1001451E-4</c:v>
                </c:pt>
                <c:pt idx="1029" formatCode="General">
                  <c:v>-1.0931604E-4</c:v>
                </c:pt>
                <c:pt idx="1030" formatCode="General">
                  <c:v>-1.0855009E-4</c:v>
                </c:pt>
                <c:pt idx="1031" formatCode="General">
                  <c:v>-1.0772473E-4</c:v>
                </c:pt>
                <c:pt idx="1032" formatCode="General">
                  <c:v>-1.0684886E-4</c:v>
                </c:pt>
                <c:pt idx="1033" formatCode="General">
                  <c:v>-1.0593205000000001E-4</c:v>
                </c:pt>
                <c:pt idx="1034" formatCode="General">
                  <c:v>-1.0498441E-4</c:v>
                </c:pt>
                <c:pt idx="1035" formatCode="General">
                  <c:v>-1.0401646000000001E-4</c:v>
                </c:pt>
                <c:pt idx="1036" formatCode="General">
                  <c:v>-1.0303901E-4</c:v>
                </c:pt>
                <c:pt idx="1037" formatCode="General">
                  <c:v>-1.0206308999999999E-4</c:v>
                </c:pt>
                <c:pt idx="1038" formatCode="General">
                  <c:v>-1.010999E-4</c:v>
                </c:pt>
                <c:pt idx="1039" formatCode="General">
                  <c:v>-1.0016082999999999E-4</c:v>
                </c:pt>
                <c:pt idx="1040">
                  <c:v>-9.9257543999999997E-5</c:v>
                </c:pt>
                <c:pt idx="1041">
                  <c:v>-9.8402132999999994E-5</c:v>
                </c:pt>
                <c:pt idx="1042">
                  <c:v>-9.7607404000000001E-5</c:v>
                </c:pt>
                <c:pt idx="1043">
                  <c:v>-9.6887270999999997E-5</c:v>
                </c:pt>
                <c:pt idx="1044">
                  <c:v>-9.6257297999999999E-5</c:v>
                </c:pt>
                <c:pt idx="1045">
                  <c:v>-9.5735415999999995E-5</c:v>
                </c:pt>
                <c:pt idx="1046">
                  <c:v>-9.5323386999999994E-5</c:v>
                </c:pt>
                <c:pt idx="1047">
                  <c:v>-9.4938558999999994E-5</c:v>
                </c:pt>
                <c:pt idx="1048">
                  <c:v>-9.4637076000000003E-5</c:v>
                </c:pt>
                <c:pt idx="1049">
                  <c:v>-9.4422188000000006E-5</c:v>
                </c:pt>
                <c:pt idx="1050">
                  <c:v>-9.4294743000000001E-5</c:v>
                </c:pt>
                <c:pt idx="1051">
                  <c:v>-9.4253489000000005E-5</c:v>
                </c:pt>
                <c:pt idx="1052">
                  <c:v>-9.4295332000000006E-5</c:v>
                </c:pt>
                <c:pt idx="1053">
                  <c:v>-9.4415545999999997E-5</c:v>
                </c:pt>
                <c:pt idx="1054">
                  <c:v>-9.4607976999999997E-5</c:v>
                </c:pt>
                <c:pt idx="1055">
                  <c:v>-9.4865211000000005E-5</c:v>
                </c:pt>
                <c:pt idx="1056">
                  <c:v>-9.5178754999999994E-5</c:v>
                </c:pt>
                <c:pt idx="1057">
                  <c:v>-9.5539195000000001E-5</c:v>
                </c:pt>
                <c:pt idx="1058">
                  <c:v>-9.5936369E-5</c:v>
                </c:pt>
                <c:pt idx="1059">
                  <c:v>-9.6359534999999994E-5</c:v>
                </c:pt>
                <c:pt idx="1060">
                  <c:v>-9.6797540999999995E-5</c:v>
                </c:pt>
                <c:pt idx="1061">
                  <c:v>-9.7239002000000001E-5</c:v>
                </c:pt>
                <c:pt idx="1062">
                  <c:v>-9.7672473999999999E-5</c:v>
                </c:pt>
                <c:pt idx="1063">
                  <c:v>-9.8086630999999995E-5</c:v>
                </c:pt>
                <c:pt idx="1064">
                  <c:v>-9.8470442000000007E-5</c:v>
                </c:pt>
                <c:pt idx="1065">
                  <c:v>-9.8813336000000003E-5</c:v>
                </c:pt>
                <c:pt idx="1066">
                  <c:v>-9.9105368999999997E-5</c:v>
                </c:pt>
                <c:pt idx="1067">
                  <c:v>-9.9337377999999995E-5</c:v>
                </c:pt>
                <c:pt idx="1068">
                  <c:v>-9.9501121999999995E-5</c:v>
                </c:pt>
                <c:pt idx="1069">
                  <c:v>-9.9589413000000001E-5</c:v>
                </c:pt>
                <c:pt idx="1070">
                  <c:v>-9.9596229000000006E-5</c:v>
                </c:pt>
                <c:pt idx="1071">
                  <c:v>-9.9516808999999994E-5</c:v>
                </c:pt>
                <c:pt idx="1072">
                  <c:v>-9.9347724000000003E-5</c:v>
                </c:pt>
                <c:pt idx="1073">
                  <c:v>-9.9086938999999995E-5</c:v>
                </c:pt>
                <c:pt idx="1074">
                  <c:v>-9.8733839E-5</c:v>
                </c:pt>
                <c:pt idx="1075">
                  <c:v>-9.8289242999999998E-5</c:v>
                </c:pt>
                <c:pt idx="1076">
                  <c:v>-9.7755390000000002E-5</c:v>
                </c:pt>
                <c:pt idx="1077">
                  <c:v>-9.7135904000000004E-5</c:v>
                </c:pt>
                <c:pt idx="1078">
                  <c:v>-9.6435738E-5</c:v>
                </c:pt>
                <c:pt idx="1079">
                  <c:v>-9.5661095000000004E-5</c:v>
                </c:pt>
                <c:pt idx="1080">
                  <c:v>-9.4819330999999993E-5</c:v>
                </c:pt>
                <c:pt idx="1081">
                  <c:v>-9.3918839999999995E-5</c:v>
                </c:pt>
                <c:pt idx="1082">
                  <c:v>-9.2968917999999999E-5</c:v>
                </c:pt>
                <c:pt idx="1083">
                  <c:v>-9.1979620999999993E-5</c:v>
                </c:pt>
                <c:pt idx="1084">
                  <c:v>-9.0961606000000003E-5</c:v>
                </c:pt>
                <c:pt idx="1085">
                  <c:v>-8.9925957000000002E-5</c:v>
                </c:pt>
                <c:pt idx="1086">
                  <c:v>-8.8884019000000003E-5</c:v>
                </c:pt>
                <c:pt idx="1087">
                  <c:v>-8.7847211999999994E-5</c:v>
                </c:pt>
                <c:pt idx="1088">
                  <c:v>-8.6826855999999993E-5</c:v>
                </c:pt>
                <c:pt idx="1089">
                  <c:v>-8.5833988999999995E-5</c:v>
                </c:pt>
                <c:pt idx="1090">
                  <c:v>-8.4879193999999996E-5</c:v>
                </c:pt>
                <c:pt idx="1091">
                  <c:v>-8.3972433000000006E-5</c:v>
                </c:pt>
                <c:pt idx="1092">
                  <c:v>-8.3122890999999999E-5</c:v>
                </c:pt>
                <c:pt idx="1093">
                  <c:v>-8.2338826999999999E-5</c:v>
                </c:pt>
                <c:pt idx="1094">
                  <c:v>-8.1627449000000005E-5</c:v>
                </c:pt>
                <c:pt idx="1095">
                  <c:v>-8.0994795999999995E-5</c:v>
                </c:pt>
                <c:pt idx="1096">
                  <c:v>-8.0445645000000004E-5</c:v>
                </c:pt>
                <c:pt idx="1097">
                  <c:v>-7.9983436999999998E-5</c:v>
                </c:pt>
                <c:pt idx="1098">
                  <c:v>-7.9610218999999997E-5</c:v>
                </c:pt>
                <c:pt idx="1099">
                  <c:v>-7.9326615000000001E-5</c:v>
                </c:pt>
                <c:pt idx="1100">
                  <c:v>-7.9131816000000004E-5</c:v>
                </c:pt>
                <c:pt idx="1101">
                  <c:v>-7.9023592999999994E-5</c:v>
                </c:pt>
                <c:pt idx="1102">
                  <c:v>-7.8998330999999997E-5</c:v>
                </c:pt>
                <c:pt idx="1103">
                  <c:v>-7.9051087000000004E-5</c:v>
                </c:pt>
                <c:pt idx="1104">
                  <c:v>-7.9175671999999998E-5</c:v>
                </c:pt>
                <c:pt idx="1105">
                  <c:v>-7.9364744000000003E-5</c:v>
                </c:pt>
                <c:pt idx="1106">
                  <c:v>-7.9609925000000007E-5</c:v>
                </c:pt>
                <c:pt idx="1107">
                  <c:v>-7.9901937000000003E-5</c:v>
                </c:pt>
                <c:pt idx="1108">
                  <c:v>-8.0230742999999995E-5</c:v>
                </c:pt>
                <c:pt idx="1109">
                  <c:v>-8.0585709000000001E-5</c:v>
                </c:pt>
                <c:pt idx="1110">
                  <c:v>-8.0955766000000002E-5</c:v>
                </c:pt>
                <c:pt idx="1111">
                  <c:v>-8.1329585999999996E-5</c:v>
                </c:pt>
                <c:pt idx="1112">
                  <c:v>-8.1695758000000003E-5</c:v>
                </c:pt>
                <c:pt idx="1113">
                  <c:v>-8.2042960999999994E-5</c:v>
                </c:pt>
                <c:pt idx="1114">
                  <c:v>-8.2360143999999998E-5</c:v>
                </c:pt>
                <c:pt idx="1115">
                  <c:v>-8.2636691999999999E-5</c:v>
                </c:pt>
                <c:pt idx="1116">
                  <c:v>-8.2862592E-5</c:v>
                </c:pt>
                <c:pt idx="1117">
                  <c:v>-8.3028588999999996E-5</c:v>
                </c:pt>
                <c:pt idx="1118">
                  <c:v>-8.3126332000000005E-5</c:v>
                </c:pt>
                <c:pt idx="1119">
                  <c:v>-8.3148511999999998E-5</c:v>
                </c:pt>
                <c:pt idx="1120">
                  <c:v>-8.3088990000000003E-5</c:v>
                </c:pt>
                <c:pt idx="1121">
                  <c:v>-8.2942917999999998E-5</c:v>
                </c:pt>
                <c:pt idx="1122">
                  <c:v>-8.2706853999999993E-5</c:v>
                </c:pt>
                <c:pt idx="1123">
                  <c:v>-8.2378879000000001E-5</c:v>
                </c:pt>
                <c:pt idx="1124">
                  <c:v>-8.1958716000000002E-5</c:v>
                </c:pt>
                <c:pt idx="1125">
                  <c:v>-8.1447857999999995E-5</c:v>
                </c:pt>
                <c:pt idx="1126">
                  <c:v>-8.0849729999999995E-5</c:v>
                </c:pt>
                <c:pt idx="1127">
                  <c:v>-8.0169867000000003E-5</c:v>
                </c:pt>
                <c:pt idx="1128">
                  <c:v>-7.9408154000000004E-5</c:v>
                </c:pt>
                <c:pt idx="1129">
                  <c:v>-7.8600023000000003E-5</c:v>
                </c:pt>
                <c:pt idx="1130">
                  <c:v>-7.7706560999999999E-5</c:v>
                </c:pt>
                <c:pt idx="1131">
                  <c:v>-7.6743550000000005E-5</c:v>
                </c:pt>
                <c:pt idx="1132">
                  <c:v>-7.5725400999999994E-5</c:v>
                </c:pt>
                <c:pt idx="1133">
                  <c:v>-7.4665576000000007E-5</c:v>
                </c:pt>
                <c:pt idx="1134">
                  <c:v>-7.3576875000000002E-5</c:v>
                </c:pt>
                <c:pt idx="1135">
                  <c:v>-7.2471625000000001E-5</c:v>
                </c:pt>
                <c:pt idx="1136">
                  <c:v>-7.1361782999999999E-5</c:v>
                </c:pt>
                <c:pt idx="1137">
                  <c:v>-7.0258964999999997E-5</c:v>
                </c:pt>
                <c:pt idx="1138">
                  <c:v>-6.9174427E-5</c:v>
                </c:pt>
                <c:pt idx="1139">
                  <c:v>-6.8118998999999993E-5</c:v>
                </c:pt>
                <c:pt idx="1140">
                  <c:v>-6.7102991000000007E-5</c:v>
                </c:pt>
                <c:pt idx="1141">
                  <c:v>-6.6136082000000003E-5</c:v>
                </c:pt>
                <c:pt idx="1142">
                  <c:v>-6.5227194000000001E-5</c:v>
                </c:pt>
                <c:pt idx="1143">
                  <c:v>-6.4384363999999994E-5</c:v>
                </c:pt>
                <c:pt idx="1144">
                  <c:v>-6.3614627000000006E-5</c:v>
                </c:pt>
                <c:pt idx="1145">
                  <c:v>-6.2923894999999995E-5</c:v>
                </c:pt>
                <c:pt idx="1146">
                  <c:v>-6.2316865000000004E-5</c:v>
                </c:pt>
                <c:pt idx="1147">
                  <c:v>-6.1796930999999996E-5</c:v>
                </c:pt>
                <c:pt idx="1148">
                  <c:v>-6.1366121999999995E-5</c:v>
                </c:pt>
                <c:pt idx="1149">
                  <c:v>-6.1025064999999997E-5</c:v>
                </c:pt>
                <c:pt idx="1150">
                  <c:v>-6.0772968000000002E-5</c:v>
                </c:pt>
                <c:pt idx="1151">
                  <c:v>-6.0607623000000002E-5</c:v>
                </c:pt>
                <c:pt idx="1152">
                  <c:v>-6.0525439000000002E-5</c:v>
                </c:pt>
                <c:pt idx="1153">
                  <c:v>-6.0521496000000002E-5</c:v>
                </c:pt>
                <c:pt idx="1154">
                  <c:v>-6.0589620000000001E-5</c:v>
                </c:pt>
                <c:pt idx="1155">
                  <c:v>-6.0722479999999999E-5</c:v>
                </c:pt>
                <c:pt idx="1156">
                  <c:v>-6.0911703999999999E-5</c:v>
                </c:pt>
                <c:pt idx="1157">
                  <c:v>-6.1148012999999993E-5</c:v>
                </c:pt>
                <c:pt idx="1158">
                  <c:v>-6.1421364999999999E-5</c:v>
                </c:pt>
                <c:pt idx="1159">
                  <c:v>-6.1721116999999994E-5</c:v>
                </c:pt>
                <c:pt idx="1160">
                  <c:v>-6.2036192000000006E-5</c:v>
                </c:pt>
                <c:pt idx="1161">
                  <c:v>-6.2355259000000004E-5</c:v>
                </c:pt>
                <c:pt idx="1162">
                  <c:v>-6.2666905000000002E-5</c:v>
                </c:pt>
                <c:pt idx="1163">
                  <c:v>-6.2959821000000004E-5</c:v>
                </c:pt>
                <c:pt idx="1164">
                  <c:v>-6.3222980999999996E-5</c:v>
                </c:pt>
                <c:pt idx="1165">
                  <c:v>-6.3445810000000002E-5</c:v>
                </c:pt>
                <c:pt idx="1166">
                  <c:v>-6.3618359000000002E-5</c:v>
                </c:pt>
                <c:pt idx="1167">
                  <c:v>-6.3731452999999996E-5</c:v>
                </c:pt>
                <c:pt idx="1168">
                  <c:v>-6.3776843E-5</c:v>
                </c:pt>
                <c:pt idx="1169">
                  <c:v>-6.3747334000000005E-5</c:v>
                </c:pt>
                <c:pt idx="1170">
                  <c:v>-6.3636895E-5</c:v>
                </c:pt>
                <c:pt idx="1171">
                  <c:v>-6.3440760000000001E-5</c:v>
                </c:pt>
                <c:pt idx="1172">
                  <c:v>-6.3155499999999995E-5</c:v>
                </c:pt>
                <c:pt idx="1173">
                  <c:v>-6.2779079999999995E-5</c:v>
                </c:pt>
                <c:pt idx="1174">
                  <c:v>-6.2310890999999995E-5</c:v>
                </c:pt>
                <c:pt idx="1175">
                  <c:v>-6.1751759000000002E-5</c:v>
                </c:pt>
                <c:pt idx="1176">
                  <c:v>-6.1103933999999996E-5</c:v>
                </c:pt>
                <c:pt idx="1177">
                  <c:v>-6.0371056999999998E-5</c:v>
                </c:pt>
                <c:pt idx="1178">
                  <c:v>-5.9558095000000001E-5</c:v>
                </c:pt>
                <c:pt idx="1179">
                  <c:v>-5.8671271000000003E-5</c:v>
                </c:pt>
                <c:pt idx="1180">
                  <c:v>-5.7717955999999998E-5</c:v>
                </c:pt>
                <c:pt idx="1181">
                  <c:v>-5.6706555E-5</c:v>
                </c:pt>
                <c:pt idx="1182">
                  <c:v>-5.5646368999999998E-5</c:v>
                </c:pt>
                <c:pt idx="1183">
                  <c:v>-5.4547442E-5</c:v>
                </c:pt>
                <c:pt idx="1184">
                  <c:v>-5.3420400999999997E-5</c:v>
                </c:pt>
                <c:pt idx="1185">
                  <c:v>-5.2276279999999998E-5</c:v>
                </c:pt>
                <c:pt idx="1186">
                  <c:v>-5.1126338000000003E-5</c:v>
                </c:pt>
                <c:pt idx="1187">
                  <c:v>-4.9981884E-5</c:v>
                </c:pt>
                <c:pt idx="1188">
                  <c:v>-4.8854089E-5</c:v>
                </c:pt>
                <c:pt idx="1189">
                  <c:v>-4.7753816000000001E-5</c:v>
                </c:pt>
                <c:pt idx="1190">
                  <c:v>-4.6691450999999998E-5</c:v>
                </c:pt>
                <c:pt idx="1191">
                  <c:v>-4.5676756999999998E-5</c:v>
                </c:pt>
                <c:pt idx="1192">
                  <c:v>-4.4718741000000001E-5</c:v>
                </c:pt>
                <c:pt idx="1193">
                  <c:v>-4.3825555E-5</c:v>
                </c:pt>
                <c:pt idx="1194">
                  <c:v>-4.3004419999999999E-5</c:v>
                </c:pt>
                <c:pt idx="1195">
                  <c:v>-4.2261590999999997E-5</c:v>
                </c:pt>
                <c:pt idx="1196">
                  <c:v>-4.1602369000000002E-5</c:v>
                </c:pt>
                <c:pt idx="1197">
                  <c:v>-4.1031154999999998E-5</c:v>
                </c:pt>
                <c:pt idx="1198">
                  <c:v>-4.0551564000000001E-5</c:v>
                </c:pt>
                <c:pt idx="1199">
                  <c:v>-4.0166604E-5</c:v>
                </c:pt>
                <c:pt idx="1200">
                  <c:v>-3.9878914E-5</c:v>
                </c:pt>
                <c:pt idx="1201">
                  <c:v>-3.9691087999999997E-5</c:v>
                </c:pt>
                <c:pt idx="1202">
                  <c:v>-3.9591624999999997E-5</c:v>
                </c:pt>
                <c:pt idx="1203">
                  <c:v>-3.9526561999999998E-5</c:v>
                </c:pt>
                <c:pt idx="1204">
                  <c:v>-3.9546345999999997E-5</c:v>
                </c:pt>
                <c:pt idx="1205">
                  <c:v>-3.9638526999999997E-5</c:v>
                </c:pt>
                <c:pt idx="1206">
                  <c:v>-3.9791228999999999E-5</c:v>
                </c:pt>
                <c:pt idx="1207">
                  <c:v>-3.9992876999999998E-5</c:v>
                </c:pt>
                <c:pt idx="1208">
                  <c:v>-4.0232012999999999E-5</c:v>
                </c:pt>
                <c:pt idx="1209">
                  <c:v>-4.0497204E-5</c:v>
                </c:pt>
                <c:pt idx="1210">
                  <c:v>-4.0777008999999997E-5</c:v>
                </c:pt>
                <c:pt idx="1211">
                  <c:v>-4.1060007000000002E-5</c:v>
                </c:pt>
                <c:pt idx="1212">
                  <c:v>-4.1334863999999998E-5</c:v>
                </c:pt>
                <c:pt idx="1213">
                  <c:v>-4.1590437000000002E-5</c:v>
                </c:pt>
                <c:pt idx="1214">
                  <c:v>-4.1815896999999999E-5</c:v>
                </c:pt>
                <c:pt idx="1215">
                  <c:v>-4.2000869000000002E-5</c:v>
                </c:pt>
                <c:pt idx="1216">
                  <c:v>-4.2135577000000001E-5</c:v>
                </c:pt>
                <c:pt idx="1217">
                  <c:v>-4.2210991000000002E-5</c:v>
                </c:pt>
                <c:pt idx="1218">
                  <c:v>-4.2218968999999999E-5</c:v>
                </c:pt>
                <c:pt idx="1219">
                  <c:v>-4.2152391000000002E-5</c:v>
                </c:pt>
                <c:pt idx="1220">
                  <c:v>-4.2005273999999998E-5</c:v>
                </c:pt>
                <c:pt idx="1221">
                  <c:v>-4.1772871999999998E-5</c:v>
                </c:pt>
                <c:pt idx="1222">
                  <c:v>-4.1451764000000003E-5</c:v>
                </c:pt>
                <c:pt idx="1223">
                  <c:v>-4.1039903999999997E-5</c:v>
                </c:pt>
                <c:pt idx="1224">
                  <c:v>-4.0536668E-5</c:v>
                </c:pt>
                <c:pt idx="1225">
                  <c:v>-3.9942861E-5</c:v>
                </c:pt>
                <c:pt idx="1226">
                  <c:v>-3.9260709E-5</c:v>
                </c:pt>
                <c:pt idx="1227">
                  <c:v>-3.8493825999999998E-5</c:v>
                </c:pt>
                <c:pt idx="1228">
                  <c:v>-3.7647157999999999E-5</c:v>
                </c:pt>
                <c:pt idx="1229">
                  <c:v>-3.6726902999999997E-5</c:v>
                </c:pt>
                <c:pt idx="1230">
                  <c:v>-3.5740415000000002E-5</c:v>
                </c:pt>
                <c:pt idx="1231">
                  <c:v>-3.4696088000000002E-5</c:v>
                </c:pt>
                <c:pt idx="1232">
                  <c:v>-3.3603221999999997E-5</c:v>
                </c:pt>
                <c:pt idx="1233">
                  <c:v>-3.2471873999999999E-5</c:v>
                </c:pt>
                <c:pt idx="1234">
                  <c:v>-3.1312702999999997E-5</c:v>
                </c:pt>
                <c:pt idx="1235">
                  <c:v>-3.0136798E-5</c:v>
                </c:pt>
                <c:pt idx="1236">
                  <c:v>-2.8955505000000001E-5</c:v>
                </c:pt>
                <c:pt idx="1237">
                  <c:v>-2.7780247000000001E-5</c:v>
                </c:pt>
                <c:pt idx="1238">
                  <c:v>-2.6622346E-5</c:v>
                </c:pt>
                <c:pt idx="1239">
                  <c:v>-2.5492841E-5</c:v>
                </c:pt>
                <c:pt idx="1240">
                  <c:v>-2.440232E-5</c:v>
                </c:pt>
                <c:pt idx="1241">
                  <c:v>-2.3360747E-5</c:v>
                </c:pt>
                <c:pt idx="1242">
                  <c:v>-2.2377307999999999E-5</c:v>
                </c:pt>
                <c:pt idx="1243">
                  <c:v>-2.1460265999999999E-5</c:v>
                </c:pt>
                <c:pt idx="1244">
                  <c:v>-2.0616830000000001E-5</c:v>
                </c:pt>
                <c:pt idx="1245">
                  <c:v>-1.9853040000000001E-5</c:v>
                </c:pt>
                <c:pt idx="1246">
                  <c:v>-1.9173674000000001E-5</c:v>
                </c:pt>
                <c:pt idx="1247">
                  <c:v>-1.8582166999999999E-5</c:v>
                </c:pt>
                <c:pt idx="1248">
                  <c:v>-1.8080563E-5</c:v>
                </c:pt>
                <c:pt idx="1249">
                  <c:v>-1.7669477000000001E-5</c:v>
                </c:pt>
                <c:pt idx="1250">
                  <c:v>-1.7348088000000001E-5</c:v>
                </c:pt>
                <c:pt idx="1251">
                  <c:v>-1.7114155999999999E-5</c:v>
                </c:pt>
                <c:pt idx="1252">
                  <c:v>-1.6964054999999999E-5</c:v>
                </c:pt>
                <c:pt idx="1253">
                  <c:v>-1.6892835000000001E-5</c:v>
                </c:pt>
                <c:pt idx="1254">
                  <c:v>-1.6894303999999999E-5</c:v>
                </c:pt>
                <c:pt idx="1255">
                  <c:v>-1.6961132E-5</c:v>
                </c:pt>
                <c:pt idx="1256">
                  <c:v>-1.7084968999999998E-5</c:v>
                </c:pt>
                <c:pt idx="1257">
                  <c:v>-1.7256588000000001E-5</c:v>
                </c:pt>
                <c:pt idx="1258">
                  <c:v>-1.7466029000000001E-5</c:v>
                </c:pt>
                <c:pt idx="1259">
                  <c:v>-1.7702766999999999E-5</c:v>
                </c:pt>
                <c:pt idx="1260">
                  <c:v>-1.7955874000000001E-5</c:v>
                </c:pt>
                <c:pt idx="1261">
                  <c:v>-1.8214188999999999E-5</c:v>
                </c:pt>
                <c:pt idx="1262">
                  <c:v>-1.8466485999999998E-5</c:v>
                </c:pt>
                <c:pt idx="1263">
                  <c:v>-1.8701622000000001E-5</c:v>
                </c:pt>
                <c:pt idx="1264">
                  <c:v>-1.8908685E-5</c:v>
                </c:pt>
                <c:pt idx="1265">
                  <c:v>-1.9077101999999999E-5</c:v>
                </c:pt>
                <c:pt idx="1266">
                  <c:v>-1.9196730000000001E-5</c:v>
                </c:pt>
                <c:pt idx="1267">
                  <c:v>-1.9257901E-5</c:v>
                </c:pt>
                <c:pt idx="1268">
                  <c:v>-1.9251415000000001E-5</c:v>
                </c:pt>
                <c:pt idx="1269">
                  <c:v>-1.9168487999999998E-5</c:v>
                </c:pt>
                <c:pt idx="1270">
                  <c:v>-1.9000613000000001E-5</c:v>
                </c:pt>
                <c:pt idx="1271">
                  <c:v>-1.8739358000000001E-5</c:v>
                </c:pt>
                <c:pt idx="1272">
                  <c:v>-1.8376062000000001E-5</c:v>
                </c:pt>
                <c:pt idx="1273">
                  <c:v>-1.7960747000000001E-5</c:v>
                </c:pt>
                <c:pt idx="1274">
                  <c:v>-1.7448884000000001E-5</c:v>
                </c:pt>
                <c:pt idx="1275">
                  <c:v>-1.6839601E-5</c:v>
                </c:pt>
                <c:pt idx="1276">
                  <c:v>-1.6138185E-5</c:v>
                </c:pt>
                <c:pt idx="1277">
                  <c:v>-1.5350347E-5</c:v>
                </c:pt>
                <c:pt idx="1278">
                  <c:v>-1.44824E-5</c:v>
                </c:pt>
                <c:pt idx="1279">
                  <c:v>-1.3541378E-5</c:v>
                </c:pt>
                <c:pt idx="1280">
                  <c:v>-1.2535088E-5</c:v>
                </c:pt>
                <c:pt idx="1281">
                  <c:v>-1.1472118000000001E-5</c:v>
                </c:pt>
                <c:pt idx="1282">
                  <c:v>-1.0361789E-5</c:v>
                </c:pt>
                <c:pt idx="1283">
                  <c:v>-9.2140844999999997E-6</c:v>
                </c:pt>
                <c:pt idx="1284">
                  <c:v>-8.0395326000000004E-6</c:v>
                </c:pt>
                <c:pt idx="1285">
                  <c:v>-6.8490772999999996E-6</c:v>
                </c:pt>
                <c:pt idx="1286">
                  <c:v>-5.6539236000000003E-6</c:v>
                </c:pt>
                <c:pt idx="1287">
                  <c:v>-4.4653714000000001E-6</c:v>
                </c:pt>
                <c:pt idx="1288">
                  <c:v>-3.2946423999999998E-6</c:v>
                </c:pt>
                <c:pt idx="1289">
                  <c:v>-2.1527024E-6</c:v>
                </c:pt>
                <c:pt idx="1290">
                  <c:v>-1.0500863E-6</c:v>
                </c:pt>
                <c:pt idx="1291">
                  <c:v>3.2721506999999999E-9</c:v>
                </c:pt>
                <c:pt idx="1292">
                  <c:v>9.9820157000000001E-7</c:v>
                </c:pt>
                <c:pt idx="1293">
                  <c:v>1.9264422000000001E-6</c:v>
                </c:pt>
                <c:pt idx="1294">
                  <c:v>2.7807799000000001E-6</c:v>
                </c:pt>
                <c:pt idx="1295">
                  <c:v>3.5551635E-6</c:v>
                </c:pt>
                <c:pt idx="1296">
                  <c:v>4.2448023999999998E-6</c:v>
                </c:pt>
                <c:pt idx="1297">
                  <c:v>4.8462437E-6</c:v>
                </c:pt>
                <c:pt idx="1298">
                  <c:v>5.3574278999999997E-6</c:v>
                </c:pt>
                <c:pt idx="1299">
                  <c:v>5.7777213000000004E-6</c:v>
                </c:pt>
                <c:pt idx="1300">
                  <c:v>6.1079261999999997E-6</c:v>
                </c:pt>
                <c:pt idx="1301">
                  <c:v>6.3502678000000001E-6</c:v>
                </c:pt>
                <c:pt idx="1302">
                  <c:v>6.5083579000000004E-6</c:v>
                </c:pt>
                <c:pt idx="1303">
                  <c:v>6.5871382999999996E-6</c:v>
                </c:pt>
                <c:pt idx="1304">
                  <c:v>6.5928014999999997E-6</c:v>
                </c:pt>
                <c:pt idx="1305">
                  <c:v>6.5326930000000002E-6</c:v>
                </c:pt>
                <c:pt idx="1306">
                  <c:v>6.4151946999999998E-6</c:v>
                </c:pt>
                <c:pt idx="1307">
                  <c:v>6.2495931000000002E-6</c:v>
                </c:pt>
                <c:pt idx="1308">
                  <c:v>6.0459322999999999E-6</c:v>
                </c:pt>
                <c:pt idx="1309">
                  <c:v>5.8148559999999996E-6</c:v>
                </c:pt>
                <c:pt idx="1310">
                  <c:v>5.5674393000000001E-6</c:v>
                </c:pt>
                <c:pt idx="1311">
                  <c:v>5.3150139999999999E-6</c:v>
                </c:pt>
                <c:pt idx="1312">
                  <c:v>5.0689903000000001E-6</c:v>
                </c:pt>
                <c:pt idx="1313">
                  <c:v>4.8406758000000004E-6</c:v>
                </c:pt>
                <c:pt idx="1314">
                  <c:v>4.6410973000000003E-6</c:v>
                </c:pt>
                <c:pt idx="1315">
                  <c:v>4.4808258999999999E-6</c:v>
                </c:pt>
                <c:pt idx="1316">
                  <c:v>4.3698097000000001E-6</c:v>
                </c:pt>
                <c:pt idx="1317">
                  <c:v>4.3172162000000003E-6</c:v>
                </c:pt>
                <c:pt idx="1318">
                  <c:v>4.3312867999999999E-6</c:v>
                </c:pt>
                <c:pt idx="1319">
                  <c:v>4.4192065000000003E-6</c:v>
                </c:pt>
                <c:pt idx="1320">
                  <c:v>4.5869906000000001E-6</c:v>
                </c:pt>
                <c:pt idx="1321">
                  <c:v>4.8393900999999999E-6</c:v>
                </c:pt>
                <c:pt idx="1322">
                  <c:v>5.1798185999999996E-6</c:v>
                </c:pt>
                <c:pt idx="1323">
                  <c:v>5.6103005E-6</c:v>
                </c:pt>
                <c:pt idx="1324">
                  <c:v>6.1314426999999997E-6</c:v>
                </c:pt>
                <c:pt idx="1325">
                  <c:v>6.7424297999999997E-6</c:v>
                </c:pt>
                <c:pt idx="1326">
                  <c:v>7.4410420000000003E-6</c:v>
                </c:pt>
                <c:pt idx="1327">
                  <c:v>8.2236968000000008E-6</c:v>
                </c:pt>
                <c:pt idx="1328">
                  <c:v>9.0855112999999996E-6</c:v>
                </c:pt>
                <c:pt idx="1329">
                  <c:v>1.0020383999999999E-5</c:v>
                </c:pt>
                <c:pt idx="1330">
                  <c:v>1.1021095999999999E-5</c:v>
                </c:pt>
                <c:pt idx="1331">
                  <c:v>1.2079419E-5</c:v>
                </c:pt>
                <c:pt idx="1332">
                  <c:v>1.3186238E-5</c:v>
                </c:pt>
                <c:pt idx="1333">
                  <c:v>1.4331678E-5</c:v>
                </c:pt>
                <c:pt idx="1334">
                  <c:v>1.550522E-5</c:v>
                </c:pt>
                <c:pt idx="1335">
                  <c:v>1.6695812999999999E-5</c:v>
                </c:pt>
                <c:pt idx="1336">
                  <c:v>1.7891967000000001E-5</c:v>
                </c:pt>
                <c:pt idx="1337">
                  <c:v>1.9081807E-5</c:v>
                </c:pt>
                <c:pt idx="1338">
                  <c:v>2.0253099000000002E-5</c:v>
                </c:pt>
                <c:pt idx="1339">
                  <c:v>2.1393211000000001E-5</c:v>
                </c:pt>
                <c:pt idx="1340">
                  <c:v>2.2489016000000001E-5</c:v>
                </c:pt>
                <c:pt idx="1341">
                  <c:v>2.3526699E-5</c:v>
                </c:pt>
                <c:pt idx="1342">
                  <c:v>2.4501988000000001E-5</c:v>
                </c:pt>
                <c:pt idx="1343">
                  <c:v>2.5444321E-5</c:v>
                </c:pt>
                <c:pt idx="1344">
                  <c:v>2.6301993000000001E-5</c:v>
                </c:pt>
                <c:pt idx="1345">
                  <c:v>2.7072426E-5</c:v>
                </c:pt>
                <c:pt idx="1346">
                  <c:v>2.7753434000000001E-5</c:v>
                </c:pt>
                <c:pt idx="1347">
                  <c:v>2.8343461000000001E-5</c:v>
                </c:pt>
                <c:pt idx="1348">
                  <c:v>2.8841780000000001E-5</c:v>
                </c:pt>
                <c:pt idx="1349">
                  <c:v>2.9248646999999998E-5</c:v>
                </c:pt>
                <c:pt idx="1350">
                  <c:v>2.9565417999999999E-5</c:v>
                </c:pt>
                <c:pt idx="1351">
                  <c:v>2.9794624E-5</c:v>
                </c:pt>
                <c:pt idx="1352">
                  <c:v>2.9940003E-5</c:v>
                </c:pt>
                <c:pt idx="1353">
                  <c:v>3.0006504999999998E-5</c:v>
                </c:pt>
                <c:pt idx="1354">
                  <c:v>3.0000255000000002E-5</c:v>
                </c:pt>
                <c:pt idx="1355">
                  <c:v>2.9928489E-5</c:v>
                </c:pt>
                <c:pt idx="1356">
                  <c:v>2.9799465999999999E-5</c:v>
                </c:pt>
                <c:pt idx="1357">
                  <c:v>2.9622347000000001E-5</c:v>
                </c:pt>
                <c:pt idx="1358">
                  <c:v>2.9407064999999999E-5</c:v>
                </c:pt>
                <c:pt idx="1359">
                  <c:v>2.9164169999999999E-5</c:v>
                </c:pt>
                <c:pt idx="1360">
                  <c:v>2.8904662000000001E-5</c:v>
                </c:pt>
                <c:pt idx="1361">
                  <c:v>2.8639817999999999E-5</c:v>
                </c:pt>
                <c:pt idx="1362">
                  <c:v>2.8381013E-5</c:v>
                </c:pt>
                <c:pt idx="1363">
                  <c:v>2.8139530999999999E-5</c:v>
                </c:pt>
                <c:pt idx="1364">
                  <c:v>2.7926391999999999E-5</c:v>
                </c:pt>
                <c:pt idx="1365">
                  <c:v>2.7752165999999999E-5</c:v>
                </c:pt>
                <c:pt idx="1366">
                  <c:v>2.7626811000000001E-5</c:v>
                </c:pt>
                <c:pt idx="1367">
                  <c:v>2.7559505999999999E-5</c:v>
                </c:pt>
                <c:pt idx="1368">
                  <c:v>2.7558508999999998E-5</c:v>
                </c:pt>
                <c:pt idx="1369">
                  <c:v>2.7631026000000001E-5</c:v>
                </c:pt>
                <c:pt idx="1370">
                  <c:v>2.7783091E-5</c:v>
                </c:pt>
                <c:pt idx="1371">
                  <c:v>2.8019476999999999E-5</c:v>
                </c:pt>
                <c:pt idx="1372">
                  <c:v>2.8343614999999998E-5</c:v>
                </c:pt>
                <c:pt idx="1373">
                  <c:v>2.8757546999999999E-5</c:v>
                </c:pt>
                <c:pt idx="1374">
                  <c:v>2.9261885000000001E-5</c:v>
                </c:pt>
                <c:pt idx="1375">
                  <c:v>2.9855809000000001E-5</c:v>
                </c:pt>
                <c:pt idx="1376">
                  <c:v>3.0537078999999999E-5</c:v>
                </c:pt>
                <c:pt idx="1377">
                  <c:v>3.1302066E-5</c:v>
                </c:pt>
                <c:pt idx="1378">
                  <c:v>3.2145815999999997E-5</c:v>
                </c:pt>
                <c:pt idx="1379">
                  <c:v>3.3062122000000003E-5</c:v>
                </c:pt>
                <c:pt idx="1380">
                  <c:v>3.4043625000000002E-5</c:v>
                </c:pt>
                <c:pt idx="1381">
                  <c:v>3.5081930999999998E-5</c:v>
                </c:pt>
                <c:pt idx="1382">
                  <c:v>3.6167739999999999E-5</c:v>
                </c:pt>
                <c:pt idx="1383">
                  <c:v>3.7290991999999997E-5</c:v>
                </c:pt>
                <c:pt idx="1384">
                  <c:v>3.8441030999999998E-5</c:v>
                </c:pt>
                <c:pt idx="1385">
                  <c:v>3.9606768000000001E-5</c:v>
                </c:pt>
                <c:pt idx="1386">
                  <c:v>4.0776855999999999E-5</c:v>
                </c:pt>
                <c:pt idx="1387">
                  <c:v>4.1939871999999998E-5</c:v>
                </c:pt>
                <c:pt idx="1388">
                  <c:v>4.3084499000000001E-5</c:v>
                </c:pt>
                <c:pt idx="1389">
                  <c:v>4.4199700999999999E-5</c:v>
                </c:pt>
                <c:pt idx="1390">
                  <c:v>4.5274897999999997E-5</c:v>
                </c:pt>
                <c:pt idx="1391">
                  <c:v>4.6300139000000001E-5</c:v>
                </c:pt>
                <c:pt idx="1392">
                  <c:v>4.7266253000000003E-5</c:v>
                </c:pt>
                <c:pt idx="1393">
                  <c:v>4.8164996E-5</c:v>
                </c:pt>
                <c:pt idx="1394">
                  <c:v>4.898918E-5</c:v>
                </c:pt>
                <c:pt idx="1395">
                  <c:v>4.9732784999999998E-5</c:v>
                </c:pt>
                <c:pt idx="1396">
                  <c:v>5.0391050000000003E-5</c:v>
                </c:pt>
                <c:pt idx="1397">
                  <c:v>5.0960542999999999E-5</c:v>
                </c:pt>
                <c:pt idx="1398">
                  <c:v>5.1439210000000001E-5</c:v>
                </c:pt>
                <c:pt idx="1399">
                  <c:v>5.1826402999999997E-5</c:v>
                </c:pt>
                <c:pt idx="1400">
                  <c:v>5.2122880000000001E-5</c:v>
                </c:pt>
                <c:pt idx="1401">
                  <c:v>5.2330782999999997E-5</c:v>
                </c:pt>
                <c:pt idx="1402">
                  <c:v>5.2453605000000002E-5</c:v>
                </c:pt>
                <c:pt idx="1403">
                  <c:v>5.2496122000000001E-5</c:v>
                </c:pt>
                <c:pt idx="1404">
                  <c:v>5.2464323999999997E-5</c:v>
                </c:pt>
                <c:pt idx="1405">
                  <c:v>5.2365325E-5</c:v>
                </c:pt>
                <c:pt idx="1406">
                  <c:v>5.2207268999999999E-5</c:v>
                </c:pt>
                <c:pt idx="1407">
                  <c:v>5.1999241999999997E-5</c:v>
                </c:pt>
                <c:pt idx="1408">
                  <c:v>5.1751179999999999E-5</c:v>
                </c:pt>
                <c:pt idx="1409">
                  <c:v>5.1473803999999999E-5</c:v>
                </c:pt>
                <c:pt idx="1410">
                  <c:v>5.1178575999999999E-5</c:v>
                </c:pt>
                <c:pt idx="1411">
                  <c:v>5.0877695999999998E-5</c:v>
                </c:pt>
                <c:pt idx="1412">
                  <c:v>5.0584153999999997E-5</c:v>
                </c:pt>
                <c:pt idx="1413">
                  <c:v>5.0311849000000002E-5</c:v>
                </c:pt>
                <c:pt idx="1414">
                  <c:v>5.0075791000000001E-5</c:v>
                </c:pt>
                <c:pt idx="1415">
                  <c:v>4.9892416999999997E-5</c:v>
                </c:pt>
                <c:pt idx="1416">
                  <c:v>4.9669924000000003E-5</c:v>
                </c:pt>
                <c:pt idx="1417">
                  <c:v>4.9527453000000001E-5</c:v>
                </c:pt>
                <c:pt idx="1418">
                  <c:v>4.9477563999999997E-5</c:v>
                </c:pt>
                <c:pt idx="1419">
                  <c:v>4.9518272E-5</c:v>
                </c:pt>
                <c:pt idx="1420">
                  <c:v>4.9648769E-5</c:v>
                </c:pt>
                <c:pt idx="1421">
                  <c:v>4.9868869000000001E-5</c:v>
                </c:pt>
                <c:pt idx="1422">
                  <c:v>5.0178539999999997E-5</c:v>
                </c:pt>
                <c:pt idx="1423">
                  <c:v>5.0577520000000003E-5</c:v>
                </c:pt>
                <c:pt idx="1424">
                  <c:v>5.1065003000000001E-5</c:v>
                </c:pt>
                <c:pt idx="1425">
                  <c:v>5.1639404000000003E-5</c:v>
                </c:pt>
                <c:pt idx="1426">
                  <c:v>5.2298184999999999E-5</c:v>
                </c:pt>
                <c:pt idx="1427">
                  <c:v>5.3037743E-5</c:v>
                </c:pt>
                <c:pt idx="1428">
                  <c:v>5.3853348E-5</c:v>
                </c:pt>
                <c:pt idx="1429">
                  <c:v>5.4739135000000002E-5</c:v>
                </c:pt>
                <c:pt idx="1430">
                  <c:v>5.5688133999999999E-5</c:v>
                </c:pt>
                <c:pt idx="1431">
                  <c:v>5.6692344E-5</c:v>
                </c:pt>
                <c:pt idx="1432">
                  <c:v>5.7742828999999998E-5</c:v>
                </c:pt>
                <c:pt idx="1433">
                  <c:v>5.8829850000000001E-5</c:v>
                </c:pt>
                <c:pt idx="1434">
                  <c:v>5.9943009999999999E-5</c:v>
                </c:pt>
                <c:pt idx="1435">
                  <c:v>6.1071427E-5</c:v>
                </c:pt>
                <c:pt idx="1436">
                  <c:v>6.2203902999999997E-5</c:v>
                </c:pt>
                <c:pt idx="1437">
                  <c:v>6.3329115000000004E-5</c:v>
                </c:pt>
                <c:pt idx="1438">
                  <c:v>6.4435800000000004E-5</c:v>
                </c:pt>
                <c:pt idx="1439">
                  <c:v>6.5512944999999997E-5</c:v>
                </c:pt>
                <c:pt idx="1440">
                  <c:v>6.6549964999999996E-5</c:v>
                </c:pt>
                <c:pt idx="1441">
                  <c:v>6.7536881000000002E-5</c:v>
                </c:pt>
                <c:pt idx="1442">
                  <c:v>6.8464482999999995E-5</c:v>
                </c:pt>
                <c:pt idx="1443">
                  <c:v>6.9324479999999995E-5</c:v>
                </c:pt>
                <c:pt idx="1444">
                  <c:v>7.0109634999999999E-5</c:v>
                </c:pt>
                <c:pt idx="1445">
                  <c:v>7.0813881000000005E-5</c:v>
                </c:pt>
                <c:pt idx="1446">
                  <c:v>7.1432417000000004E-5</c:v>
                </c:pt>
                <c:pt idx="1447">
                  <c:v>7.1961783999999996E-5</c:v>
                </c:pt>
                <c:pt idx="1448">
                  <c:v>7.2399922999999994E-5</c:v>
                </c:pt>
                <c:pt idx="1449">
                  <c:v>7.2746199999999998E-5</c:v>
                </c:pt>
                <c:pt idx="1450">
                  <c:v>7.3001420999999999E-5</c:v>
                </c:pt>
                <c:pt idx="1451">
                  <c:v>7.3167811999999994E-5</c:v>
                </c:pt>
                <c:pt idx="1452">
                  <c:v>7.3248990999999998E-5</c:v>
                </c:pt>
                <c:pt idx="1453">
                  <c:v>7.3249900999999994E-5</c:v>
                </c:pt>
                <c:pt idx="1454">
                  <c:v>7.3176737000000001E-5</c:v>
                </c:pt>
                <c:pt idx="1455">
                  <c:v>7.3036846000000004E-5</c:v>
                </c:pt>
                <c:pt idx="1456">
                  <c:v>7.2838613E-5</c:v>
                </c:pt>
                <c:pt idx="1457">
                  <c:v>7.2591324999999999E-5</c:v>
                </c:pt>
                <c:pt idx="1458">
                  <c:v>7.2305028999999999E-5</c:v>
                </c:pt>
                <c:pt idx="1459">
                  <c:v>7.1990370000000006E-5</c:v>
                </c:pt>
                <c:pt idx="1460">
                  <c:v>7.1658426000000003E-5</c:v>
                </c:pt>
                <c:pt idx="1461">
                  <c:v>7.1320532000000004E-5</c:v>
                </c:pt>
                <c:pt idx="1462">
                  <c:v>7.0988100999999995E-5</c:v>
                </c:pt>
                <c:pt idx="1463">
                  <c:v>7.0672444000000005E-5</c:v>
                </c:pt>
                <c:pt idx="1464">
                  <c:v>7.0384591000000006E-5</c:v>
                </c:pt>
                <c:pt idx="1465">
                  <c:v>7.0135113000000001E-5</c:v>
                </c:pt>
                <c:pt idx="1466">
                  <c:v>6.9933958999999999E-5</c:v>
                </c:pt>
                <c:pt idx="1467">
                  <c:v>6.9790290999999997E-5</c:v>
                </c:pt>
                <c:pt idx="1468">
                  <c:v>6.9712342999999998E-5</c:v>
                </c:pt>
                <c:pt idx="1469">
                  <c:v>6.9707285999999998E-5</c:v>
                </c:pt>
                <c:pt idx="1470">
                  <c:v>6.9781115999999999E-5</c:v>
                </c:pt>
                <c:pt idx="1471">
                  <c:v>6.9938560000000006E-5</c:v>
                </c:pt>
                <c:pt idx="1472">
                  <c:v>7.0183000000000002E-5</c:v>
                </c:pt>
                <c:pt idx="1473">
                  <c:v>7.0516423000000004E-5</c:v>
                </c:pt>
                <c:pt idx="1474">
                  <c:v>7.0939397000000006E-5</c:v>
                </c:pt>
                <c:pt idx="1475">
                  <c:v>7.1451065000000002E-5</c:v>
                </c:pt>
                <c:pt idx="1476">
                  <c:v>7.2049169999999999E-5</c:v>
                </c:pt>
                <c:pt idx="1477">
                  <c:v>7.2730099999999997E-5</c:v>
                </c:pt>
                <c:pt idx="1478">
                  <c:v>7.3488959999999998E-5</c:v>
                </c:pt>
                <c:pt idx="1479">
                  <c:v>7.4319662999999998E-5</c:v>
                </c:pt>
                <c:pt idx="1480">
                  <c:v>7.5215041999999999E-5</c:v>
                </c:pt>
                <c:pt idx="1481">
                  <c:v>7.6166976000000005E-5</c:v>
                </c:pt>
                <c:pt idx="1482">
                  <c:v>7.7166529999999996E-5</c:v>
                </c:pt>
                <c:pt idx="1483">
                  <c:v>7.8204101999999998E-5</c:v>
                </c:pt>
                <c:pt idx="1484">
                  <c:v>7.9269566000000005E-5</c:v>
                </c:pt>
                <c:pt idx="1485">
                  <c:v>8.0352417000000007E-5</c:v>
                </c:pt>
                <c:pt idx="1486">
                  <c:v>8.1441891999999995E-5</c:v>
                </c:pt>
                <c:pt idx="1487">
                  <c:v>8.2527073999999993E-5</c:v>
                </c:pt>
                <c:pt idx="1488">
                  <c:v>8.3596951999999995E-5</c:v>
                </c:pt>
                <c:pt idx="1489">
                  <c:v>8.4640442999999994E-5</c:v>
                </c:pt>
                <c:pt idx="1490">
                  <c:v>8.5646339999999996E-5</c:v>
                </c:pt>
                <c:pt idx="1491">
                  <c:v>8.6603195000000004E-5</c:v>
                </c:pt>
                <c:pt idx="1492">
                  <c:v>8.7499094999999997E-5</c:v>
                </c:pt>
                <c:pt idx="1493">
                  <c:v>8.8321331000000002E-5</c:v>
                </c:pt>
                <c:pt idx="1494">
                  <c:v>8.9055928999999995E-5</c:v>
                </c:pt>
                <c:pt idx="1495">
                  <c:v>8.9687026999999998E-5</c:v>
                </c:pt>
                <c:pt idx="1496">
                  <c:v>9.0196058999999996E-5</c:v>
                </c:pt>
                <c:pt idx="1497">
                  <c:v>9.0659787E-5</c:v>
                </c:pt>
                <c:pt idx="1498">
                  <c:v>9.1099031999999997E-5</c:v>
                </c:pt>
                <c:pt idx="1499">
                  <c:v>9.1411671999999994E-5</c:v>
                </c:pt>
                <c:pt idx="1500">
                  <c:v>9.1611353999999996E-5</c:v>
                </c:pt>
                <c:pt idx="1501">
                  <c:v>9.1709546999999995E-5</c:v>
                </c:pt>
                <c:pt idx="1502">
                  <c:v>9.1716306999999994E-5</c:v>
                </c:pt>
                <c:pt idx="1503">
                  <c:v>9.1640876000000007E-5</c:v>
                </c:pt>
                <c:pt idx="1504">
                  <c:v>9.1492142999999995E-5</c:v>
                </c:pt>
                <c:pt idx="1505">
                  <c:v>9.1278978999999994E-5</c:v>
                </c:pt>
                <c:pt idx="1506">
                  <c:v>9.1010464E-5</c:v>
                </c:pt>
                <c:pt idx="1507">
                  <c:v>9.0696020000000002E-5</c:v>
                </c:pt>
                <c:pt idx="1508">
                  <c:v>9.0345474000000007E-5</c:v>
                </c:pt>
                <c:pt idx="1509">
                  <c:v>8.9969051000000005E-5</c:v>
                </c:pt>
                <c:pt idx="1510">
                  <c:v>8.9577314000000005E-5</c:v>
                </c:pt>
                <c:pt idx="1511">
                  <c:v>8.9181068999999994E-5</c:v>
                </c:pt>
                <c:pt idx="1512">
                  <c:v>8.8791236000000003E-5</c:v>
                </c:pt>
                <c:pt idx="1513">
                  <c:v>8.8418696000000003E-5</c:v>
                </c:pt>
                <c:pt idx="1514">
                  <c:v>8.8074128000000001E-5</c:v>
                </c:pt>
                <c:pt idx="1515">
                  <c:v>8.7767838000000001E-5</c:v>
                </c:pt>
                <c:pt idx="1516">
                  <c:v>8.7509588E-5</c:v>
                </c:pt>
                <c:pt idx="1517">
                  <c:v>8.7308427999999996E-5</c:v>
                </c:pt>
                <c:pt idx="1518">
                  <c:v>8.7172542000000001E-5</c:v>
                </c:pt>
                <c:pt idx="1519">
                  <c:v>8.7109103000000004E-5</c:v>
                </c:pt>
                <c:pt idx="1520">
                  <c:v>8.7124148000000006E-5</c:v>
                </c:pt>
                <c:pt idx="1521">
                  <c:v>8.7222473000000007E-5</c:v>
                </c:pt>
                <c:pt idx="1522">
                  <c:v>8.7407549999999996E-5</c:v>
                </c:pt>
                <c:pt idx="1523">
                  <c:v>8.7681459999999994E-5</c:v>
                </c:pt>
                <c:pt idx="1524">
                  <c:v>8.8044860000000005E-5</c:v>
                </c:pt>
                <c:pt idx="1525">
                  <c:v>8.8496969000000005E-5</c:v>
                </c:pt>
                <c:pt idx="1526">
                  <c:v>8.9035580000000004E-5</c:v>
                </c:pt>
                <c:pt idx="1527">
                  <c:v>8.9657090000000005E-5</c:v>
                </c:pt>
                <c:pt idx="1528">
                  <c:v>9.0356562000000004E-5</c:v>
                </c:pt>
                <c:pt idx="1529">
                  <c:v>9.1127802000000004E-5</c:v>
                </c:pt>
                <c:pt idx="1530">
                  <c:v>9.1963461000000001E-5</c:v>
                </c:pt>
                <c:pt idx="1531">
                  <c:v>9.2855146000000004E-5</c:v>
                </c:pt>
                <c:pt idx="1532">
                  <c:v>9.3793559000000004E-5</c:v>
                </c:pt>
                <c:pt idx="1533">
                  <c:v>9.4768644999999996E-5</c:v>
                </c:pt>
                <c:pt idx="1534">
                  <c:v>9.5769748000000004E-5</c:v>
                </c:pt>
                <c:pt idx="1535">
                  <c:v>9.6785781999999995E-5</c:v>
                </c:pt>
                <c:pt idx="1536">
                  <c:v>9.7805401999999996E-5</c:v>
                </c:pt>
                <c:pt idx="1537">
                  <c:v>9.8817189999999999E-5</c:v>
                </c:pt>
                <c:pt idx="1538">
                  <c:v>9.9809826999999995E-5</c:v>
                </c:pt>
                <c:pt idx="1539" formatCode="General">
                  <c:v>1.0077228E-4</c:v>
                </c:pt>
                <c:pt idx="1540" formatCode="General">
                  <c:v>1.0169395E-4</c:v>
                </c:pt>
                <c:pt idx="1541" formatCode="General">
                  <c:v>1.025649E-4</c:v>
                </c:pt>
                <c:pt idx="1542" formatCode="General">
                  <c:v>1.0337593E-4</c:v>
                </c:pt>
                <c:pt idx="1543" formatCode="General">
                  <c:v>1.0411878E-4</c:v>
                </c:pt>
                <c:pt idx="1544" formatCode="General">
                  <c:v>1.0478625E-4</c:v>
                </c:pt>
                <c:pt idx="1545" formatCode="General">
                  <c:v>1.053723E-4</c:v>
                </c:pt>
                <c:pt idx="1546" formatCode="General">
                  <c:v>1.0587216E-4</c:v>
                </c:pt>
                <c:pt idx="1547" formatCode="General">
                  <c:v>1.062824E-4</c:v>
                </c:pt>
                <c:pt idx="1548" formatCode="General">
                  <c:v>1.06601E-4</c:v>
                </c:pt>
                <c:pt idx="1549" formatCode="General">
                  <c:v>1.0682734E-4</c:v>
                </c:pt>
                <c:pt idx="1550" formatCode="General">
                  <c:v>1.0696228E-4</c:v>
                </c:pt>
                <c:pt idx="1551" formatCode="General">
                  <c:v>1.0700806999999999E-4</c:v>
                </c:pt>
                <c:pt idx="1552" formatCode="General">
                  <c:v>1.0696837E-4</c:v>
                </c:pt>
                <c:pt idx="1553" formatCode="General">
                  <c:v>1.0684817E-4</c:v>
                </c:pt>
                <c:pt idx="1554" formatCode="General">
                  <c:v>1.0665368E-4</c:v>
                </c:pt>
                <c:pt idx="1555" formatCode="General">
                  <c:v>1.0639229E-4</c:v>
                </c:pt>
                <c:pt idx="1556" formatCode="General">
                  <c:v>1.0607237E-4</c:v>
                </c:pt>
                <c:pt idx="1557" formatCode="General">
                  <c:v>1.0570318E-4</c:v>
                </c:pt>
                <c:pt idx="1558" formatCode="General">
                  <c:v>1.0529469000000001E-4</c:v>
                </c:pt>
                <c:pt idx="1559" formatCode="General">
                  <c:v>1.048574E-4</c:v>
                </c:pt>
                <c:pt idx="1560" formatCode="General">
                  <c:v>1.0440219999999999E-4</c:v>
                </c:pt>
                <c:pt idx="1561" formatCode="General">
                  <c:v>1.0394016E-4</c:v>
                </c:pt>
                <c:pt idx="1562" formatCode="General">
                  <c:v>1.0348234000000001E-4</c:v>
                </c:pt>
                <c:pt idx="1563" formatCode="General">
                  <c:v>1.0303964E-4</c:v>
                </c:pt>
                <c:pt idx="1564" formatCode="General">
                  <c:v>1.0262264E-4</c:v>
                </c:pt>
                <c:pt idx="1565" formatCode="General">
                  <c:v>1.0224141E-4</c:v>
                </c:pt>
                <c:pt idx="1566" formatCode="General">
                  <c:v>1.0190546E-4</c:v>
                </c:pt>
                <c:pt idx="1567" formatCode="General">
                  <c:v>1.016236E-4</c:v>
                </c:pt>
                <c:pt idx="1568" formatCode="General">
                  <c:v>1.0140396E-4</c:v>
                </c:pt>
                <c:pt idx="1569" formatCode="General">
                  <c:v>1.0125392E-4</c:v>
                </c:pt>
                <c:pt idx="1570" formatCode="General">
                  <c:v>1.011803E-4</c:v>
                </c:pt>
                <c:pt idx="1571" formatCode="General">
                  <c:v>1.0118941E-4</c:v>
                </c:pt>
                <c:pt idx="1572" formatCode="General">
                  <c:v>1.0128734E-4</c:v>
                </c:pt>
                <c:pt idx="1573" formatCode="General">
                  <c:v>1.0148028E-4</c:v>
                </c:pt>
                <c:pt idx="1574" formatCode="General">
                  <c:v>1.0177499999999999E-4</c:v>
                </c:pt>
                <c:pt idx="1575" formatCode="General">
                  <c:v>1.0217938E-4</c:v>
                </c:pt>
                <c:pt idx="1576" formatCode="General">
                  <c:v>1.0270314000000001E-4</c:v>
                </c:pt>
                <c:pt idx="1577" formatCode="General">
                  <c:v>1.0330516E-4</c:v>
                </c:pt>
                <c:pt idx="1578" formatCode="General">
                  <c:v>1.0391023E-4</c:v>
                </c:pt>
                <c:pt idx="1579" formatCode="General">
                  <c:v>1.0460317E-4</c:v>
                </c:pt>
                <c:pt idx="1580" formatCode="General">
                  <c:v>1.0536999E-4</c:v>
                </c:pt>
                <c:pt idx="1581" formatCode="General">
                  <c:v>1.0619772E-4</c:v>
                </c:pt>
                <c:pt idx="1582" formatCode="General">
                  <c:v>1.0707403E-4</c:v>
                </c:pt>
                <c:pt idx="1583" formatCode="General">
                  <c:v>1.0798698999999999E-4</c:v>
                </c:pt>
                <c:pt idx="1584" formatCode="General">
                  <c:v>1.0892488E-4</c:v>
                </c:pt>
                <c:pt idx="1585" formatCode="General">
                  <c:v>1.0987609E-4</c:v>
                </c:pt>
                <c:pt idx="1586" formatCode="General">
                  <c:v>1.1082916E-4</c:v>
                </c:pt>
                <c:pt idx="1587" formatCode="General">
                  <c:v>1.1177275E-4</c:v>
                </c:pt>
                <c:pt idx="1588" formatCode="General">
                  <c:v>1.1269577E-4</c:v>
                </c:pt>
                <c:pt idx="1589" formatCode="General">
                  <c:v>1.1358745E-4</c:v>
                </c:pt>
                <c:pt idx="1590" formatCode="General">
                  <c:v>1.1443748E-4</c:v>
                </c:pt>
                <c:pt idx="1591" formatCode="General">
                  <c:v>1.1523615E-4</c:v>
                </c:pt>
                <c:pt idx="1592" formatCode="General">
                  <c:v>1.1597448E-4</c:v>
                </c:pt>
                <c:pt idx="1593" formatCode="General">
                  <c:v>1.1664439E-4</c:v>
                </c:pt>
                <c:pt idx="1594" formatCode="General">
                  <c:v>1.1723878000000001E-4</c:v>
                </c:pt>
                <c:pt idx="1595" formatCode="General">
                  <c:v>1.1775168E-4</c:v>
                </c:pt>
                <c:pt idx="1596" formatCode="General">
                  <c:v>1.1817838000000001E-4</c:v>
                </c:pt>
                <c:pt idx="1597" formatCode="General">
                  <c:v>1.1851543E-4</c:v>
                </c:pt>
                <c:pt idx="1598" formatCode="General">
                  <c:v>1.187608E-4</c:v>
                </c:pt>
                <c:pt idx="1599" formatCode="General">
                  <c:v>1.1891385E-4</c:v>
                </c:pt>
                <c:pt idx="1600" formatCode="General">
                  <c:v>1.1897536E-4</c:v>
                </c:pt>
                <c:pt idx="1601" formatCode="General">
                  <c:v>1.1894756E-4</c:v>
                </c:pt>
                <c:pt idx="1602" formatCode="General">
                  <c:v>1.1883403E-4</c:v>
                </c:pt>
                <c:pt idx="1603" formatCode="General">
                  <c:v>1.1863971E-4</c:v>
                </c:pt>
                <c:pt idx="1604" formatCode="General">
                  <c:v>1.1837077999999999E-4</c:v>
                </c:pt>
                <c:pt idx="1605" formatCode="General">
                  <c:v>1.1803458E-4</c:v>
                </c:pt>
                <c:pt idx="1606" formatCode="General">
                  <c:v>1.1763949E-4</c:v>
                </c:pt>
                <c:pt idx="1607" formatCode="General">
                  <c:v>1.1719481000000001E-4</c:v>
                </c:pt>
                <c:pt idx="1608" formatCode="General">
                  <c:v>1.1671057E-4</c:v>
                </c:pt>
                <c:pt idx="1609" formatCode="General">
                  <c:v>1.1619744E-4</c:v>
                </c:pt>
                <c:pt idx="1610" formatCode="General">
                  <c:v>1.1566648000000001E-4</c:v>
                </c:pt>
                <c:pt idx="1611" formatCode="General">
                  <c:v>1.1512904E-4</c:v>
                </c:pt>
                <c:pt idx="1612" formatCode="General">
                  <c:v>1.1459652999999999E-4</c:v>
                </c:pt>
                <c:pt idx="1613" formatCode="General">
                  <c:v>1.1408027E-4</c:v>
                </c:pt>
                <c:pt idx="1614" formatCode="General">
                  <c:v>1.1359129E-4</c:v>
                </c:pt>
                <c:pt idx="1615" formatCode="General">
                  <c:v>1.1314016E-4</c:v>
                </c:pt>
                <c:pt idx="1616" formatCode="General">
                  <c:v>1.1273684E-4</c:v>
                </c:pt>
                <c:pt idx="1617" formatCode="General">
                  <c:v>1.1239050999999999E-4</c:v>
                </c:pt>
                <c:pt idx="1618" formatCode="General">
                  <c:v>1.1210943E-4</c:v>
                </c:pt>
                <c:pt idx="1619" formatCode="General">
                  <c:v>1.1190078E-4</c:v>
                </c:pt>
                <c:pt idx="1620" formatCode="General">
                  <c:v>1.1177062E-4</c:v>
                </c:pt>
                <c:pt idx="1621" formatCode="General">
                  <c:v>1.1172371E-4</c:v>
                </c:pt>
                <c:pt idx="1622" formatCode="General">
                  <c:v>1.1176347E-4</c:v>
                </c:pt>
                <c:pt idx="1623" formatCode="General">
                  <c:v>1.1189195E-4</c:v>
                </c:pt>
                <c:pt idx="1624" formatCode="General">
                  <c:v>1.1210976000000001E-4</c:v>
                </c:pt>
                <c:pt idx="1625" formatCode="General">
                  <c:v>1.1241606000000001E-4</c:v>
                </c:pt>
                <c:pt idx="1626" formatCode="General">
                  <c:v>1.1280861E-4</c:v>
                </c:pt>
                <c:pt idx="1627" formatCode="General">
                  <c:v>1.1328378000000001E-4</c:v>
                </c:pt>
                <c:pt idx="1628" formatCode="General">
                  <c:v>1.1383659E-4</c:v>
                </c:pt>
                <c:pt idx="1629" formatCode="General">
                  <c:v>1.1446082E-4</c:v>
                </c:pt>
                <c:pt idx="1630" formatCode="General">
                  <c:v>1.1514913E-4</c:v>
                </c:pt>
                <c:pt idx="1631" formatCode="General">
                  <c:v>1.1589311E-4</c:v>
                </c:pt>
                <c:pt idx="1632" formatCode="General">
                  <c:v>1.166835E-4</c:v>
                </c:pt>
                <c:pt idx="1633" formatCode="General">
                  <c:v>1.175103E-4</c:v>
                </c:pt>
                <c:pt idx="1634" formatCode="General">
                  <c:v>1.1836291E-4</c:v>
                </c:pt>
                <c:pt idx="1635" formatCode="General">
                  <c:v>1.1923036999999999E-4</c:v>
                </c:pt>
                <c:pt idx="1636" formatCode="General">
                  <c:v>1.2010148E-4</c:v>
                </c:pt>
                <c:pt idx="1637" formatCode="General">
                  <c:v>1.2096501000000001E-4</c:v>
                </c:pt>
                <c:pt idx="1638" formatCode="General">
                  <c:v>1.2180984E-4</c:v>
                </c:pt>
                <c:pt idx="1639" formatCode="General">
                  <c:v>1.2262517000000001E-4</c:v>
                </c:pt>
                <c:pt idx="1640" formatCode="General">
                  <c:v>1.2340062999999999E-4</c:v>
                </c:pt>
                <c:pt idx="1641" formatCode="General">
                  <c:v>1.2412642000000001E-4</c:v>
                </c:pt>
                <c:pt idx="1642" formatCode="General">
                  <c:v>1.2479342E-4</c:v>
                </c:pt>
                <c:pt idx="1643" formatCode="General">
                  <c:v>1.2539324999999999E-4</c:v>
                </c:pt>
                <c:pt idx="1644" formatCode="General">
                  <c:v>1.2591824999999999E-4</c:v>
                </c:pt>
                <c:pt idx="1645" formatCode="General">
                  <c:v>1.2636152999999999E-4</c:v>
                </c:pt>
                <c:pt idx="1646" formatCode="General">
                  <c:v>1.267168E-4</c:v>
                </c:pt>
                <c:pt idx="1647" formatCode="General">
                  <c:v>1.2697829000000001E-4</c:v>
                </c:pt>
                <c:pt idx="1648" formatCode="General">
                  <c:v>1.2714045E-4</c:v>
                </c:pt>
                <c:pt idx="1649" formatCode="General">
                  <c:v>1.2719766E-4</c:v>
                </c:pt>
                <c:pt idx="1650" formatCode="General">
                  <c:v>1.2714819E-4</c:v>
                </c:pt>
                <c:pt idx="1651" formatCode="General">
                  <c:v>1.2706410000000001E-4</c:v>
                </c:pt>
                <c:pt idx="1652" formatCode="General">
                  <c:v>1.2688091999999999E-4</c:v>
                </c:pt>
                <c:pt idx="1653" formatCode="General">
                  <c:v>1.2660885E-4</c:v>
                </c:pt>
                <c:pt idx="1654" formatCode="General">
                  <c:v>1.2625770999999999E-4</c:v>
                </c:pt>
                <c:pt idx="1655" formatCode="General">
                  <c:v>1.2583728999999999E-4</c:v>
                </c:pt>
                <c:pt idx="1656" formatCode="General">
                  <c:v>1.2535751000000001E-4</c:v>
                </c:pt>
                <c:pt idx="1657" formatCode="General">
                  <c:v>1.2482857E-4</c:v>
                </c:pt>
                <c:pt idx="1658" formatCode="General">
                  <c:v>1.2426093999999999E-4</c:v>
                </c:pt>
                <c:pt idx="1659" formatCode="General">
                  <c:v>1.2366545000000001E-4</c:v>
                </c:pt>
                <c:pt idx="1660" formatCode="General">
                  <c:v>1.2305313E-4</c:v>
                </c:pt>
                <c:pt idx="1661" formatCode="General">
                  <c:v>1.2243519E-4</c:v>
                </c:pt>
                <c:pt idx="1662" formatCode="General">
                  <c:v>1.2182286000000001E-4</c:v>
                </c:pt>
                <c:pt idx="1663" formatCode="General">
                  <c:v>1.2122726E-4</c:v>
                </c:pt>
                <c:pt idx="1664" formatCode="General">
                  <c:v>1.2065924E-4</c:v>
                </c:pt>
                <c:pt idx="1665" formatCode="General">
                  <c:v>1.2012925000000001E-4</c:v>
                </c:pt>
                <c:pt idx="1666" formatCode="General">
                  <c:v>1.1964711E-4</c:v>
                </c:pt>
                <c:pt idx="1667" formatCode="General">
                  <c:v>1.1922193E-4</c:v>
                </c:pt>
                <c:pt idx="1668" formatCode="General">
                  <c:v>1.1886189999999999E-4</c:v>
                </c:pt>
                <c:pt idx="1669" formatCode="General">
                  <c:v>1.1857420999999999E-4</c:v>
                </c:pt>
                <c:pt idx="1670" formatCode="General">
                  <c:v>1.1836487E-4</c:v>
                </c:pt>
                <c:pt idx="1671" formatCode="General">
                  <c:v>1.1823865000000001E-4</c:v>
                </c:pt>
                <c:pt idx="1672" formatCode="General">
                  <c:v>1.1819902E-4</c:v>
                </c:pt>
                <c:pt idx="1673" formatCode="General">
                  <c:v>1.1824801E-4</c:v>
                </c:pt>
                <c:pt idx="1674" formatCode="General">
                  <c:v>1.1838627000000001E-4</c:v>
                </c:pt>
                <c:pt idx="1675" formatCode="General">
                  <c:v>1.1861299E-4</c:v>
                </c:pt>
                <c:pt idx="1676" formatCode="General">
                  <c:v>1.1892595E-4</c:v>
                </c:pt>
                <c:pt idx="1677" formatCode="General">
                  <c:v>1.1932155E-4</c:v>
                </c:pt>
                <c:pt idx="1678" formatCode="General">
                  <c:v>1.1979482E-4</c:v>
                </c:pt>
                <c:pt idx="1679" formatCode="General">
                  <c:v>1.2033959E-4</c:v>
                </c:pt>
                <c:pt idx="1680" formatCode="General">
                  <c:v>1.209485E-4</c:v>
                </c:pt>
                <c:pt idx="1681" formatCode="General">
                  <c:v>1.2161315E-4</c:v>
                </c:pt>
                <c:pt idx="1682" formatCode="General">
                  <c:v>1.2232426000000001E-4</c:v>
                </c:pt>
                <c:pt idx="1683" formatCode="General">
                  <c:v>1.2307177E-4</c:v>
                </c:pt>
                <c:pt idx="1684" formatCode="General">
                  <c:v>1.2384504000000001E-4</c:v>
                </c:pt>
                <c:pt idx="1685" formatCode="General">
                  <c:v>1.2463298E-4</c:v>
                </c:pt>
                <c:pt idx="1686" formatCode="General">
                  <c:v>1.2542424999999999E-4</c:v>
                </c:pt>
                <c:pt idx="1687" formatCode="General">
                  <c:v>1.2620744000000001E-4</c:v>
                </c:pt>
                <c:pt idx="1688" formatCode="General">
                  <c:v>1.2697123E-4</c:v>
                </c:pt>
                <c:pt idx="1689" formatCode="General">
                  <c:v>1.2770459E-4</c:v>
                </c:pt>
                <c:pt idx="1690" formatCode="General">
                  <c:v>1.2839694000000001E-4</c:v>
                </c:pt>
                <c:pt idx="1691" formatCode="General">
                  <c:v>1.2903831999999999E-4</c:v>
                </c:pt>
                <c:pt idx="1692" formatCode="General">
                  <c:v>1.2961955999999999E-4</c:v>
                </c:pt>
                <c:pt idx="1693" formatCode="General">
                  <c:v>1.3013238999999999E-4</c:v>
                </c:pt>
                <c:pt idx="1694" formatCode="General">
                  <c:v>1.3056963000000001E-4</c:v>
                </c:pt>
                <c:pt idx="1695" formatCode="General">
                  <c:v>1.3092523E-4</c:v>
                </c:pt>
                <c:pt idx="1696" formatCode="General">
                  <c:v>1.3119444000000001E-4</c:v>
                </c:pt>
                <c:pt idx="1697" formatCode="General">
                  <c:v>1.3137384000000001E-4</c:v>
                </c:pt>
                <c:pt idx="1698" formatCode="General">
                  <c:v>1.3146138000000001E-4</c:v>
                </c:pt>
                <c:pt idx="1699" formatCode="General">
                  <c:v>1.3145647999999999E-4</c:v>
                </c:pt>
                <c:pt idx="1700" formatCode="General">
                  <c:v>1.3135995E-4</c:v>
                </c:pt>
                <c:pt idx="1701" formatCode="General">
                  <c:v>1.3117405E-4</c:v>
                </c:pt>
                <c:pt idx="1702" formatCode="General">
                  <c:v>1.3090239999999999E-4</c:v>
                </c:pt>
                <c:pt idx="1703" formatCode="General">
                  <c:v>1.3054994E-4</c:v>
                </c:pt>
                <c:pt idx="1704" formatCode="General">
                  <c:v>1.3012283999999999E-4</c:v>
                </c:pt>
                <c:pt idx="1705" formatCode="General">
                  <c:v>1.2962841E-4</c:v>
                </c:pt>
                <c:pt idx="1706" formatCode="General">
                  <c:v>1.2907494999999999E-4</c:v>
                </c:pt>
                <c:pt idx="1707" formatCode="General">
                  <c:v>1.2847166E-4</c:v>
                </c:pt>
                <c:pt idx="1708" formatCode="General">
                  <c:v>1.2782842E-4</c:v>
                </c:pt>
                <c:pt idx="1709" formatCode="General">
                  <c:v>1.2715571999999999E-4</c:v>
                </c:pt>
                <c:pt idx="1710" formatCode="General">
                  <c:v>1.2646445000000001E-4</c:v>
                </c:pt>
                <c:pt idx="1711" formatCode="General">
                  <c:v>1.2576574000000001E-4</c:v>
                </c:pt>
                <c:pt idx="1712" formatCode="General">
                  <c:v>1.2507086999999999E-4</c:v>
                </c:pt>
                <c:pt idx="1713" formatCode="General">
                  <c:v>1.2439111E-4</c:v>
                </c:pt>
                <c:pt idx="1714" formatCode="General">
                  <c:v>1.237376E-4</c:v>
                </c:pt>
                <c:pt idx="1715" formatCode="General">
                  <c:v>1.2312135999999999E-4</c:v>
                </c:pt>
                <c:pt idx="1716" formatCode="General">
                  <c:v>1.2255318E-4</c:v>
                </c:pt>
                <c:pt idx="1717" formatCode="General">
                  <c:v>1.2204376E-4</c:v>
                </c:pt>
                <c:pt idx="1718" formatCode="General">
                  <c:v>1.2160374000000001E-4</c:v>
                </c:pt>
                <c:pt idx="1719" formatCode="General">
                  <c:v>1.2124393E-4</c:v>
                </c:pt>
                <c:pt idx="1720" formatCode="General">
                  <c:v>1.209756E-4</c:v>
                </c:pt>
                <c:pt idx="1721" formatCode="General">
                  <c:v>1.207631E-4</c:v>
                </c:pt>
                <c:pt idx="1722" formatCode="General">
                  <c:v>1.2063200000000001E-4</c:v>
                </c:pt>
                <c:pt idx="1723" formatCode="General">
                  <c:v>1.2059745E-4</c:v>
                </c:pt>
                <c:pt idx="1724" formatCode="General">
                  <c:v>1.2065695E-4</c:v>
                </c:pt>
                <c:pt idx="1725" formatCode="General">
                  <c:v>1.2080749E-4</c:v>
                </c:pt>
                <c:pt idx="1726" formatCode="General">
                  <c:v>1.2104537E-4</c:v>
                </c:pt>
                <c:pt idx="1727" formatCode="General">
                  <c:v>1.2136602E-4</c:v>
                </c:pt>
                <c:pt idx="1728" formatCode="General">
                  <c:v>1.2176396000000001E-4</c:v>
                </c:pt>
                <c:pt idx="1729" formatCode="General">
                  <c:v>1.222327E-4</c:v>
                </c:pt>
                <c:pt idx="1730" formatCode="General">
                  <c:v>1.2276480999999999E-4</c:v>
                </c:pt>
                <c:pt idx="1731" formatCode="General">
                  <c:v>1.2335193999999999E-4</c:v>
                </c:pt>
                <c:pt idx="1732" formatCode="General">
                  <c:v>1.2398488E-4</c:v>
                </c:pt>
                <c:pt idx="1733" formatCode="General">
                  <c:v>1.2465373E-4</c:v>
                </c:pt>
                <c:pt idx="1734" formatCode="General">
                  <c:v>1.2534796999999999E-4</c:v>
                </c:pt>
                <c:pt idx="1735" formatCode="General">
                  <c:v>1.2605664E-4</c:v>
                </c:pt>
                <c:pt idx="1736" formatCode="General">
                  <c:v>1.2676851E-4</c:v>
                </c:pt>
                <c:pt idx="1737" formatCode="General">
                  <c:v>1.2747225999999999E-4</c:v>
                </c:pt>
                <c:pt idx="1738" formatCode="General">
                  <c:v>1.2815664E-4</c:v>
                </c:pt>
                <c:pt idx="1739" formatCode="General">
                  <c:v>1.2881064E-4</c:v>
                </c:pt>
                <c:pt idx="1740" formatCode="General">
                  <c:v>1.2942372999999999E-4</c:v>
                </c:pt>
                <c:pt idx="1741" formatCode="General">
                  <c:v>1.2998595E-4</c:v>
                </c:pt>
                <c:pt idx="1742" formatCode="General">
                  <c:v>1.3048812000000001E-4</c:v>
                </c:pt>
                <c:pt idx="1743" formatCode="General">
                  <c:v>1.30922E-4</c:v>
                </c:pt>
                <c:pt idx="1744" formatCode="General">
                  <c:v>1.3128036E-4</c:v>
                </c:pt>
                <c:pt idx="1745" formatCode="General">
                  <c:v>1.3155716000000001E-4</c:v>
                </c:pt>
                <c:pt idx="1746" formatCode="General">
                  <c:v>1.3174762999999999E-4</c:v>
                </c:pt>
                <c:pt idx="1747" formatCode="General">
                  <c:v>1.3184832E-4</c:v>
                </c:pt>
                <c:pt idx="1748" formatCode="General">
                  <c:v>1.3185717999999999E-4</c:v>
                </c:pt>
                <c:pt idx="1749" formatCode="General">
                  <c:v>1.3177358999999999E-4</c:v>
                </c:pt>
                <c:pt idx="1750" formatCode="General">
                  <c:v>1.3159837000000001E-4</c:v>
                </c:pt>
                <c:pt idx="1751" formatCode="General">
                  <c:v>1.3133375000000001E-4</c:v>
                </c:pt>
                <c:pt idx="1752" formatCode="General">
                  <c:v>1.3098335E-4</c:v>
                </c:pt>
                <c:pt idx="1753" formatCode="General">
                  <c:v>1.3055213E-4</c:v>
                </c:pt>
                <c:pt idx="1754" formatCode="General">
                  <c:v>1.3004628E-4</c:v>
                </c:pt>
                <c:pt idx="1755" formatCode="General">
                  <c:v>1.2947316E-4</c:v>
                </c:pt>
                <c:pt idx="1756" formatCode="General">
                  <c:v>1.2884117000000001E-4</c:v>
                </c:pt>
                <c:pt idx="1757" formatCode="General">
                  <c:v>1.2815957999999999E-4</c:v>
                </c:pt>
                <c:pt idx="1758" formatCode="General">
                  <c:v>1.2743847E-4</c:v>
                </c:pt>
                <c:pt idx="1759" formatCode="General">
                  <c:v>1.2668847000000001E-4</c:v>
                </c:pt>
                <c:pt idx="1760" formatCode="General">
                  <c:v>1.2592068000000001E-4</c:v>
                </c:pt>
                <c:pt idx="1761" formatCode="General">
                  <c:v>1.2514644E-4</c:v>
                </c:pt>
                <c:pt idx="1762" formatCode="General">
                  <c:v>1.2437715999999999E-4</c:v>
                </c:pt>
                <c:pt idx="1763" formatCode="General">
                  <c:v>1.2362416999999999E-4</c:v>
                </c:pt>
                <c:pt idx="1764" formatCode="General">
                  <c:v>1.2289849E-4</c:v>
                </c:pt>
                <c:pt idx="1765" formatCode="General">
                  <c:v>1.2221070999999999E-4</c:v>
                </c:pt>
                <c:pt idx="1766" formatCode="General">
                  <c:v>1.2157077E-4</c:v>
                </c:pt>
                <c:pt idx="1767" formatCode="General">
                  <c:v>1.2098786E-4</c:v>
                </c:pt>
                <c:pt idx="1768" formatCode="General">
                  <c:v>1.2047022000000001E-4</c:v>
                </c:pt>
                <c:pt idx="1769" formatCode="General">
                  <c:v>1.2002504000000001E-4</c:v>
                </c:pt>
                <c:pt idx="1770" formatCode="General">
                  <c:v>1.1965832999999999E-4</c:v>
                </c:pt>
                <c:pt idx="1771" formatCode="General">
                  <c:v>1.1937487000000001E-4</c:v>
                </c:pt>
                <c:pt idx="1772" formatCode="General">
                  <c:v>1.1917806999999999E-4</c:v>
                </c:pt>
                <c:pt idx="1773" formatCode="General">
                  <c:v>1.1906996999999999E-4</c:v>
                </c:pt>
                <c:pt idx="1774" formatCode="General">
                  <c:v>1.190512E-4</c:v>
                </c:pt>
                <c:pt idx="1775" formatCode="General">
                  <c:v>1.1912097E-4</c:v>
                </c:pt>
                <c:pt idx="1776" formatCode="General">
                  <c:v>1.1927709E-4</c:v>
                </c:pt>
                <c:pt idx="1777" formatCode="General">
                  <c:v>1.1951601E-4</c:v>
                </c:pt>
                <c:pt idx="1778" formatCode="General">
                  <c:v>1.198329E-4</c:v>
                </c:pt>
                <c:pt idx="1779" formatCode="General">
                  <c:v>1.2022171E-4</c:v>
                </c:pt>
                <c:pt idx="1780" formatCode="General">
                  <c:v>1.2067526E-4</c:v>
                </c:pt>
                <c:pt idx="1781" formatCode="General">
                  <c:v>1.2118536E-4</c:v>
                </c:pt>
                <c:pt idx="1782" formatCode="General">
                  <c:v>1.2174292E-4</c:v>
                </c:pt>
                <c:pt idx="1783" formatCode="General">
                  <c:v>1.2233803000000001E-4</c:v>
                </c:pt>
                <c:pt idx="1784" formatCode="General">
                  <c:v>1.2296012000000001E-4</c:v>
                </c:pt>
                <c:pt idx="1785" formatCode="General">
                  <c:v>1.2359795999999999E-4</c:v>
                </c:pt>
                <c:pt idx="1786" formatCode="General">
                  <c:v>1.242398E-4</c:v>
                </c:pt>
                <c:pt idx="1787" formatCode="General">
                  <c:v>1.2487332E-4</c:v>
                </c:pt>
                <c:pt idx="1788" formatCode="General">
                  <c:v>1.2548563E-4</c:v>
                </c:pt>
                <c:pt idx="1789" formatCode="General">
                  <c:v>1.2606313000000001E-4</c:v>
                </c:pt>
                <c:pt idx="1790" formatCode="General">
                  <c:v>1.2659138000000001E-4</c:v>
                </c:pt>
                <c:pt idx="1791" formatCode="General">
                  <c:v>1.2706366000000001E-4</c:v>
                </c:pt>
                <c:pt idx="1792" formatCode="General">
                  <c:v>1.2752373E-4</c:v>
                </c:pt>
                <c:pt idx="1793" formatCode="General">
                  <c:v>1.2789919999999999E-4</c:v>
                </c:pt>
                <c:pt idx="1794" formatCode="General">
                  <c:v>1.2818819999999999E-4</c:v>
                </c:pt>
                <c:pt idx="1795" formatCode="General">
                  <c:v>1.283887E-4</c:v>
                </c:pt>
                <c:pt idx="1796" formatCode="General">
                  <c:v>1.2849887E-4</c:v>
                </c:pt>
                <c:pt idx="1797" formatCode="General">
                  <c:v>1.2851738999999999E-4</c:v>
                </c:pt>
                <c:pt idx="1798" formatCode="General">
                  <c:v>1.2844363999999999E-4</c:v>
                </c:pt>
                <c:pt idx="1799" formatCode="General">
                  <c:v>1.2827792E-4</c:v>
                </c:pt>
                <c:pt idx="1800" formatCode="General">
                  <c:v>1.2802158000000001E-4</c:v>
                </c:pt>
                <c:pt idx="1801" formatCode="General">
                  <c:v>1.2767712000000001E-4</c:v>
                </c:pt>
                <c:pt idx="1802" formatCode="General">
                  <c:v>1.2724821E-4</c:v>
                </c:pt>
                <c:pt idx="1803" formatCode="General">
                  <c:v>1.2673972999999999E-4</c:v>
                </c:pt>
                <c:pt idx="1804" formatCode="General">
                  <c:v>1.2615774E-4</c:v>
                </c:pt>
                <c:pt idx="1805" formatCode="General">
                  <c:v>1.2550942E-4</c:v>
                </c:pt>
                <c:pt idx="1806" formatCode="General">
                  <c:v>1.2480297E-4</c:v>
                </c:pt>
                <c:pt idx="1807" formatCode="General">
                  <c:v>1.2404752E-4</c:v>
                </c:pt>
                <c:pt idx="1808" formatCode="General">
                  <c:v>1.2325294999999999E-4</c:v>
                </c:pt>
                <c:pt idx="1809" formatCode="General">
                  <c:v>1.2242979E-4</c:v>
                </c:pt>
                <c:pt idx="1810" formatCode="General">
                  <c:v>1.2158903999999999E-4</c:v>
                </c:pt>
                <c:pt idx="1811" formatCode="General">
                  <c:v>1.2074195E-4</c:v>
                </c:pt>
                <c:pt idx="1812" formatCode="General">
                  <c:v>1.1989990999999999E-4</c:v>
                </c:pt>
                <c:pt idx="1813" formatCode="General">
                  <c:v>1.1907420000000001E-4</c:v>
                </c:pt>
                <c:pt idx="1814" formatCode="General">
                  <c:v>1.1827585999999999E-4</c:v>
                </c:pt>
                <c:pt idx="1815" formatCode="General">
                  <c:v>1.1751545000000001E-4</c:v>
                </c:pt>
                <c:pt idx="1816" formatCode="General">
                  <c:v>1.1680297E-4</c:v>
                </c:pt>
                <c:pt idx="1817" formatCode="General">
                  <c:v>1.1614759E-4</c:v>
                </c:pt>
                <c:pt idx="1818" formatCode="General">
                  <c:v>1.1555759000000001E-4</c:v>
                </c:pt>
                <c:pt idx="1819" formatCode="General">
                  <c:v>1.1504019E-4</c:v>
                </c:pt>
                <c:pt idx="1820" formatCode="General">
                  <c:v>1.1460144E-4</c:v>
                </c:pt>
                <c:pt idx="1821" formatCode="General">
                  <c:v>1.1424613E-4</c:v>
                </c:pt>
                <c:pt idx="1822" formatCode="General">
                  <c:v>1.1397769E-4</c:v>
                </c:pt>
                <c:pt idx="1823" formatCode="General">
                  <c:v>1.1379818E-4</c:v>
                </c:pt>
                <c:pt idx="1824" formatCode="General">
                  <c:v>1.1370823000000001E-4</c:v>
                </c:pt>
                <c:pt idx="1825" formatCode="General">
                  <c:v>1.1370701E-4</c:v>
                </c:pt>
                <c:pt idx="1826" formatCode="General">
                  <c:v>1.1379231000000001E-4</c:v>
                </c:pt>
                <c:pt idx="1827" formatCode="General">
                  <c:v>1.1396049999999999E-4</c:v>
                </c:pt>
                <c:pt idx="1828" formatCode="General">
                  <c:v>1.1420664E-4</c:v>
                </c:pt>
                <c:pt idx="1829" formatCode="General">
                  <c:v>1.1452454E-4</c:v>
                </c:pt>
                <c:pt idx="1830" formatCode="General">
                  <c:v>1.1490683E-4</c:v>
                </c:pt>
                <c:pt idx="1831" formatCode="General">
                  <c:v>1.1534514E-4</c:v>
                </c:pt>
                <c:pt idx="1832" formatCode="General">
                  <c:v>1.1583018000000001E-4</c:v>
                </c:pt>
                <c:pt idx="1833" formatCode="General">
                  <c:v>1.1635190000000001E-4</c:v>
                </c:pt>
                <c:pt idx="1834" formatCode="General">
                  <c:v>1.1689965E-4</c:v>
                </c:pt>
                <c:pt idx="1835" formatCode="General">
                  <c:v>1.1746234E-4</c:v>
                </c:pt>
                <c:pt idx="1836" formatCode="General">
                  <c:v>1.1802865999999999E-4</c:v>
                </c:pt>
                <c:pt idx="1837" formatCode="General">
                  <c:v>1.1858717000000001E-4</c:v>
                </c:pt>
                <c:pt idx="1838" formatCode="General">
                  <c:v>1.1912657E-4</c:v>
                </c:pt>
                <c:pt idx="1839" formatCode="General">
                  <c:v>1.1963583999999999E-4</c:v>
                </c:pt>
                <c:pt idx="1840" formatCode="General">
                  <c:v>1.201044E-4</c:v>
                </c:pt>
                <c:pt idx="1841" formatCode="General">
                  <c:v>1.2052231E-4</c:v>
                </c:pt>
                <c:pt idx="1842" formatCode="General">
                  <c:v>1.2088042E-4</c:v>
                </c:pt>
                <c:pt idx="1843" formatCode="General">
                  <c:v>1.2117048E-4</c:v>
                </c:pt>
                <c:pt idx="1844" formatCode="General">
                  <c:v>1.2138533E-4</c:v>
                </c:pt>
                <c:pt idx="1845" formatCode="General">
                  <c:v>1.2151897E-4</c:v>
                </c:pt>
                <c:pt idx="1846" formatCode="General">
                  <c:v>1.2156665E-4</c:v>
                </c:pt>
                <c:pt idx="1847" formatCode="General">
                  <c:v>1.2152496E-4</c:v>
                </c:pt>
                <c:pt idx="1848" formatCode="General">
                  <c:v>1.213919E-4</c:v>
                </c:pt>
                <c:pt idx="1849" formatCode="General">
                  <c:v>1.2116683E-4</c:v>
                </c:pt>
                <c:pt idx="1850" formatCode="General">
                  <c:v>1.2085054999999999E-4</c:v>
                </c:pt>
                <c:pt idx="1851" formatCode="General">
                  <c:v>1.2044524000000001E-4</c:v>
                </c:pt>
                <c:pt idx="1852" formatCode="General">
                  <c:v>1.1995442E-4</c:v>
                </c:pt>
                <c:pt idx="1853" formatCode="General">
                  <c:v>1.193829E-4</c:v>
                </c:pt>
                <c:pt idx="1854" formatCode="General">
                  <c:v>1.1873665E-4</c:v>
                </c:pt>
                <c:pt idx="1855" formatCode="General">
                  <c:v>1.1802278E-4</c:v>
                </c:pt>
                <c:pt idx="1856" formatCode="General">
                  <c:v>1.1724936E-4</c:v>
                </c:pt>
                <c:pt idx="1857" formatCode="General">
                  <c:v>1.1642537E-4</c:v>
                </c:pt>
                <c:pt idx="1858" formatCode="General">
                  <c:v>1.1556051999999999E-4</c:v>
                </c:pt>
                <c:pt idx="1859" formatCode="General">
                  <c:v>1.1466523E-4</c:v>
                </c:pt>
                <c:pt idx="1860" formatCode="General">
                  <c:v>1.1375049999999999E-4</c:v>
                </c:pt>
                <c:pt idx="1861" formatCode="General">
                  <c:v>1.1282789E-4</c:v>
                </c:pt>
                <c:pt idx="1862" formatCode="General">
                  <c:v>1.119095E-4</c:v>
                </c:pt>
                <c:pt idx="1863" formatCode="General">
                  <c:v>1.1100805E-4</c:v>
                </c:pt>
                <c:pt idx="1864" formatCode="General">
                  <c:v>1.1013697E-4</c:v>
                </c:pt>
                <c:pt idx="1865" formatCode="General">
                  <c:v>1.0931067E-4</c:v>
                </c:pt>
                <c:pt idx="1866" formatCode="General">
                  <c:v>1.0854487E-4</c:v>
                </c:pt>
                <c:pt idx="1867" formatCode="General">
                  <c:v>1.0785704E-4</c:v>
                </c:pt>
                <c:pt idx="1868" formatCode="General">
                  <c:v>1.0712371000000001E-4</c:v>
                </c:pt>
                <c:pt idx="1869" formatCode="General">
                  <c:v>1.0648259E-4</c:v>
                </c:pt>
                <c:pt idx="1870" formatCode="General">
                  <c:v>1.0595776E-4</c:v>
                </c:pt>
                <c:pt idx="1871" formatCode="General">
                  <c:v>1.0554061E-4</c:v>
                </c:pt>
                <c:pt idx="1872" formatCode="General">
                  <c:v>1.0522475000000001E-4</c:v>
                </c:pt>
                <c:pt idx="1873" formatCode="General">
                  <c:v>1.0500521E-4</c:v>
                </c:pt>
                <c:pt idx="1874" formatCode="General">
                  <c:v>1.0487779000000001E-4</c:v>
                </c:pt>
                <c:pt idx="1875" formatCode="General">
                  <c:v>1.0483855E-4</c:v>
                </c:pt>
                <c:pt idx="1876" formatCode="General">
                  <c:v>1.0488338E-4</c:v>
                </c:pt>
                <c:pt idx="1877" formatCode="General">
                  <c:v>1.050077E-4</c:v>
                </c:pt>
                <c:pt idx="1878" formatCode="General">
                  <c:v>1.0520625E-4</c:v>
                </c:pt>
                <c:pt idx="1879" formatCode="General">
                  <c:v>1.0547296E-4</c:v>
                </c:pt>
                <c:pt idx="1880" formatCode="General">
                  <c:v>1.0580087E-4</c:v>
                </c:pt>
                <c:pt idx="1881" formatCode="General">
                  <c:v>1.0618212E-4</c:v>
                </c:pt>
                <c:pt idx="1882" formatCode="General">
                  <c:v>1.0660799000000001E-4</c:v>
                </c:pt>
                <c:pt idx="1883" formatCode="General">
                  <c:v>1.0706901E-4</c:v>
                </c:pt>
                <c:pt idx="1884" formatCode="General">
                  <c:v>1.0755505E-4</c:v>
                </c:pt>
                <c:pt idx="1885" formatCode="General">
                  <c:v>1.0805547E-4</c:v>
                </c:pt>
                <c:pt idx="1886" formatCode="General">
                  <c:v>1.085593E-4</c:v>
                </c:pt>
                <c:pt idx="1887" formatCode="General">
                  <c:v>1.0905540000000001E-4</c:v>
                </c:pt>
                <c:pt idx="1888" formatCode="General">
                  <c:v>1.0953265E-4</c:v>
                </c:pt>
                <c:pt idx="1889" formatCode="General">
                  <c:v>1.0998016E-4</c:v>
                </c:pt>
                <c:pt idx="1890" formatCode="General">
                  <c:v>1.1038742E-4</c:v>
                </c:pt>
                <c:pt idx="1891" formatCode="General">
                  <c:v>1.1074451E-4</c:v>
                </c:pt>
                <c:pt idx="1892" formatCode="General">
                  <c:v>1.1104223E-4</c:v>
                </c:pt>
                <c:pt idx="1893" formatCode="General">
                  <c:v>1.1127232E-4</c:v>
                </c:pt>
                <c:pt idx="1894" formatCode="General">
                  <c:v>1.1142753E-4</c:v>
                </c:pt>
                <c:pt idx="1895" formatCode="General">
                  <c:v>1.1150178E-4</c:v>
                </c:pt>
                <c:pt idx="1896" formatCode="General">
                  <c:v>1.1149027E-4</c:v>
                </c:pt>
                <c:pt idx="1897" formatCode="General">
                  <c:v>1.1138952E-4</c:v>
                </c:pt>
                <c:pt idx="1898" formatCode="General">
                  <c:v>1.1119747000000001E-4</c:v>
                </c:pt>
                <c:pt idx="1899" formatCode="General">
                  <c:v>1.1091346000000001E-4</c:v>
                </c:pt>
                <c:pt idx="1900" formatCode="General">
                  <c:v>1.1053829E-4</c:v>
                </c:pt>
                <c:pt idx="1901" formatCode="General">
                  <c:v>1.1007421E-4</c:v>
                </c:pt>
                <c:pt idx="1902" formatCode="General">
                  <c:v>1.0952481999999999E-4</c:v>
                </c:pt>
                <c:pt idx="1903" formatCode="General">
                  <c:v>1.0889508E-4</c:v>
                </c:pt>
                <c:pt idx="1904" formatCode="General">
                  <c:v>1.0819118999999999E-4</c:v>
                </c:pt>
                <c:pt idx="1905" formatCode="General">
                  <c:v>1.0742051000000001E-4</c:v>
                </c:pt>
                <c:pt idx="1906" formatCode="General">
                  <c:v>1.0659143E-4</c:v>
                </c:pt>
                <c:pt idx="1907" formatCode="General">
                  <c:v>1.0571326E-4</c:v>
                </c:pt>
                <c:pt idx="1908" formatCode="General">
                  <c:v>1.0479603999999999E-4</c:v>
                </c:pt>
                <c:pt idx="1909" formatCode="General">
                  <c:v>1.0385043999999999E-4</c:v>
                </c:pt>
                <c:pt idx="1910" formatCode="General">
                  <c:v>1.0288754E-4</c:v>
                </c:pt>
                <c:pt idx="1911" formatCode="General">
                  <c:v>1.0191868E-4</c:v>
                </c:pt>
                <c:pt idx="1912" formatCode="General">
                  <c:v>1.0095528E-4</c:v>
                </c:pt>
                <c:pt idx="1913" formatCode="General">
                  <c:v>1.0000868E-4</c:v>
                </c:pt>
                <c:pt idx="1914">
                  <c:v>9.9089891000000004E-5</c:v>
                </c:pt>
                <c:pt idx="1915">
                  <c:v>9.8209517999999998E-5</c:v>
                </c:pt>
                <c:pt idx="1916">
                  <c:v>9.7377518000000003E-5</c:v>
                </c:pt>
                <c:pt idx="1917">
                  <c:v>9.6603074999999995E-5</c:v>
                </c:pt>
                <c:pt idx="1918">
                  <c:v>9.5894444999999998E-5</c:v>
                </c:pt>
                <c:pt idx="1919">
                  <c:v>9.5258824000000002E-5</c:v>
                </c:pt>
                <c:pt idx="1920">
                  <c:v>9.4702235999999994E-5</c:v>
                </c:pt>
                <c:pt idx="1921">
                  <c:v>9.4229435000000005E-5</c:v>
                </c:pt>
                <c:pt idx="1922">
                  <c:v>9.3843824999999999E-5</c:v>
                </c:pt>
                <c:pt idx="1923">
                  <c:v>9.3547411999999998E-5</c:v>
                </c:pt>
                <c:pt idx="1924">
                  <c:v>9.3340769999999997E-5</c:v>
                </c:pt>
                <c:pt idx="1925">
                  <c:v>9.3223033000000002E-5</c:v>
                </c:pt>
                <c:pt idx="1926">
                  <c:v>9.3191917000000005E-5</c:v>
                </c:pt>
                <c:pt idx="1927">
                  <c:v>9.3243757999999995E-5</c:v>
                </c:pt>
                <c:pt idx="1928">
                  <c:v>9.3373581999999994E-5</c:v>
                </c:pt>
                <c:pt idx="1929">
                  <c:v>9.3575192999999999E-5</c:v>
                </c:pt>
                <c:pt idx="1930">
                  <c:v>9.3841284000000002E-5</c:v>
                </c:pt>
                <c:pt idx="1931">
                  <c:v>9.4163569000000003E-5</c:v>
                </c:pt>
                <c:pt idx="1932">
                  <c:v>9.4532930000000006E-5</c:v>
                </c:pt>
                <c:pt idx="1933">
                  <c:v>9.4939575999999996E-5</c:v>
                </c:pt>
                <c:pt idx="1934">
                  <c:v>9.5373215000000005E-5</c:v>
                </c:pt>
                <c:pt idx="1935">
                  <c:v>9.5823222999999997E-5</c:v>
                </c:pt>
                <c:pt idx="1936">
                  <c:v>9.6278818E-5</c:v>
                </c:pt>
                <c:pt idx="1937">
                  <c:v>9.6729218999999994E-5</c:v>
                </c:pt>
                <c:pt idx="1938">
                  <c:v>9.7163791000000002E-5</c:v>
                </c:pt>
                <c:pt idx="1939">
                  <c:v>9.7572161999999997E-5</c:v>
                </c:pt>
                <c:pt idx="1940">
                  <c:v>9.7944307999999999E-5</c:v>
                </c:pt>
                <c:pt idx="1941">
                  <c:v>9.8270585999999996E-5</c:v>
                </c:pt>
                <c:pt idx="1942">
                  <c:v>9.8541713999999997E-5</c:v>
                </c:pt>
                <c:pt idx="1943">
                  <c:v>9.8748673000000005E-5</c:v>
                </c:pt>
                <c:pt idx="1944">
                  <c:v>9.8882523000000004E-5</c:v>
                </c:pt>
                <c:pt idx="1945">
                  <c:v>9.8934121000000003E-5</c:v>
                </c:pt>
                <c:pt idx="1946">
                  <c:v>9.8893712000000004E-5</c:v>
                </c:pt>
                <c:pt idx="1947">
                  <c:v>9.8750383000000003E-5</c:v>
                </c:pt>
                <c:pt idx="1948">
                  <c:v>9.8491359000000005E-5</c:v>
                </c:pt>
                <c:pt idx="1949">
                  <c:v>9.8101112000000001E-5</c:v>
                </c:pt>
                <c:pt idx="1950">
                  <c:v>9.7576545000000006E-5</c:v>
                </c:pt>
                <c:pt idx="1951">
                  <c:v>9.7108245000000003E-5</c:v>
                </c:pt>
                <c:pt idx="1952">
                  <c:v>9.6528897000000002E-5</c:v>
                </c:pt>
                <c:pt idx="1953">
                  <c:v>9.5853343000000004E-5</c:v>
                </c:pt>
                <c:pt idx="1954">
                  <c:v>9.5094782999999996E-5</c:v>
                </c:pt>
                <c:pt idx="1955">
                  <c:v>9.4265360000000004E-5</c:v>
                </c:pt>
                <c:pt idx="1956">
                  <c:v>9.3376591000000005E-5</c:v>
                </c:pt>
                <c:pt idx="1957">
                  <c:v>9.2439674000000004E-5</c:v>
                </c:pt>
                <c:pt idx="1958">
                  <c:v>9.1465694999999994E-5</c:v>
                </c:pt>
                <c:pt idx="1959">
                  <c:v>9.0465737000000005E-5</c:v>
                </c:pt>
                <c:pt idx="1960">
                  <c:v>8.9450921999999994E-5</c:v>
                </c:pt>
                <c:pt idx="1961">
                  <c:v>8.8432393999999994E-5</c:v>
                </c:pt>
                <c:pt idx="1962">
                  <c:v>8.7421248E-5</c:v>
                </c:pt>
                <c:pt idx="1963">
                  <c:v>8.6428432999999998E-5</c:v>
                </c:pt>
                <c:pt idx="1964">
                  <c:v>8.5464622999999998E-5</c:v>
                </c:pt>
                <c:pt idx="1965">
                  <c:v>8.4540077000000004E-5</c:v>
                </c:pt>
                <c:pt idx="1966">
                  <c:v>8.3664486E-5</c:v>
                </c:pt>
                <c:pt idx="1967">
                  <c:v>8.2846823000000004E-5</c:v>
                </c:pt>
                <c:pt idx="1968">
                  <c:v>8.2095198999999997E-5</c:v>
                </c:pt>
                <c:pt idx="1969">
                  <c:v>8.1416720000000004E-5</c:v>
                </c:pt>
                <c:pt idx="1970">
                  <c:v>8.0817371000000004E-5</c:v>
                </c:pt>
                <c:pt idx="1971">
                  <c:v>8.0301909000000002E-5</c:v>
                </c:pt>
                <c:pt idx="1972">
                  <c:v>7.9873777999999994E-5</c:v>
                </c:pt>
                <c:pt idx="1973">
                  <c:v>7.9535042999999994E-5</c:v>
                </c:pt>
                <c:pt idx="1974">
                  <c:v>7.9286359000000002E-5</c:v>
                </c:pt>
                <c:pt idx="1975">
                  <c:v>7.9126943999999997E-5</c:v>
                </c:pt>
                <c:pt idx="1976">
                  <c:v>7.9054599999999994E-5</c:v>
                </c:pt>
                <c:pt idx="1977">
                  <c:v>7.9065733999999997E-5</c:v>
                </c:pt>
                <c:pt idx="1978">
                  <c:v>7.9155425000000006E-5</c:v>
                </c:pt>
                <c:pt idx="1979">
                  <c:v>7.9317491000000003E-5</c:v>
                </c:pt>
                <c:pt idx="1980">
                  <c:v>7.9544596E-5</c:v>
                </c:pt>
                <c:pt idx="1981">
                  <c:v>7.9828361000000003E-5</c:v>
                </c:pt>
                <c:pt idx="1982">
                  <c:v>8.0159499999999997E-5</c:v>
                </c:pt>
                <c:pt idx="1983">
                  <c:v>8.0527966999999995E-5</c:v>
                </c:pt>
                <c:pt idx="1984">
                  <c:v>8.0923114999999999E-5</c:v>
                </c:pt>
                <c:pt idx="1985">
                  <c:v>8.1333866999999994E-5</c:v>
                </c:pt>
                <c:pt idx="1986">
                  <c:v>8.1748888000000007E-5</c:v>
                </c:pt>
                <c:pt idx="1987">
                  <c:v>8.2156764999999997E-5</c:v>
                </c:pt>
                <c:pt idx="1988">
                  <c:v>8.2546188999999996E-5</c:v>
                </c:pt>
                <c:pt idx="1989">
                  <c:v>8.2906131999999996E-5</c:v>
                </c:pt>
                <c:pt idx="1990">
                  <c:v>8.3226018999999998E-5</c:v>
                </c:pt>
                <c:pt idx="1991">
                  <c:v>8.3495898000000003E-5</c:v>
                </c:pt>
                <c:pt idx="1992">
                  <c:v>8.3706593999999999E-5</c:v>
                </c:pt>
                <c:pt idx="1993">
                  <c:v>8.3849855000000002E-5</c:v>
                </c:pt>
                <c:pt idx="1994">
                  <c:v>8.3918485000000005E-5</c:v>
                </c:pt>
                <c:pt idx="1995">
                  <c:v>8.3906452000000002E-5</c:v>
                </c:pt>
                <c:pt idx="1996">
                  <c:v>8.3808991000000006E-5</c:v>
                </c:pt>
                <c:pt idx="1997">
                  <c:v>8.3622673999999997E-5</c:v>
                </c:pt>
                <c:pt idx="1998">
                  <c:v>8.3345470000000001E-5</c:v>
                </c:pt>
                <c:pt idx="1999">
                  <c:v>8.2976776000000003E-5</c:v>
                </c:pt>
                <c:pt idx="2000">
                  <c:v>8.2517425000000006E-5</c:v>
                </c:pt>
                <c:pt idx="2001">
                  <c:v>8.1969677000000006E-5</c:v>
                </c:pt>
                <c:pt idx="2002">
                  <c:v>8.1337179999999996E-5</c:v>
                </c:pt>
                <c:pt idx="2003">
                  <c:v>8.0624910999999998E-5</c:v>
                </c:pt>
                <c:pt idx="2004">
                  <c:v>7.9839095000000006E-5</c:v>
                </c:pt>
                <c:pt idx="2005">
                  <c:v>7.8987106000000005E-5</c:v>
                </c:pt>
                <c:pt idx="2006">
                  <c:v>7.8077337999999996E-5</c:v>
                </c:pt>
                <c:pt idx="2007">
                  <c:v>7.7119073999999994E-5</c:v>
                </c:pt>
                <c:pt idx="2008">
                  <c:v>7.6122325999999999E-5</c:v>
                </c:pt>
                <c:pt idx="2009">
                  <c:v>7.5097671000000005E-5</c:v>
                </c:pt>
                <c:pt idx="2010">
                  <c:v>7.4056079000000007E-5</c:v>
                </c:pt>
                <c:pt idx="2011">
                  <c:v>7.3008725000000006E-5</c:v>
                </c:pt>
                <c:pt idx="2012">
                  <c:v>7.1966816000000001E-5</c:v>
                </c:pt>
                <c:pt idx="2013">
                  <c:v>7.0941410999999995E-5</c:v>
                </c:pt>
                <c:pt idx="2014">
                  <c:v>6.9943255000000002E-5</c:v>
                </c:pt>
                <c:pt idx="2015">
                  <c:v>6.8982622000000006E-5</c:v>
                </c:pt>
                <c:pt idx="2016">
                  <c:v>6.8069191999999993E-5</c:v>
                </c:pt>
                <c:pt idx="2017">
                  <c:v>6.7211941999999994E-5</c:v>
                </c:pt>
                <c:pt idx="2018">
                  <c:v>6.6419078999999998E-5</c:v>
                </c:pt>
                <c:pt idx="2019">
                  <c:v>6.5698017000000007E-5</c:v>
                </c:pt>
                <c:pt idx="2020">
                  <c:v>6.5055402999999995E-5</c:v>
                </c:pt>
                <c:pt idx="2021">
                  <c:v>6.4497200999999999E-5</c:v>
                </c:pt>
                <c:pt idx="2022">
                  <c:v>6.4028849999999996E-5</c:v>
                </c:pt>
                <c:pt idx="2023">
                  <c:v>6.3655497000000006E-5</c:v>
                </c:pt>
                <c:pt idx="2024">
                  <c:v>6.3382315999999995E-5</c:v>
                </c:pt>
                <c:pt idx="2025">
                  <c:v>6.3214934999999999E-5</c:v>
                </c:pt>
                <c:pt idx="2026">
                  <c:v>6.3159964000000007E-5</c:v>
                </c:pt>
                <c:pt idx="2027">
                  <c:v>6.3130732999999999E-5</c:v>
                </c:pt>
                <c:pt idx="2028">
                  <c:v>6.3178793999999996E-5</c:v>
                </c:pt>
                <c:pt idx="2029">
                  <c:v>6.3309906999999994E-5</c:v>
                </c:pt>
                <c:pt idx="2030">
                  <c:v>6.3512134000000004E-5</c:v>
                </c:pt>
                <c:pt idx="2031">
                  <c:v>6.3774000999999999E-5</c:v>
                </c:pt>
                <c:pt idx="2032">
                  <c:v>6.4084242999999996E-5</c:v>
                </c:pt>
                <c:pt idx="2033">
                  <c:v>6.4431639999999998E-5</c:v>
                </c:pt>
                <c:pt idx="2034">
                  <c:v>6.4804938000000004E-5</c:v>
                </c:pt>
                <c:pt idx="2035">
                  <c:v>6.5192825000000005E-5</c:v>
                </c:pt>
                <c:pt idx="2036">
                  <c:v>6.5583973999999996E-5</c:v>
                </c:pt>
                <c:pt idx="2037">
                  <c:v>6.5967118000000003E-5</c:v>
                </c:pt>
                <c:pt idx="2038">
                  <c:v>6.6331155000000003E-5</c:v>
                </c:pt>
                <c:pt idx="2039">
                  <c:v>6.6665284000000003E-5</c:v>
                </c:pt>
                <c:pt idx="2040">
                  <c:v>6.6959143000000005E-5</c:v>
                </c:pt>
                <c:pt idx="2041">
                  <c:v>6.7202962000000003E-5</c:v>
                </c:pt>
                <c:pt idx="2042">
                  <c:v>6.7387712999999994E-5</c:v>
                </c:pt>
                <c:pt idx="2043">
                  <c:v>6.7505250999999998E-5</c:v>
                </c:pt>
                <c:pt idx="2044">
                  <c:v>6.7548450000000002E-5</c:v>
                </c:pt>
                <c:pt idx="2045">
                  <c:v>6.7511320000000007E-5</c:v>
                </c:pt>
                <c:pt idx="2046">
                  <c:v>6.7389112000000001E-5</c:v>
                </c:pt>
                <c:pt idx="2047">
                  <c:v>6.7178394999999993E-5</c:v>
                </c:pt>
                <c:pt idx="2048">
                  <c:v>6.6877120999999994E-5</c:v>
                </c:pt>
                <c:pt idx="2049">
                  <c:v>6.6484659000000005E-5</c:v>
                </c:pt>
                <c:pt idx="2050">
                  <c:v>6.6001809999999996E-5</c:v>
                </c:pt>
                <c:pt idx="2051">
                  <c:v>6.5430797999999998E-5</c:v>
                </c:pt>
                <c:pt idx="2052">
                  <c:v>6.4775233000000006E-5</c:v>
                </c:pt>
                <c:pt idx="2053">
                  <c:v>6.4040058000000002E-5</c:v>
                </c:pt>
                <c:pt idx="2054">
                  <c:v>6.3231471000000007E-5</c:v>
                </c:pt>
                <c:pt idx="2055">
                  <c:v>6.2356822000000006E-5</c:v>
                </c:pt>
                <c:pt idx="2056">
                  <c:v>6.1424505000000002E-5</c:v>
                </c:pt>
                <c:pt idx="2057">
                  <c:v>6.0443816000000003E-5</c:v>
                </c:pt>
                <c:pt idx="2058">
                  <c:v>5.9424813000000003E-5</c:v>
                </c:pt>
                <c:pt idx="2059">
                  <c:v>5.8378149999999999E-5</c:v>
                </c:pt>
                <c:pt idx="2060">
                  <c:v>5.7314915999999999E-5</c:v>
                </c:pt>
                <c:pt idx="2061">
                  <c:v>5.6246455000000001E-5</c:v>
                </c:pt>
                <c:pt idx="2062">
                  <c:v>5.5184188E-5</c:v>
                </c:pt>
                <c:pt idx="2063">
                  <c:v>5.4139435000000001E-5</c:v>
                </c:pt>
                <c:pt idx="2064">
                  <c:v>5.3123234E-5</c:v>
                </c:pt>
                <c:pt idx="2065">
                  <c:v>5.2146169000000001E-5</c:v>
                </c:pt>
                <c:pt idx="2066">
                  <c:v>5.1218202999999998E-5</c:v>
                </c:pt>
                <c:pt idx="2067">
                  <c:v>5.0348520000000002E-5</c:v>
                </c:pt>
                <c:pt idx="2068">
                  <c:v>4.9545381999999999E-5</c:v>
                </c:pt>
                <c:pt idx="2069">
                  <c:v>4.8815995000000001E-5</c:v>
                </c:pt>
                <c:pt idx="2070">
                  <c:v>4.8166398000000001E-5</c:v>
                </c:pt>
                <c:pt idx="2071">
                  <c:v>4.7601364999999999E-5</c:v>
                </c:pt>
                <c:pt idx="2072">
                  <c:v>4.7124330000000001E-5</c:v>
                </c:pt>
                <c:pt idx="2073">
                  <c:v>4.6737331999999998E-5</c:v>
                </c:pt>
                <c:pt idx="2074">
                  <c:v>4.6440984999999997E-5</c:v>
                </c:pt>
                <c:pt idx="2075">
                  <c:v>4.6234464999999997E-5</c:v>
                </c:pt>
                <c:pt idx="2076">
                  <c:v>4.6115524999999998E-5</c:v>
                </c:pt>
                <c:pt idx="2077">
                  <c:v>4.6080537999999998E-5</c:v>
                </c:pt>
                <c:pt idx="2078">
                  <c:v>4.6124546999999997E-5</c:v>
                </c:pt>
                <c:pt idx="2079">
                  <c:v>4.6241357999999999E-5</c:v>
                </c:pt>
                <c:pt idx="2080">
                  <c:v>4.6423635000000003E-5</c:v>
                </c:pt>
                <c:pt idx="2081">
                  <c:v>4.6663026999999997E-5</c:v>
                </c:pt>
                <c:pt idx="2082">
                  <c:v>4.6950304000000001E-5</c:v>
                </c:pt>
                <c:pt idx="2083">
                  <c:v>4.7275506999999997E-5</c:v>
                </c:pt>
                <c:pt idx="2084">
                  <c:v>4.7628113999999997E-5</c:v>
                </c:pt>
                <c:pt idx="2085">
                  <c:v>4.7997203999999999E-5</c:v>
                </c:pt>
                <c:pt idx="2086">
                  <c:v>4.8371631999999997E-5</c:v>
                </c:pt>
                <c:pt idx="2087">
                  <c:v>4.8740189999999997E-5</c:v>
                </c:pt>
                <c:pt idx="2088">
                  <c:v>4.9091765999999997E-5</c:v>
                </c:pt>
                <c:pt idx="2089">
                  <c:v>4.9415486000000003E-5</c:v>
                </c:pt>
                <c:pt idx="2090">
                  <c:v>4.9700833000000001E-5</c:v>
                </c:pt>
                <c:pt idx="2091">
                  <c:v>4.9937732000000002E-5</c:v>
                </c:pt>
                <c:pt idx="2092">
                  <c:v>5.0116601000000003E-5</c:v>
                </c:pt>
                <c:pt idx="2093">
                  <c:v>5.0228353E-5</c:v>
                </c:pt>
                <c:pt idx="2094">
                  <c:v>5.0264333999999999E-5</c:v>
                </c:pt>
                <c:pt idx="2095">
                  <c:v>5.0216202999999997E-5</c:v>
                </c:pt>
                <c:pt idx="2096">
                  <c:v>5.007572E-5</c:v>
                </c:pt>
                <c:pt idx="2097">
                  <c:v>4.9834453999999999E-5</c:v>
                </c:pt>
                <c:pt idx="2098">
                  <c:v>4.9512017000000003E-5</c:v>
                </c:pt>
                <c:pt idx="2099">
                  <c:v>4.9123969999999997E-5</c:v>
                </c:pt>
                <c:pt idx="2100">
                  <c:v>4.8635694000000003E-5</c:v>
                </c:pt>
                <c:pt idx="2101">
                  <c:v>4.8053446999999998E-5</c:v>
                </c:pt>
                <c:pt idx="2102">
                  <c:v>4.7383645999999997E-5</c:v>
                </c:pt>
                <c:pt idx="2103">
                  <c:v>4.6633111999999999E-5</c:v>
                </c:pt>
                <c:pt idx="2104">
                  <c:v>4.5809222000000002E-5</c:v>
                </c:pt>
                <c:pt idx="2105">
                  <c:v>4.4920012000000003E-5</c:v>
                </c:pt>
                <c:pt idx="2106">
                  <c:v>4.3974207999999998E-5</c:v>
                </c:pt>
                <c:pt idx="2107">
                  <c:v>4.2981208999999999E-5</c:v>
                </c:pt>
                <c:pt idx="2108">
                  <c:v>4.1951030000000001E-5</c:v>
                </c:pt>
                <c:pt idx="2109">
                  <c:v>4.0894204999999999E-5</c:v>
                </c:pt>
                <c:pt idx="2110">
                  <c:v>3.9821662999999997E-5</c:v>
                </c:pt>
                <c:pt idx="2111">
                  <c:v>3.8744585999999997E-5</c:v>
                </c:pt>
                <c:pt idx="2112">
                  <c:v>3.7674250000000003E-5</c:v>
                </c:pt>
                <c:pt idx="2113">
                  <c:v>3.6621848E-5</c:v>
                </c:pt>
                <c:pt idx="2114">
                  <c:v>3.5598322000000001E-5</c:v>
                </c:pt>
                <c:pt idx="2115">
                  <c:v>3.4614187999999999E-5</c:v>
                </c:pt>
                <c:pt idx="2116">
                  <c:v>3.3679363E-5</c:v>
                </c:pt>
                <c:pt idx="2117">
                  <c:v>3.2803007000000003E-5</c:v>
                </c:pt>
                <c:pt idx="2118">
                  <c:v>3.1993370000000002E-5</c:v>
                </c:pt>
                <c:pt idx="2119">
                  <c:v>3.1257662E-5</c:v>
                </c:pt>
                <c:pt idx="2120">
                  <c:v>3.0601929999999998E-5</c:v>
                </c:pt>
                <c:pt idx="2121">
                  <c:v>3.0030963999999999E-5</c:v>
                </c:pt>
                <c:pt idx="2122">
                  <c:v>2.9548216E-5</c:v>
                </c:pt>
                <c:pt idx="2123">
                  <c:v>2.9155744E-5</c:v>
                </c:pt>
                <c:pt idx="2124">
                  <c:v>2.8854182999999999E-5</c:v>
                </c:pt>
                <c:pt idx="2125">
                  <c:v>2.8642730000000001E-5</c:v>
                </c:pt>
                <c:pt idx="2126">
                  <c:v>2.8519158000000001E-5</c:v>
                </c:pt>
                <c:pt idx="2127">
                  <c:v>2.8479853999999999E-5</c:v>
                </c:pt>
                <c:pt idx="2128">
                  <c:v>2.8519874999999999E-5</c:v>
                </c:pt>
                <c:pt idx="2129">
                  <c:v>2.8633026E-5</c:v>
                </c:pt>
                <c:pt idx="2130">
                  <c:v>2.8811959999999998E-5</c:v>
                </c:pt>
                <c:pt idx="2131">
                  <c:v>2.9048291E-5</c:v>
                </c:pt>
                <c:pt idx="2132">
                  <c:v>2.9332730999999999E-5</c:v>
                </c:pt>
                <c:pt idx="2133">
                  <c:v>2.9655233000000001E-5</c:v>
                </c:pt>
                <c:pt idx="2134">
                  <c:v>3.0005152000000001E-5</c:v>
                </c:pt>
                <c:pt idx="2135">
                  <c:v>3.0371409E-5</c:v>
                </c:pt>
                <c:pt idx="2136">
                  <c:v>3.0742671E-5</c:v>
                </c:pt>
                <c:pt idx="2137">
                  <c:v>3.1107523999999999E-5</c:v>
                </c:pt>
                <c:pt idx="2138">
                  <c:v>3.1454659999999999E-5</c:v>
                </c:pt>
                <c:pt idx="2139">
                  <c:v>3.1773049000000003E-5</c:v>
                </c:pt>
                <c:pt idx="2140">
                  <c:v>3.2052116000000001E-5</c:v>
                </c:pt>
                <c:pt idx="2141">
                  <c:v>3.2281908999999998E-5</c:v>
                </c:pt>
                <c:pt idx="2142">
                  <c:v>3.2453258000000002E-5</c:v>
                </c:pt>
                <c:pt idx="2143">
                  <c:v>3.2557917000000002E-5</c:v>
                </c:pt>
                <c:pt idx="2144">
                  <c:v>3.2588697E-5</c:v>
                </c:pt>
                <c:pt idx="2145">
                  <c:v>3.2539580000000001E-5</c:v>
                </c:pt>
                <c:pt idx="2146">
                  <c:v>3.2405810000000001E-5</c:v>
                </c:pt>
                <c:pt idx="2147">
                  <c:v>3.2183973000000002E-5</c:v>
                </c:pt>
                <c:pt idx="2148">
                  <c:v>3.1872044999999999E-5</c:v>
                </c:pt>
                <c:pt idx="2149">
                  <c:v>3.1469422000000001E-5</c:v>
                </c:pt>
                <c:pt idx="2150">
                  <c:v>3.0976923999999997E-5</c:v>
                </c:pt>
                <c:pt idx="2151">
                  <c:v>3.0396782000000001E-5</c:v>
                </c:pt>
                <c:pt idx="2152">
                  <c:v>2.9732589E-5</c:v>
                </c:pt>
                <c:pt idx="2153">
                  <c:v>2.8989245E-5</c:v>
                </c:pt>
                <c:pt idx="2154">
                  <c:v>2.8172866999999999E-5</c:v>
                </c:pt>
                <c:pt idx="2155">
                  <c:v>2.7290692000000001E-5</c:v>
                </c:pt>
                <c:pt idx="2156">
                  <c:v>2.6350955999999999E-5</c:v>
                </c:pt>
                <c:pt idx="2157">
                  <c:v>2.5362776000000002E-5</c:v>
                </c:pt>
                <c:pt idx="2158">
                  <c:v>2.4336007000000001E-5</c:v>
                </c:pt>
                <c:pt idx="2159">
                  <c:v>2.3281121000000001E-5</c:v>
                </c:pt>
                <c:pt idx="2160">
                  <c:v>2.2209073999999999E-5</c:v>
                </c:pt>
                <c:pt idx="2161">
                  <c:v>2.1131199999999999E-5</c:v>
                </c:pt>
                <c:pt idx="2162">
                  <c:v>2.0059127E-5</c:v>
                </c:pt>
                <c:pt idx="2163">
                  <c:v>1.9004722000000001E-5</c:v>
                </c:pt>
                <c:pt idx="2164">
                  <c:v>1.7980094000000001E-5</c:v>
                </c:pt>
                <c:pt idx="2165">
                  <c:v>1.6997642999999999E-5</c:v>
                </c:pt>
                <c:pt idx="2166">
                  <c:v>1.6070193000000002E-5</c:v>
                </c:pt>
                <c:pt idx="2167">
                  <c:v>1.5211209000000001E-5</c:v>
                </c:pt>
                <c:pt idx="2168">
                  <c:v>1.4418231E-5</c:v>
                </c:pt>
                <c:pt idx="2169">
                  <c:v>1.3669336E-5</c:v>
                </c:pt>
                <c:pt idx="2170">
                  <c:v>1.3010673E-5</c:v>
                </c:pt>
                <c:pt idx="2171">
                  <c:v>1.2443536000000001E-5</c:v>
                </c:pt>
                <c:pt idx="2172">
                  <c:v>1.1968797999999999E-5</c:v>
                </c:pt>
                <c:pt idx="2173">
                  <c:v>1.1586675E-5</c:v>
                </c:pt>
                <c:pt idx="2174">
                  <c:v>1.1296535999999999E-5</c:v>
                </c:pt>
                <c:pt idx="2175">
                  <c:v>1.1096756E-5</c:v>
                </c:pt>
                <c:pt idx="2176">
                  <c:v>1.0984618000000001E-5</c:v>
                </c:pt>
                <c:pt idx="2177">
                  <c:v>1.0956259999999999E-5</c:v>
                </c:pt>
                <c:pt idx="2178">
                  <c:v>1.1006654E-5</c:v>
                </c:pt>
                <c:pt idx="2179">
                  <c:v>1.1129629E-5</c:v>
                </c:pt>
                <c:pt idx="2180">
                  <c:v>1.1317926999999999E-5</c:v>
                </c:pt>
                <c:pt idx="2181">
                  <c:v>1.1563285000000001E-5</c:v>
                </c:pt>
                <c:pt idx="2182">
                  <c:v>1.1856542000000001E-5</c:v>
                </c:pt>
                <c:pt idx="2183">
                  <c:v>1.2187776E-5</c:v>
                </c:pt>
                <c:pt idx="2184">
                  <c:v>1.2546448E-5</c:v>
                </c:pt>
                <c:pt idx="2185">
                  <c:v>1.2921567999999999E-5</c:v>
                </c:pt>
                <c:pt idx="2186">
                  <c:v>1.3301868E-5</c:v>
                </c:pt>
                <c:pt idx="2187">
                  <c:v>1.3675982999999999E-5</c:v>
                </c:pt>
                <c:pt idx="2188">
                  <c:v>1.4032631999999999E-5</c:v>
                </c:pt>
                <c:pt idx="2189">
                  <c:v>1.43608E-5</c:v>
                </c:pt>
                <c:pt idx="2190">
                  <c:v>1.4649917E-5</c:v>
                </c:pt>
                <c:pt idx="2191">
                  <c:v>1.4890027E-5</c:v>
                </c:pt>
                <c:pt idx="2192">
                  <c:v>1.5071947000000001E-5</c:v>
                </c:pt>
                <c:pt idx="2193">
                  <c:v>1.5187416999999999E-5</c:v>
                </c:pt>
                <c:pt idx="2194">
                  <c:v>1.522923E-5</c:v>
                </c:pt>
                <c:pt idx="2195">
                  <c:v>1.5191344999999999E-5</c:v>
                </c:pt>
                <c:pt idx="2196">
                  <c:v>1.5068987E-5</c:v>
                </c:pt>
                <c:pt idx="2197">
                  <c:v>1.4858721E-5</c:v>
                </c:pt>
                <c:pt idx="2198">
                  <c:v>1.4558504000000001E-5</c:v>
                </c:pt>
                <c:pt idx="2199">
                  <c:v>1.4167718000000001E-5</c:v>
                </c:pt>
                <c:pt idx="2200">
                  <c:v>1.3687181E-5</c:v>
                </c:pt>
                <c:pt idx="2201">
                  <c:v>1.3119132E-5</c:v>
                </c:pt>
                <c:pt idx="2202">
                  <c:v>1.2467194999999999E-5</c:v>
                </c:pt>
                <c:pt idx="2203">
                  <c:v>1.1736322999999999E-5</c:v>
                </c:pt>
                <c:pt idx="2204">
                  <c:v>1.0932719999999999E-5</c:v>
                </c:pt>
                <c:pt idx="2205">
                  <c:v>1.0063742E-5</c:v>
                </c:pt>
                <c:pt idx="2206">
                  <c:v>9.1377807000000007E-6</c:v>
                </c:pt>
                <c:pt idx="2207">
                  <c:v>8.1641346999999996E-6</c:v>
                </c:pt>
                <c:pt idx="2208">
                  <c:v>7.1528589000000001E-6</c:v>
                </c:pt>
                <c:pt idx="2209">
                  <c:v>6.1146084999999998E-6</c:v>
                </c:pt>
                <c:pt idx="2210">
                  <c:v>5.0604699999999997E-6</c:v>
                </c:pt>
                <c:pt idx="2211">
                  <c:v>4.0017866000000001E-6</c:v>
                </c:pt>
                <c:pt idx="2212">
                  <c:v>2.9499786E-6</c:v>
                </c:pt>
                <c:pt idx="2213">
                  <c:v>1.916363E-6</c:v>
                </c:pt>
                <c:pt idx="2214">
                  <c:v>9.1197402E-7</c:v>
                </c:pt>
                <c:pt idx="2215">
                  <c:v>-5.2611551999999998E-8</c:v>
                </c:pt>
                <c:pt idx="2216">
                  <c:v>-9.6744169000000008E-7</c:v>
                </c:pt>
                <c:pt idx="2217">
                  <c:v>-1.8233466E-6</c:v>
                </c:pt>
                <c:pt idx="2218">
                  <c:v>-2.6120832999999999E-6</c:v>
                </c:pt>
                <c:pt idx="2219">
                  <c:v>-3.3264647000000001E-6</c:v>
                </c:pt>
                <c:pt idx="2220">
                  <c:v>-3.9604717999999998E-6</c:v>
                </c:pt>
                <c:pt idx="2221">
                  <c:v>-4.5093454999999996E-6</c:v>
                </c:pt>
                <c:pt idx="2222">
                  <c:v>-4.9696579000000002E-6</c:v>
                </c:pt>
                <c:pt idx="2223">
                  <c:v>-5.3393611999999999E-6</c:v>
                </c:pt>
                <c:pt idx="2224">
                  <c:v>-5.6178138999999998E-6</c:v>
                </c:pt>
                <c:pt idx="2225">
                  <c:v>-5.8057834000000003E-6</c:v>
                </c:pt>
                <c:pt idx="2226">
                  <c:v>-5.9054266000000002E-6</c:v>
                </c:pt>
                <c:pt idx="2227">
                  <c:v>-5.9202492000000003E-6</c:v>
                </c:pt>
                <c:pt idx="2228">
                  <c:v>-5.8550455000000001E-6</c:v>
                </c:pt>
                <c:pt idx="2229">
                  <c:v>-5.7158219999999997E-6</c:v>
                </c:pt>
                <c:pt idx="2230">
                  <c:v>-5.5097091000000003E-6</c:v>
                </c:pt>
                <c:pt idx="2231">
                  <c:v>-5.2448646999999998E-6</c:v>
                </c:pt>
                <c:pt idx="2232">
                  <c:v>-4.9303768999999999E-6</c:v>
                </c:pt>
                <c:pt idx="2233">
                  <c:v>-4.5761727E-6</c:v>
                </c:pt>
                <c:pt idx="2234">
                  <c:v>-4.1929412999999996E-6</c:v>
                </c:pt>
                <c:pt idx="2235">
                  <c:v>-3.7920822999999998E-6</c:v>
                </c:pt>
                <c:pt idx="2236">
                  <c:v>-3.3856905999999998E-6</c:v>
                </c:pt>
                <c:pt idx="2237">
                  <c:v>-2.9865907000000001E-6</c:v>
                </c:pt>
                <c:pt idx="2238">
                  <c:v>-2.6084365000000001E-6</c:v>
                </c:pt>
                <c:pt idx="2239">
                  <c:v>-2.2658927E-6</c:v>
                </c:pt>
                <c:pt idx="2240">
                  <c:v>-1.9749168999999998E-6</c:v>
                </c:pt>
                <c:pt idx="2241">
                  <c:v>-1.6592597000000001E-6</c:v>
                </c:pt>
                <c:pt idx="2242">
                  <c:v>-1.4055309E-6</c:v>
                </c:pt>
                <c:pt idx="2243">
                  <c:v>-1.2476212E-6</c:v>
                </c:pt>
                <c:pt idx="2244">
                  <c:v>-1.1826600000000001E-6</c:v>
                </c:pt>
                <c:pt idx="2245">
                  <c:v>-1.2091637E-6</c:v>
                </c:pt>
                <c:pt idx="2246">
                  <c:v>-1.3264409E-6</c:v>
                </c:pt>
                <c:pt idx="2247">
                  <c:v>-1.5340899000000001E-6</c:v>
                </c:pt>
                <c:pt idx="2248">
                  <c:v>-1.8315848000000001E-6</c:v>
                </c:pt>
                <c:pt idx="2249">
                  <c:v>-2.2179417E-6</c:v>
                </c:pt>
                <c:pt idx="2250">
                  <c:v>-2.6914604999999998E-6</c:v>
                </c:pt>
                <c:pt idx="2251">
                  <c:v>-3.2495363999999999E-6</c:v>
                </c:pt>
                <c:pt idx="2252">
                  <c:v>-3.8885331000000003E-6</c:v>
                </c:pt>
                <c:pt idx="2253">
                  <c:v>-4.6037134999999999E-6</c:v>
                </c:pt>
                <c:pt idx="2254">
                  <c:v>-5.3892211999999998E-6</c:v>
                </c:pt>
                <c:pt idx="2255">
                  <c:v>-6.2381064999999999E-6</c:v>
                </c:pt>
                <c:pt idx="2256">
                  <c:v>-7.1423910999999999E-6</c:v>
                </c:pt>
                <c:pt idx="2257">
                  <c:v>-8.0931659999999993E-6</c:v>
                </c:pt>
                <c:pt idx="2258">
                  <c:v>-9.0807171000000008E-6</c:v>
                </c:pt>
                <c:pt idx="2259">
                  <c:v>-1.0094673E-5</c:v>
                </c:pt>
                <c:pt idx="2260">
                  <c:v>-1.1124171E-5</c:v>
                </c:pt>
                <c:pt idx="2261">
                  <c:v>-1.2158030999999999E-5</c:v>
                </c:pt>
                <c:pt idx="2262">
                  <c:v>-1.3184944E-5</c:v>
                </c:pt>
                <c:pt idx="2263">
                  <c:v>-1.4193657999999999E-5</c:v>
                </c:pt>
                <c:pt idx="2264">
                  <c:v>-1.5173167E-5</c:v>
                </c:pt>
                <c:pt idx="2265">
                  <c:v>-1.6112893E-5</c:v>
                </c:pt>
                <c:pt idx="2266">
                  <c:v>-1.7002859000000001E-5</c:v>
                </c:pt>
                <c:pt idx="2267">
                  <c:v>-1.7833858000000001E-5</c:v>
                </c:pt>
                <c:pt idx="2268">
                  <c:v>-1.8597600999999999E-5</c:v>
                </c:pt>
                <c:pt idx="2269">
                  <c:v>-1.928685E-5</c:v>
                </c:pt>
                <c:pt idx="2270">
                  <c:v>-1.9895538E-5</c:v>
                </c:pt>
                <c:pt idx="2271">
                  <c:v>-2.0418865999999999E-5</c:v>
                </c:pt>
                <c:pt idx="2272">
                  <c:v>-2.0853376E-5</c:v>
                </c:pt>
                <c:pt idx="2273">
                  <c:v>-2.1197007E-5</c:v>
                </c:pt>
                <c:pt idx="2274">
                  <c:v>-2.1449129E-5</c:v>
                </c:pt>
                <c:pt idx="2275">
                  <c:v>-2.1610548000000001E-5</c:v>
                </c:pt>
                <c:pt idx="2276">
                  <c:v>-2.1683495E-5</c:v>
                </c:pt>
                <c:pt idx="2277">
                  <c:v>-2.1671585E-5</c:v>
                </c:pt>
                <c:pt idx="2278">
                  <c:v>-2.1579766999999999E-5</c:v>
                </c:pt>
                <c:pt idx="2279">
                  <c:v>-2.1414238E-5</c:v>
                </c:pt>
                <c:pt idx="2280">
                  <c:v>-2.1182348E-5</c:v>
                </c:pt>
                <c:pt idx="2281">
                  <c:v>-2.0892482000000001E-5</c:v>
                </c:pt>
                <c:pt idx="2282">
                  <c:v>-2.0553933E-5</c:v>
                </c:pt>
                <c:pt idx="2283">
                  <c:v>-2.0176747000000001E-5</c:v>
                </c:pt>
                <c:pt idx="2284">
                  <c:v>-1.9771572999999998E-5</c:v>
                </c:pt>
                <c:pt idx="2285">
                  <c:v>-1.9349491E-5</c:v>
                </c:pt>
                <c:pt idx="2286">
                  <c:v>-1.8921838E-5</c:v>
                </c:pt>
                <c:pt idx="2287">
                  <c:v>-1.8500030000000001E-5</c:v>
                </c:pt>
                <c:pt idx="2288">
                  <c:v>-1.8095380000000002E-5</c:v>
                </c:pt>
                <c:pt idx="2289">
                  <c:v>-1.7718921000000002E-5</c:v>
                </c:pt>
                <c:pt idx="2290">
                  <c:v>-1.7381226999999999E-5</c:v>
                </c:pt>
                <c:pt idx="2291">
                  <c:v>-1.7092248999999999E-5</c:v>
                </c:pt>
                <c:pt idx="2292">
                  <c:v>-1.6861154000000001E-5</c:v>
                </c:pt>
                <c:pt idx="2293">
                  <c:v>-1.6696179E-5</c:v>
                </c:pt>
                <c:pt idx="2294">
                  <c:v>-1.6604499000000001E-5</c:v>
                </c:pt>
                <c:pt idx="2295">
                  <c:v>-1.6592114000000002E-5</c:v>
                </c:pt>
                <c:pt idx="2296">
                  <c:v>-1.6663752999999999E-5</c:v>
                </c:pt>
                <c:pt idx="2297">
                  <c:v>-1.6822801E-5</c:v>
                </c:pt>
                <c:pt idx="2298">
                  <c:v>-1.7071246999999999E-5</c:v>
                </c:pt>
                <c:pt idx="2299">
                  <c:v>-1.7409660000000001E-5</c:v>
                </c:pt>
                <c:pt idx="2300">
                  <c:v>-1.7837178999999998E-5</c:v>
                </c:pt>
                <c:pt idx="2301">
                  <c:v>-1.8351543999999999E-5</c:v>
                </c:pt>
                <c:pt idx="2302">
                  <c:v>-1.8949136999999999E-5</c:v>
                </c:pt>
                <c:pt idx="2303">
                  <c:v>-1.9625054E-5</c:v>
                </c:pt>
                <c:pt idx="2304">
                  <c:v>-2.0373195999999999E-5</c:v>
                </c:pt>
                <c:pt idx="2305">
                  <c:v>-2.1186381999999998E-5</c:v>
                </c:pt>
                <c:pt idx="2306">
                  <c:v>-2.2056478000000001E-5</c:v>
                </c:pt>
                <c:pt idx="2307">
                  <c:v>-2.2974534000000001E-5</c:v>
                </c:pt>
                <c:pt idx="2308">
                  <c:v>-2.3930936999999999E-5</c:v>
                </c:pt>
                <c:pt idx="2309">
                  <c:v>-2.4915559E-5</c:v>
                </c:pt>
                <c:pt idx="2310">
                  <c:v>-2.5917898999999999E-5</c:v>
                </c:pt>
                <c:pt idx="2311">
                  <c:v>-2.6927218000000001E-5</c:v>
                </c:pt>
                <c:pt idx="2312">
                  <c:v>-2.7932646999999999E-5</c:v>
                </c:pt>
                <c:pt idx="2313">
                  <c:v>-2.8923259999999999E-5</c:v>
                </c:pt>
                <c:pt idx="2314">
                  <c:v>-2.9888102000000002E-5</c:v>
                </c:pt>
                <c:pt idx="2315">
                  <c:v>-3.0816160999999998E-5</c:v>
                </c:pt>
                <c:pt idx="2316">
                  <c:v>-3.1696263000000002E-5</c:v>
                </c:pt>
                <c:pt idx="2317">
                  <c:v>-3.2516876000000001E-5</c:v>
                </c:pt>
                <c:pt idx="2318">
                  <c:v>-3.3265800999999999E-5</c:v>
                </c:pt>
                <c:pt idx="2319">
                  <c:v>-3.3929742000000003E-5</c:v>
                </c:pt>
                <c:pt idx="2320">
                  <c:v>-3.4493714000000003E-5</c:v>
                </c:pt>
                <c:pt idx="2321">
                  <c:v>-3.4940278999999997E-5</c:v>
                </c:pt>
                <c:pt idx="2322">
                  <c:v>-3.5268977000000001E-5</c:v>
                </c:pt>
                <c:pt idx="2323">
                  <c:v>-3.5645690000000003E-5</c:v>
                </c:pt>
                <c:pt idx="2324">
                  <c:v>-3.5892977E-5</c:v>
                </c:pt>
                <c:pt idx="2325">
                  <c:v>-3.6025261999999998E-5</c:v>
                </c:pt>
                <c:pt idx="2326">
                  <c:v>-3.6054638999999999E-5</c:v>
                </c:pt>
                <c:pt idx="2327">
                  <c:v>-3.599166E-5</c:v>
                </c:pt>
                <c:pt idx="2328">
                  <c:v>-3.5845954999999999E-5</c:v>
                </c:pt>
                <c:pt idx="2329">
                  <c:v>-3.5626717000000002E-5</c:v>
                </c:pt>
                <c:pt idx="2330">
                  <c:v>-3.5343046000000003E-5</c:v>
                </c:pt>
                <c:pt idx="2331">
                  <c:v>-3.5004194999999999E-5</c:v>
                </c:pt>
                <c:pt idx="2332">
                  <c:v>-3.4619716E-5</c:v>
                </c:pt>
                <c:pt idx="2333">
                  <c:v>-3.4199524999999998E-5</c:v>
                </c:pt>
                <c:pt idx="2334">
                  <c:v>-3.3753912000000002E-5</c:v>
                </c:pt>
                <c:pt idx="2335">
                  <c:v>-3.3293480000000001E-5</c:v>
                </c:pt>
                <c:pt idx="2336">
                  <c:v>-3.2829064000000002E-5</c:v>
                </c:pt>
                <c:pt idx="2337">
                  <c:v>-3.2371596000000003E-5</c:v>
                </c:pt>
                <c:pt idx="2338">
                  <c:v>-3.1931964E-5</c:v>
                </c:pt>
                <c:pt idx="2339">
                  <c:v>-3.1520848999999999E-5</c:v>
                </c:pt>
                <c:pt idx="2340">
                  <c:v>-3.1148554000000003E-5</c:v>
                </c:pt>
                <c:pt idx="2341">
                  <c:v>-3.0824836999999998E-5</c:v>
                </c:pt>
                <c:pt idx="2342">
                  <c:v>-3.0558743E-5</c:v>
                </c:pt>
                <c:pt idx="2343">
                  <c:v>-3.0358451E-5</c:v>
                </c:pt>
                <c:pt idx="2344">
                  <c:v>-3.0231131000000001E-5</c:v>
                </c:pt>
                <c:pt idx="2345">
                  <c:v>-3.0182815999999999E-5</c:v>
                </c:pt>
                <c:pt idx="2346">
                  <c:v>-3.0218301000000001E-5</c:v>
                </c:pt>
                <c:pt idx="2347">
                  <c:v>-3.0341055E-5</c:v>
                </c:pt>
                <c:pt idx="2348">
                  <c:v>-3.0553158000000003E-5</c:v>
                </c:pt>
                <c:pt idx="2349">
                  <c:v>-3.085527E-5</c:v>
                </c:pt>
                <c:pt idx="2350">
                  <c:v>-3.1246608999999998E-5</c:v>
                </c:pt>
                <c:pt idx="2351">
                  <c:v>-3.1724970000000003E-5</c:v>
                </c:pt>
                <c:pt idx="2352">
                  <c:v>-3.2286751000000003E-5</c:v>
                </c:pt>
                <c:pt idx="2353">
                  <c:v>-3.2927018999999997E-5</c:v>
                </c:pt>
                <c:pt idx="2354">
                  <c:v>-3.3639582E-5</c:v>
                </c:pt>
                <c:pt idx="2355">
                  <c:v>-3.4417089999999999E-5</c:v>
                </c:pt>
                <c:pt idx="2356">
                  <c:v>-3.5251155000000002E-5</c:v>
                </c:pt>
                <c:pt idx="2357">
                  <c:v>-3.6132481000000001E-5</c:v>
                </c:pt>
                <c:pt idx="2358">
                  <c:v>-3.7051014E-5</c:v>
                </c:pt>
                <c:pt idx="2359">
                  <c:v>-3.7996101000000003E-5</c:v>
                </c:pt>
                <c:pt idx="2360">
                  <c:v>-3.8956655000000003E-5</c:v>
                </c:pt>
                <c:pt idx="2361">
                  <c:v>-3.9921337000000001E-5</c:v>
                </c:pt>
                <c:pt idx="2362">
                  <c:v>-4.0878728999999998E-5</c:v>
                </c:pt>
                <c:pt idx="2363">
                  <c:v>-4.1817513E-5</c:v>
                </c:pt>
                <c:pt idx="2364">
                  <c:v>-4.2726655000000002E-5</c:v>
                </c:pt>
                <c:pt idx="2365">
                  <c:v>-4.3595574000000002E-5</c:v>
                </c:pt>
                <c:pt idx="2366">
                  <c:v>-4.441431E-5</c:v>
                </c:pt>
                <c:pt idx="2367">
                  <c:v>-4.5173680000000003E-5</c:v>
                </c:pt>
                <c:pt idx="2368">
                  <c:v>-4.5865426999999997E-5</c:v>
                </c:pt>
                <c:pt idx="2369">
                  <c:v>-4.6482347000000002E-5</c:v>
                </c:pt>
                <c:pt idx="2370">
                  <c:v>-4.7018404999999997E-5</c:v>
                </c:pt>
                <c:pt idx="2371">
                  <c:v>-4.7468831E-5</c:v>
                </c:pt>
                <c:pt idx="2372">
                  <c:v>-4.7830198000000003E-5</c:v>
                </c:pt>
                <c:pt idx="2373">
                  <c:v>-4.8100475999999999E-5</c:v>
                </c:pt>
                <c:pt idx="2374">
                  <c:v>-4.8279065999999997E-5</c:v>
                </c:pt>
                <c:pt idx="2375">
                  <c:v>-4.8366806000000002E-5</c:v>
                </c:pt>
                <c:pt idx="2376">
                  <c:v>-4.8365963999999999E-5</c:v>
                </c:pt>
                <c:pt idx="2377">
                  <c:v>-4.8280194000000003E-5</c:v>
                </c:pt>
                <c:pt idx="2378">
                  <c:v>-4.8114478999999997E-5</c:v>
                </c:pt>
                <c:pt idx="2379">
                  <c:v>-4.7875045999999997E-5</c:v>
                </c:pt>
                <c:pt idx="2380">
                  <c:v>-4.7569262000000001E-5</c:v>
                </c:pt>
                <c:pt idx="2381">
                  <c:v>-4.7205510000000001E-5</c:v>
                </c:pt>
                <c:pt idx="2382">
                  <c:v>-4.6793043999999998E-5</c:v>
                </c:pt>
                <c:pt idx="2383">
                  <c:v>-4.6341836999999999E-5</c:v>
                </c:pt>
                <c:pt idx="2384">
                  <c:v>-4.5862404999999997E-5</c:v>
                </c:pt>
                <c:pt idx="2385">
                  <c:v>-4.5365635000000001E-5</c:v>
                </c:pt>
                <c:pt idx="2386">
                  <c:v>-4.4862603000000001E-5</c:v>
                </c:pt>
                <c:pt idx="2387">
                  <c:v>-4.4364389999999998E-5</c:v>
                </c:pt>
                <c:pt idx="2388">
                  <c:v>-4.3881914000000002E-5</c:v>
                </c:pt>
                <c:pt idx="2389">
                  <c:v>-4.3425761E-5</c:v>
                </c:pt>
                <c:pt idx="2390">
                  <c:v>-4.3006049000000002E-5</c:v>
                </c:pt>
                <c:pt idx="2391">
                  <c:v>-4.2632310999999998E-5</c:v>
                </c:pt>
                <c:pt idx="2392">
                  <c:v>-4.2313408999999998E-5</c:v>
                </c:pt>
                <c:pt idx="2393">
                  <c:v>-4.2057502000000001E-5</c:v>
                </c:pt>
                <c:pt idx="2394">
                  <c:v>-4.1872058E-5</c:v>
                </c:pt>
                <c:pt idx="2395">
                  <c:v>-4.1763931E-5</c:v>
                </c:pt>
                <c:pt idx="2396">
                  <c:v>-4.1739514000000001E-5</c:v>
                </c:pt>
                <c:pt idx="2397">
                  <c:v>-4.1804977999999997E-5</c:v>
                </c:pt>
                <c:pt idx="2398">
                  <c:v>-4.1966603000000001E-5</c:v>
                </c:pt>
                <c:pt idx="2399">
                  <c:v>-4.2231224999999998E-5</c:v>
                </c:pt>
                <c:pt idx="2400">
                  <c:v>-4.2606812E-5</c:v>
                </c:pt>
                <c:pt idx="2401">
                  <c:v>-4.3103167999999997E-5</c:v>
                </c:pt>
                <c:pt idx="2402">
                  <c:v>-4.3647818999999998E-5</c:v>
                </c:pt>
                <c:pt idx="2403">
                  <c:v>-4.4226464999999998E-5</c:v>
                </c:pt>
                <c:pt idx="2404">
                  <c:v>-4.4891778000000003E-5</c:v>
                </c:pt>
                <c:pt idx="2405">
                  <c:v>-4.5630351999999998E-5</c:v>
                </c:pt>
                <c:pt idx="2406">
                  <c:v>-4.6429651E-5</c:v>
                </c:pt>
                <c:pt idx="2407">
                  <c:v>-4.7277670999999997E-5</c:v>
                </c:pt>
                <c:pt idx="2408">
                  <c:v>-4.8162693E-5</c:v>
                </c:pt>
                <c:pt idx="2409">
                  <c:v>-4.9073144000000003E-5</c:v>
                </c:pt>
                <c:pt idx="2410">
                  <c:v>-4.9997529999999999E-5</c:v>
                </c:pt>
                <c:pt idx="2411">
                  <c:v>-5.0924431999999997E-5</c:v>
                </c:pt>
                <c:pt idx="2412">
                  <c:v>-5.1842553000000002E-5</c:v>
                </c:pt>
                <c:pt idx="2413">
                  <c:v>-5.2740805000000002E-5</c:v>
                </c:pt>
                <c:pt idx="2414">
                  <c:v>-5.3608420999999997E-5</c:v>
                </c:pt>
                <c:pt idx="2415">
                  <c:v>-5.4435082999999997E-5</c:v>
                </c:pt>
                <c:pt idx="2416">
                  <c:v>-5.5211070000000002E-5</c:v>
                </c:pt>
                <c:pt idx="2417">
                  <c:v>-5.5927395999999998E-5</c:v>
                </c:pt>
                <c:pt idx="2418">
                  <c:v>-5.6575951000000001E-5</c:v>
                </c:pt>
                <c:pt idx="2419">
                  <c:v>-5.7149638999999999E-5</c:v>
                </c:pt>
                <c:pt idx="2420">
                  <c:v>-5.7642487E-5</c:v>
                </c:pt>
                <c:pt idx="2421">
                  <c:v>-5.8049758E-5</c:v>
                </c:pt>
                <c:pt idx="2422">
                  <c:v>-5.8368025000000003E-5</c:v>
                </c:pt>
                <c:pt idx="2423">
                  <c:v>-5.8595238000000002E-5</c:v>
                </c:pt>
                <c:pt idx="2424">
                  <c:v>-5.8730760000000001E-5</c:v>
                </c:pt>
                <c:pt idx="2425">
                  <c:v>-5.8775384999999999E-5</c:v>
                </c:pt>
                <c:pt idx="2426">
                  <c:v>-5.8731323000000001E-5</c:v>
                </c:pt>
                <c:pt idx="2427">
                  <c:v>-5.8602177000000003E-5</c:v>
                </c:pt>
                <c:pt idx="2428">
                  <c:v>-5.8392876000000002E-5</c:v>
                </c:pt>
                <c:pt idx="2429">
                  <c:v>-5.8109609000000001E-5</c:v>
                </c:pt>
                <c:pt idx="2430">
                  <c:v>-5.7759719000000001E-5</c:v>
                </c:pt>
                <c:pt idx="2431">
                  <c:v>-5.7351586999999999E-5</c:v>
                </c:pt>
                <c:pt idx="2432">
                  <c:v>-5.6894505999999999E-5</c:v>
                </c:pt>
                <c:pt idx="2433">
                  <c:v>-5.6398525000000001E-5</c:v>
                </c:pt>
                <c:pt idx="2434">
                  <c:v>-5.5874293999999998E-5</c:v>
                </c:pt>
                <c:pt idx="2435">
                  <c:v>-5.5332895E-5</c:v>
                </c:pt>
                <c:pt idx="2436">
                  <c:v>-5.4785667999999999E-5</c:v>
                </c:pt>
                <c:pt idx="2437">
                  <c:v>-5.4244028000000001E-5</c:v>
                </c:pt>
                <c:pt idx="2438">
                  <c:v>-5.3719289999999998E-5</c:v>
                </c:pt>
                <c:pt idx="2439">
                  <c:v>-5.3222486999999999E-5</c:v>
                </c:pt>
                <c:pt idx="2440">
                  <c:v>-5.2764196000000001E-5</c:v>
                </c:pt>
                <c:pt idx="2441">
                  <c:v>-5.2354376000000002E-5</c:v>
                </c:pt>
                <c:pt idx="2442">
                  <c:v>-5.2002205000000002E-5</c:v>
                </c:pt>
                <c:pt idx="2443">
                  <c:v>-5.1715938000000001E-5</c:v>
                </c:pt>
                <c:pt idx="2444">
                  <c:v>-5.1502777999999997E-5</c:v>
                </c:pt>
                <c:pt idx="2445">
                  <c:v>-5.1368759000000003E-5</c:v>
                </c:pt>
                <c:pt idx="2446">
                  <c:v>-5.1318652999999999E-5</c:v>
                </c:pt>
                <c:pt idx="2447">
                  <c:v>-5.1355888999999997E-5</c:v>
                </c:pt>
                <c:pt idx="2448">
                  <c:v>-5.1482507E-5</c:v>
                </c:pt>
                <c:pt idx="2449">
                  <c:v>-5.1699113999999999E-5</c:v>
                </c:pt>
                <c:pt idx="2450">
                  <c:v>-5.2004885E-5</c:v>
                </c:pt>
                <c:pt idx="2451">
                  <c:v>-5.2397568E-5</c:v>
                </c:pt>
                <c:pt idx="2452">
                  <c:v>-5.2873527000000002E-5</c:v>
                </c:pt>
                <c:pt idx="2453">
                  <c:v>-5.3427795000000003E-5</c:v>
                </c:pt>
                <c:pt idx="2454">
                  <c:v>-5.4054159999999999E-5</c:v>
                </c:pt>
                <c:pt idx="2455">
                  <c:v>-5.4745265999999999E-5</c:v>
                </c:pt>
                <c:pt idx="2456">
                  <c:v>-5.5492731000000003E-5</c:v>
                </c:pt>
                <c:pt idx="2457">
                  <c:v>-5.6287289999999998E-5</c:v>
                </c:pt>
                <c:pt idx="2458">
                  <c:v>-5.7118945000000003E-5</c:v>
                </c:pt>
                <c:pt idx="2459">
                  <c:v>-5.7977128999999997E-5</c:v>
                </c:pt>
                <c:pt idx="2460">
                  <c:v>-5.8850880000000001E-5</c:v>
                </c:pt>
                <c:pt idx="2461">
                  <c:v>-5.9729016000000001E-5</c:v>
                </c:pt>
                <c:pt idx="2462">
                  <c:v>-6.0600312000000003E-5</c:v>
                </c:pt>
                <c:pt idx="2463">
                  <c:v>-6.1453670000000002E-5</c:v>
                </c:pt>
                <c:pt idx="2464">
                  <c:v>-6.2278282E-5</c:v>
                </c:pt>
                <c:pt idx="2465">
                  <c:v>-6.3063770000000002E-5</c:v>
                </c:pt>
                <c:pt idx="2466">
                  <c:v>-6.3800306999999999E-5</c:v>
                </c:pt>
                <c:pt idx="2467">
                  <c:v>-6.4478709000000001E-5</c:v>
                </c:pt>
                <c:pt idx="2468">
                  <c:v>-6.5090489E-5</c:v>
                </c:pt>
                <c:pt idx="2469">
                  <c:v>-6.5627858000000001E-5</c:v>
                </c:pt>
                <c:pt idx="2470">
                  <c:v>-6.6083684000000002E-5</c:v>
                </c:pt>
                <c:pt idx="2471">
                  <c:v>-6.6451381999999996E-5</c:v>
                </c:pt>
                <c:pt idx="2472">
                  <c:v>-6.6724726000000006E-5</c:v>
                </c:pt>
                <c:pt idx="2473">
                  <c:v>-6.6897588999999998E-5</c:v>
                </c:pt>
                <c:pt idx="2474">
                  <c:v>-6.6963583000000004E-5</c:v>
                </c:pt>
                <c:pt idx="2475">
                  <c:v>-6.6955887000000005E-5</c:v>
                </c:pt>
                <c:pt idx="2476">
                  <c:v>-6.6882400000000002E-5</c:v>
                </c:pt>
                <c:pt idx="2477">
                  <c:v>-6.6713117000000003E-5</c:v>
                </c:pt>
                <c:pt idx="2478">
                  <c:v>-6.6457411000000002E-5</c:v>
                </c:pt>
                <c:pt idx="2479">
                  <c:v>-6.6124516000000004E-5</c:v>
                </c:pt>
                <c:pt idx="2480">
                  <c:v>-6.5723771999999999E-5</c:v>
                </c:pt>
                <c:pt idx="2481">
                  <c:v>-6.5264788999999995E-5</c:v>
                </c:pt>
                <c:pt idx="2482">
                  <c:v>-6.4757542000000006E-5</c:v>
                </c:pt>
                <c:pt idx="2483">
                  <c:v>-6.4212387E-5</c:v>
                </c:pt>
                <c:pt idx="2484">
                  <c:v>-6.3640041000000006E-5</c:v>
                </c:pt>
                <c:pt idx="2485">
                  <c:v>-6.3051505000000005E-5</c:v>
                </c:pt>
                <c:pt idx="2486">
                  <c:v>-6.2457959000000005E-5</c:v>
                </c:pt>
                <c:pt idx="2487">
                  <c:v>-6.1870632999999994E-5</c:v>
                </c:pt>
                <c:pt idx="2488">
                  <c:v>-6.1300657000000003E-5</c:v>
                </c:pt>
                <c:pt idx="2489">
                  <c:v>-6.0758901999999997E-5</c:v>
                </c:pt>
                <c:pt idx="2490">
                  <c:v>-6.0255811999999999E-5</c:v>
                </c:pt>
                <c:pt idx="2491">
                  <c:v>-5.9801245000000002E-5</c:v>
                </c:pt>
                <c:pt idx="2492">
                  <c:v>-5.9404309000000001E-5</c:v>
                </c:pt>
                <c:pt idx="2493">
                  <c:v>-5.9073217000000002E-5</c:v>
                </c:pt>
                <c:pt idx="2494">
                  <c:v>-5.8815152000000001E-5</c:v>
                </c:pt>
                <c:pt idx="2495">
                  <c:v>-5.8636140999999998E-5</c:v>
                </c:pt>
                <c:pt idx="2496">
                  <c:v>-5.8540964999999998E-5</c:v>
                </c:pt>
                <c:pt idx="2497">
                  <c:v>-5.8533070000000002E-5</c:v>
                </c:pt>
                <c:pt idx="2498">
                  <c:v>-5.8614515E-5</c:v>
                </c:pt>
                <c:pt idx="2499">
                  <c:v>-5.8785932999999999E-5</c:v>
                </c:pt>
                <c:pt idx="2500">
                  <c:v>-5.9046523000000001E-5</c:v>
                </c:pt>
                <c:pt idx="2501">
                  <c:v>-5.9394059999999998E-5</c:v>
                </c:pt>
                <c:pt idx="2502">
                  <c:v>-5.9824931999999998E-5</c:v>
                </c:pt>
                <c:pt idx="2503">
                  <c:v>-6.0334193999999999E-5</c:v>
                </c:pt>
                <c:pt idx="2504">
                  <c:v>-6.0915648000000001E-5</c:v>
                </c:pt>
                <c:pt idx="2505">
                  <c:v>-6.1561944999999994E-5</c:v>
                </c:pt>
                <c:pt idx="2506">
                  <c:v>-6.2264695E-5</c:v>
                </c:pt>
                <c:pt idx="2507">
                  <c:v>-6.3014604999999998E-5</c:v>
                </c:pt>
                <c:pt idx="2508">
                  <c:v>-6.3801623999999995E-5</c:v>
                </c:pt>
                <c:pt idx="2509">
                  <c:v>-6.4615100999999993E-5</c:v>
                </c:pt>
                <c:pt idx="2510">
                  <c:v>-6.5443954999999996E-5</c:v>
                </c:pt>
                <c:pt idx="2511">
                  <c:v>-6.6276847000000004E-5</c:v>
                </c:pt>
                <c:pt idx="2512">
                  <c:v>-6.7102362999999995E-5</c:v>
                </c:pt>
                <c:pt idx="2513">
                  <c:v>-6.7909186000000005E-5</c:v>
                </c:pt>
                <c:pt idx="2514">
                  <c:v>-6.8686284999999999E-5</c:v>
                </c:pt>
                <c:pt idx="2515">
                  <c:v>-6.9423078999999999E-5</c:v>
                </c:pt>
                <c:pt idx="2516">
                  <c:v>-7.0109613000000006E-5</c:v>
                </c:pt>
                <c:pt idx="2517">
                  <c:v>-7.0736707000000002E-5</c:v>
                </c:pt>
                <c:pt idx="2518">
                  <c:v>-7.1296108000000005E-5</c:v>
                </c:pt>
                <c:pt idx="2519">
                  <c:v>-7.1780618000000004E-5</c:v>
                </c:pt>
                <c:pt idx="2520">
                  <c:v>-7.218421E-5</c:v>
                </c:pt>
                <c:pt idx="2521">
                  <c:v>-7.2502119000000004E-5</c:v>
                </c:pt>
                <c:pt idx="2522">
                  <c:v>-7.2730923000000001E-5</c:v>
                </c:pt>
                <c:pt idx="2523">
                  <c:v>-7.2868594000000006E-5</c:v>
                </c:pt>
                <c:pt idx="2524">
                  <c:v>-7.2914526999999995E-5</c:v>
                </c:pt>
                <c:pt idx="2525">
                  <c:v>-7.2869552999999996E-5</c:v>
                </c:pt>
                <c:pt idx="2526">
                  <c:v>-7.2735913999999994E-5</c:v>
                </c:pt>
                <c:pt idx="2527">
                  <c:v>-7.2517233999999997E-5</c:v>
                </c:pt>
                <c:pt idx="2528">
                  <c:v>-7.2218445999999999E-5</c:v>
                </c:pt>
                <c:pt idx="2529">
                  <c:v>-7.1845715999999999E-5</c:v>
                </c:pt>
                <c:pt idx="2530">
                  <c:v>-7.1406333999999994E-5</c:v>
                </c:pt>
                <c:pt idx="2531">
                  <c:v>-7.0908598000000002E-5</c:v>
                </c:pt>
                <c:pt idx="2532">
                  <c:v>-7.0361672999999994E-5</c:v>
                </c:pt>
                <c:pt idx="2533">
                  <c:v>-6.9775450000000006E-5</c:v>
                </c:pt>
                <c:pt idx="2534">
                  <c:v>-6.9160391000000005E-5</c:v>
                </c:pt>
                <c:pt idx="2535">
                  <c:v>-6.8527380000000003E-5</c:v>
                </c:pt>
                <c:pt idx="2536">
                  <c:v>-6.7887574000000006E-5</c:v>
                </c:pt>
                <c:pt idx="2537">
                  <c:v>-6.7252268999999995E-5</c:v>
                </c:pt>
                <c:pt idx="2538">
                  <c:v>-6.6632788000000004E-5</c:v>
                </c:pt>
                <c:pt idx="2539">
                  <c:v>-6.6040393E-5</c:v>
                </c:pt>
                <c:pt idx="2540">
                  <c:v>-6.5486245E-5</c:v>
                </c:pt>
                <c:pt idx="2541">
                  <c:v>-6.4981405000000001E-5</c:v>
                </c:pt>
                <c:pt idx="2542">
                  <c:v>-6.4536903000000004E-5</c:v>
                </c:pt>
                <c:pt idx="2543">
                  <c:v>-6.4163882000000002E-5</c:v>
                </c:pt>
                <c:pt idx="2544">
                  <c:v>-6.3873827000000006E-5</c:v>
                </c:pt>
                <c:pt idx="2545">
                  <c:v>-6.3669021999999997E-5</c:v>
                </c:pt>
                <c:pt idx="2546">
                  <c:v>-6.3511203999999994E-5</c:v>
                </c:pt>
                <c:pt idx="2547">
                  <c:v>-6.3450858999999994E-5</c:v>
                </c:pt>
                <c:pt idx="2548">
                  <c:v>-6.3486317999999998E-5</c:v>
                </c:pt>
                <c:pt idx="2549">
                  <c:v>-6.3615533000000005E-5</c:v>
                </c:pt>
                <c:pt idx="2550">
                  <c:v>-6.3835838E-5</c:v>
                </c:pt>
                <c:pt idx="2551">
                  <c:v>-6.4143769000000003E-5</c:v>
                </c:pt>
                <c:pt idx="2552">
                  <c:v>-6.4534939000000004E-5</c:v>
                </c:pt>
                <c:pt idx="2553">
                  <c:v>-6.5003970000000001E-5</c:v>
                </c:pt>
                <c:pt idx="2554">
                  <c:v>-6.554447E-5</c:v>
                </c:pt>
                <c:pt idx="2555">
                  <c:v>-6.6149051000000006E-5</c:v>
                </c:pt>
                <c:pt idx="2556">
                  <c:v>-6.6809383000000005E-5</c:v>
                </c:pt>
                <c:pt idx="2557">
                  <c:v>-6.7516286000000004E-5</c:v>
                </c:pt>
                <c:pt idx="2558">
                  <c:v>-6.8259840999999999E-5</c:v>
                </c:pt>
                <c:pt idx="2559">
                  <c:v>-6.9029533000000004E-5</c:v>
                </c:pt>
                <c:pt idx="2560">
                  <c:v>-6.9814398000000001E-5</c:v>
                </c:pt>
                <c:pt idx="2561">
                  <c:v>-7.0603200000000002E-5</c:v>
                </c:pt>
                <c:pt idx="2562">
                  <c:v>-7.1384599999999994E-5</c:v>
                </c:pt>
                <c:pt idx="2563">
                  <c:v>-7.2147339E-5</c:v>
                </c:pt>
                <c:pt idx="2564">
                  <c:v>-7.2880419999999996E-5</c:v>
                </c:pt>
                <c:pt idx="2565">
                  <c:v>-7.3573284999999995E-5</c:v>
                </c:pt>
                <c:pt idx="2566">
                  <c:v>-7.4215984000000005E-5</c:v>
                </c:pt>
                <c:pt idx="2567">
                  <c:v>-7.4799336999999995E-5</c:v>
                </c:pt>
                <c:pt idx="2568">
                  <c:v>-7.5315083999999996E-5</c:v>
                </c:pt>
                <c:pt idx="2569">
                  <c:v>-7.5756013999999996E-5</c:v>
                </c:pt>
                <c:pt idx="2570">
                  <c:v>-7.6116082999999995E-5</c:v>
                </c:pt>
                <c:pt idx="2571">
                  <c:v>-7.6390510000000001E-5</c:v>
                </c:pt>
                <c:pt idx="2572">
                  <c:v>-7.6575853999999994E-5</c:v>
                </c:pt>
                <c:pt idx="2573">
                  <c:v>-7.6670067999999995E-5</c:v>
                </c:pt>
                <c:pt idx="2574">
                  <c:v>-7.6672528000000005E-5</c:v>
                </c:pt>
                <c:pt idx="2575">
                  <c:v>-7.6584050000000001E-5</c:v>
                </c:pt>
                <c:pt idx="2576">
                  <c:v>-7.6406868000000001E-5</c:v>
                </c:pt>
                <c:pt idx="2577">
                  <c:v>-7.6144602999999998E-5</c:v>
                </c:pt>
                <c:pt idx="2578">
                  <c:v>-7.5802205999999994E-5</c:v>
                </c:pt>
                <c:pt idx="2579">
                  <c:v>-7.5385878999999995E-5</c:v>
                </c:pt>
                <c:pt idx="2580">
                  <c:v>-7.4902972999999997E-5</c:v>
                </c:pt>
                <c:pt idx="2581">
                  <c:v>-7.4361879999999996E-5</c:v>
                </c:pt>
                <c:pt idx="2582">
                  <c:v>-7.3771894000000001E-5</c:v>
                </c:pt>
                <c:pt idx="2583">
                  <c:v>-7.3143067000000004E-5</c:v>
                </c:pt>
                <c:pt idx="2584">
                  <c:v>-7.2486050999999996E-5</c:v>
                </c:pt>
                <c:pt idx="2585">
                  <c:v>-7.1811931999999997E-5</c:v>
                </c:pt>
                <c:pt idx="2586">
                  <c:v>-7.1132046999999998E-5</c:v>
                </c:pt>
                <c:pt idx="2587">
                  <c:v>-7.0457816999999995E-5</c:v>
                </c:pt>
                <c:pt idx="2588">
                  <c:v>-6.9800557E-5</c:v>
                </c:pt>
                <c:pt idx="2589">
                  <c:v>-6.9171299000000004E-5</c:v>
                </c:pt>
                <c:pt idx="2590">
                  <c:v>-6.8580622000000006E-5</c:v>
                </c:pt>
                <c:pt idx="2591">
                  <c:v>-6.8038478000000002E-5</c:v>
                </c:pt>
                <c:pt idx="2592">
                  <c:v>-6.7554039000000004E-5</c:v>
                </c:pt>
                <c:pt idx="2593">
                  <c:v>-6.7135549000000002E-5</c:v>
                </c:pt>
                <c:pt idx="2594">
                  <c:v>-6.6790197999999997E-5</c:v>
                </c:pt>
                <c:pt idx="2595">
                  <c:v>-6.6524004E-5</c:v>
                </c:pt>
                <c:pt idx="2596">
                  <c:v>-6.6341727000000003E-5</c:v>
                </c:pt>
                <c:pt idx="2597">
                  <c:v>-6.6246788999999994E-5</c:v>
                </c:pt>
                <c:pt idx="2598">
                  <c:v>-6.6241229999999994E-5</c:v>
                </c:pt>
                <c:pt idx="2599">
                  <c:v>-6.6325678000000001E-5</c:v>
                </c:pt>
                <c:pt idx="2600">
                  <c:v>-6.6499346000000001E-5</c:v>
                </c:pt>
                <c:pt idx="2601">
                  <c:v>-6.6760051000000004E-5</c:v>
                </c:pt>
                <c:pt idx="2602">
                  <c:v>-6.7104255999999993E-5</c:v>
                </c:pt>
                <c:pt idx="2603">
                  <c:v>-6.7527129000000005E-5</c:v>
                </c:pt>
                <c:pt idx="2604">
                  <c:v>-6.8022623999999994E-5</c:v>
                </c:pt>
                <c:pt idx="2605">
                  <c:v>-6.8583574000000001E-5</c:v>
                </c:pt>
                <c:pt idx="2606">
                  <c:v>-6.9201794000000002E-5</c:v>
                </c:pt>
                <c:pt idx="2607">
                  <c:v>-6.9868183999999999E-5</c:v>
                </c:pt>
                <c:pt idx="2608">
                  <c:v>-7.0572842999999994E-5</c:v>
                </c:pt>
                <c:pt idx="2609">
                  <c:v>-7.1305155E-5</c:v>
                </c:pt>
                <c:pt idx="2610">
                  <c:v>-7.2053870999999999E-5</c:v>
                </c:pt>
                <c:pt idx="2611">
                  <c:v>-7.2807152999999994E-5</c:v>
                </c:pt>
                <c:pt idx="2612">
                  <c:v>-7.3552581999999995E-5</c:v>
                </c:pt>
                <c:pt idx="2613">
                  <c:v>-7.4277102000000006E-5</c:v>
                </c:pt>
                <c:pt idx="2614">
                  <c:v>-7.4966905999999999E-5</c:v>
                </c:pt>
                <c:pt idx="2615">
                  <c:v>-7.5607219999999998E-5</c:v>
                </c:pt>
                <c:pt idx="2616">
                  <c:v>-7.6205762999999993E-5</c:v>
                </c:pt>
                <c:pt idx="2617">
                  <c:v>-7.6783163999999995E-5</c:v>
                </c:pt>
                <c:pt idx="2618">
                  <c:v>-7.7274988000000002E-5</c:v>
                </c:pt>
                <c:pt idx="2619">
                  <c:v>-7.7679965000000006E-5</c:v>
                </c:pt>
                <c:pt idx="2620">
                  <c:v>-7.7996519999999999E-5</c:v>
                </c:pt>
                <c:pt idx="2621">
                  <c:v>-7.8223149999999997E-5</c:v>
                </c:pt>
                <c:pt idx="2622">
                  <c:v>-7.8358735999999998E-5</c:v>
                </c:pt>
                <c:pt idx="2623">
                  <c:v>-7.8402806000000004E-5</c:v>
                </c:pt>
                <c:pt idx="2624">
                  <c:v>-7.8355737999999997E-5</c:v>
                </c:pt>
                <c:pt idx="2625">
                  <c:v>-7.8218916999999997E-5</c:v>
                </c:pt>
                <c:pt idx="2626">
                  <c:v>-7.7994838999999994E-5</c:v>
                </c:pt>
                <c:pt idx="2627">
                  <c:v>-7.7687171999999994E-5</c:v>
                </c:pt>
                <c:pt idx="2628">
                  <c:v>-7.7300774000000006E-5</c:v>
                </c:pt>
                <c:pt idx="2629">
                  <c:v>-7.6841673999999995E-5</c:v>
                </c:pt>
                <c:pt idx="2630">
                  <c:v>-7.6317014000000006E-5</c:v>
                </c:pt>
                <c:pt idx="2631">
                  <c:v>-7.5734964999999997E-5</c:v>
                </c:pt>
                <c:pt idx="2632">
                  <c:v>-7.5104618999999998E-5</c:v>
                </c:pt>
                <c:pt idx="2633">
                  <c:v>-7.4435848000000001E-5</c:v>
                </c:pt>
                <c:pt idx="2634">
                  <c:v>-7.3739157000000003E-5</c:v>
                </c:pt>
                <c:pt idx="2635">
                  <c:v>-7.3025515000000002E-5</c:v>
                </c:pt>
                <c:pt idx="2636">
                  <c:v>-7.2306182E-5</c:v>
                </c:pt>
                <c:pt idx="2637">
                  <c:v>-7.1592520999999993E-5</c:v>
                </c:pt>
                <c:pt idx="2638">
                  <c:v>-7.0895818000000002E-5</c:v>
                </c:pt>
                <c:pt idx="2639">
                  <c:v>-7.0227096999999996E-5</c:v>
                </c:pt>
                <c:pt idx="2640">
                  <c:v>-6.9596940999999996E-5</c:v>
                </c:pt>
                <c:pt idx="2641">
                  <c:v>-6.9015319000000002E-5</c:v>
                </c:pt>
                <c:pt idx="2642">
                  <c:v>-6.8491425000000001E-5</c:v>
                </c:pt>
                <c:pt idx="2643">
                  <c:v>-6.8033534999999994E-5</c:v>
                </c:pt>
                <c:pt idx="2644">
                  <c:v>-6.7648865999999996E-5</c:v>
                </c:pt>
                <c:pt idx="2645">
                  <c:v>-6.7343469000000005E-5</c:v>
                </c:pt>
                <c:pt idx="2646">
                  <c:v>-6.7122129999999994E-5</c:v>
                </c:pt>
                <c:pt idx="2647">
                  <c:v>-6.6988292000000002E-5</c:v>
                </c:pt>
                <c:pt idx="2648">
                  <c:v>-6.6944006000000005E-5</c:v>
                </c:pt>
                <c:pt idx="2649">
                  <c:v>-6.6989894999999993E-5</c:v>
                </c:pt>
                <c:pt idx="2650">
                  <c:v>-6.7125149000000006E-5</c:v>
                </c:pt>
                <c:pt idx="2651">
                  <c:v>-6.7347533999999998E-5</c:v>
                </c:pt>
                <c:pt idx="2652">
                  <c:v>-6.7653432000000006E-5</c:v>
                </c:pt>
                <c:pt idx="2653">
                  <c:v>-6.8037894000000005E-5</c:v>
                </c:pt>
                <c:pt idx="2654">
                  <c:v>-6.8494722999999996E-5</c:v>
                </c:pt>
                <c:pt idx="2655">
                  <c:v>-6.9016567999999998E-5</c:v>
                </c:pt>
                <c:pt idx="2656">
                  <c:v>-6.9595043000000005E-5</c:v>
                </c:pt>
                <c:pt idx="2657">
                  <c:v>-7.0220855000000001E-5</c:v>
                </c:pt>
                <c:pt idx="2658">
                  <c:v>-7.0883954999999998E-5</c:v>
                </c:pt>
                <c:pt idx="2659">
                  <c:v>-7.1573694000000006E-5</c:v>
                </c:pt>
                <c:pt idx="2660">
                  <c:v>-7.2278990000000003E-5</c:v>
                </c:pt>
                <c:pt idx="2661">
                  <c:v>-7.2988505000000001E-5</c:v>
                </c:pt>
                <c:pt idx="2662">
                  <c:v>-7.3690822999999999E-5</c:v>
                </c:pt>
                <c:pt idx="2663">
                  <c:v>-7.4374631999999999E-5</c:v>
                </c:pt>
                <c:pt idx="2664">
                  <c:v>-7.5028902000000001E-5</c:v>
                </c:pt>
                <c:pt idx="2665">
                  <c:v>-7.5643063E-5</c:v>
                </c:pt>
                <c:pt idx="2666">
                  <c:v>-7.6207169E-5</c:v>
                </c:pt>
                <c:pt idx="2667">
                  <c:v>-7.6712056999999996E-5</c:v>
                </c:pt>
                <c:pt idx="2668">
                  <c:v>-7.7149496E-5</c:v>
                </c:pt>
                <c:pt idx="2669">
                  <c:v>-7.7512309999999994E-5</c:v>
                </c:pt>
                <c:pt idx="2670">
                  <c:v>-7.7794500000000002E-5</c:v>
                </c:pt>
                <c:pt idx="2671">
                  <c:v>-7.7991324999999995E-5</c:v>
                </c:pt>
                <c:pt idx="2672">
                  <c:v>-7.8099385000000005E-5</c:v>
                </c:pt>
                <c:pt idx="2673">
                  <c:v>-7.8116660000000001E-5</c:v>
                </c:pt>
                <c:pt idx="2674">
                  <c:v>-7.8042544000000004E-5</c:v>
                </c:pt>
                <c:pt idx="2675">
                  <c:v>-7.7877838999999995E-5</c:v>
                </c:pt>
                <c:pt idx="2676">
                  <c:v>-7.7624736000000001E-5</c:v>
                </c:pt>
                <c:pt idx="2677">
                  <c:v>-7.7286768999999995E-5</c:v>
                </c:pt>
                <c:pt idx="2678">
                  <c:v>-7.6868748000000003E-5</c:v>
                </c:pt>
                <c:pt idx="2679">
                  <c:v>-7.6376675999999998E-5</c:v>
                </c:pt>
                <c:pt idx="2680">
                  <c:v>-7.5817644999999994E-5</c:v>
                </c:pt>
                <c:pt idx="2681">
                  <c:v>-7.5199724999999999E-5</c:v>
                </c:pt>
                <c:pt idx="2682">
                  <c:v>-7.4531850999999996E-5</c:v>
                </c:pt>
                <c:pt idx="2683">
                  <c:v>-7.3823695999999998E-5</c:v>
                </c:pt>
                <c:pt idx="2684">
                  <c:v>-7.3085575000000002E-5</c:v>
                </c:pt>
                <c:pt idx="2685">
                  <c:v>-7.2328343000000001E-5</c:v>
                </c:pt>
                <c:pt idx="2686">
                  <c:v>-7.1563339000000007E-5</c:v>
                </c:pt>
                <c:pt idx="2687">
                  <c:v>-7.0802363000000004E-5</c:v>
                </c:pt>
                <c:pt idx="2688">
                  <c:v>-7.0057701999999997E-5</c:v>
                </c:pt>
                <c:pt idx="2689">
                  <c:v>-6.9342234000000001E-5</c:v>
                </c:pt>
                <c:pt idx="2690">
                  <c:v>-6.8669615999999994E-5</c:v>
                </c:pt>
                <c:pt idx="2691">
                  <c:v>-6.8054569999999995E-5</c:v>
                </c:pt>
                <c:pt idx="2692">
                  <c:v>-6.7513306999999995E-5</c:v>
                </c:pt>
                <c:pt idx="2693">
                  <c:v>-6.7064924000000001E-5</c:v>
                </c:pt>
                <c:pt idx="2694">
                  <c:v>-6.6655479999999998E-5</c:v>
                </c:pt>
                <c:pt idx="2695">
                  <c:v>-6.6318433999999998E-5</c:v>
                </c:pt>
                <c:pt idx="2696">
                  <c:v>-6.6061732000000006E-5</c:v>
                </c:pt>
                <c:pt idx="2697">
                  <c:v>-6.5890870999999997E-5</c:v>
                </c:pt>
                <c:pt idx="2698">
                  <c:v>-6.5809164000000002E-5</c:v>
                </c:pt>
                <c:pt idx="2699">
                  <c:v>-6.5817949999999996E-5</c:v>
                </c:pt>
                <c:pt idx="2700">
                  <c:v>-6.5916765000000003E-5</c:v>
                </c:pt>
                <c:pt idx="2701">
                  <c:v>-6.6103488999999998E-5</c:v>
                </c:pt>
                <c:pt idx="2702">
                  <c:v>-6.6374475999999994E-5</c:v>
                </c:pt>
                <c:pt idx="2703">
                  <c:v>-6.672468E-5</c:v>
                </c:pt>
                <c:pt idx="2704">
                  <c:v>-6.7147773999999997E-5</c:v>
                </c:pt>
                <c:pt idx="2705">
                  <c:v>-6.7636275999999996E-5</c:v>
                </c:pt>
                <c:pt idx="2706">
                  <c:v>-6.8181685000000004E-5</c:v>
                </c:pt>
                <c:pt idx="2707">
                  <c:v>-6.8774614999999998E-5</c:v>
                </c:pt>
                <c:pt idx="2708">
                  <c:v>-6.9404946999999999E-5</c:v>
                </c:pt>
                <c:pt idx="2709">
                  <c:v>-7.0061987000000006E-5</c:v>
                </c:pt>
                <c:pt idx="2710">
                  <c:v>-7.0734625999999996E-5</c:v>
                </c:pt>
                <c:pt idx="2711">
                  <c:v>-7.1411515999999996E-5</c:v>
                </c:pt>
                <c:pt idx="2712">
                  <c:v>-7.2081241999999998E-5</c:v>
                </c:pt>
                <c:pt idx="2713">
                  <c:v>-7.2732499000000006E-5</c:v>
                </c:pt>
                <c:pt idx="2714">
                  <c:v>-7.3354265000000001E-5</c:v>
                </c:pt>
                <c:pt idx="2715">
                  <c:v>-7.3935974999999996E-5</c:v>
                </c:pt>
                <c:pt idx="2716">
                  <c:v>-7.4467686E-5</c:v>
                </c:pt>
                <c:pt idx="2717">
                  <c:v>-7.4940230999999996E-5</c:v>
                </c:pt>
                <c:pt idx="2718">
                  <c:v>-7.5345367000000002E-5</c:v>
                </c:pt>
                <c:pt idx="2719">
                  <c:v>-7.5675897999999999E-5</c:v>
                </c:pt>
                <c:pt idx="2720">
                  <c:v>-7.5925796000000007E-5</c:v>
                </c:pt>
                <c:pt idx="2721">
                  <c:v>-7.6090293000000007E-5</c:v>
                </c:pt>
                <c:pt idx="2722">
                  <c:v>-7.6165956999999998E-5</c:v>
                </c:pt>
                <c:pt idx="2723">
                  <c:v>-7.6150747000000005E-5</c:v>
                </c:pt>
                <c:pt idx="2724">
                  <c:v>-7.6044045000000002E-5</c:v>
                </c:pt>
                <c:pt idx="2725">
                  <c:v>-7.5846666999999996E-5</c:v>
                </c:pt>
                <c:pt idx="2726">
                  <c:v>-7.5560848000000001E-5</c:v>
                </c:pt>
                <c:pt idx="2727">
                  <c:v>-7.5190210000000005E-5</c:v>
                </c:pt>
                <c:pt idx="2728">
                  <c:v>-7.4739703999999996E-5</c:v>
                </c:pt>
                <c:pt idx="2729">
                  <c:v>-7.4215531999999995E-5</c:v>
                </c:pt>
                <c:pt idx="2730">
                  <c:v>-7.3625047000000003E-5</c:v>
                </c:pt>
                <c:pt idx="2731">
                  <c:v>-7.2976641000000001E-5</c:v>
                </c:pt>
                <c:pt idx="2732">
                  <c:v>-7.2279607000000004E-5</c:v>
                </c:pt>
                <c:pt idx="2733">
                  <c:v>-7.1544001000000001E-5</c:v>
                </c:pt>
                <c:pt idx="2734">
                  <c:v>-7.0780474999999996E-5</c:v>
                </c:pt>
                <c:pt idx="2735">
                  <c:v>-7.0000111999999994E-5</c:v>
                </c:pt>
                <c:pt idx="2736">
                  <c:v>-6.9214254000000007E-5</c:v>
                </c:pt>
                <c:pt idx="2737">
                  <c:v>-6.8434319000000002E-5</c:v>
                </c:pt>
                <c:pt idx="2738">
                  <c:v>-6.7671623999999997E-5</c:v>
                </c:pt>
                <c:pt idx="2739">
                  <c:v>-6.6937203999999998E-5</c:v>
                </c:pt>
                <c:pt idx="2740">
                  <c:v>-6.6241639999999996E-5</c:v>
                </c:pt>
                <c:pt idx="2741">
                  <c:v>-6.5594891999999996E-5</c:v>
                </c:pt>
                <c:pt idx="2742">
                  <c:v>-6.5006141E-5</c:v>
                </c:pt>
                <c:pt idx="2743">
                  <c:v>-6.4483644000000001E-5</c:v>
                </c:pt>
                <c:pt idx="2744">
                  <c:v>-6.4034604999999999E-5</c:v>
                </c:pt>
                <c:pt idx="2745">
                  <c:v>-6.3665060999999995E-5</c:v>
                </c:pt>
                <c:pt idx="2746">
                  <c:v>-6.3379785999999994E-5</c:v>
                </c:pt>
                <c:pt idx="2747">
                  <c:v>-6.3182217000000006E-5</c:v>
                </c:pt>
                <c:pt idx="2748">
                  <c:v>-6.3074399000000004E-5</c:v>
                </c:pt>
                <c:pt idx="2749">
                  <c:v>-6.3056955000000007E-5</c:v>
                </c:pt>
                <c:pt idx="2750">
                  <c:v>-6.3129071999999995E-5</c:v>
                </c:pt>
                <c:pt idx="2751">
                  <c:v>-6.3288521E-5</c:v>
                </c:pt>
                <c:pt idx="2752">
                  <c:v>-6.3531688000000001E-5</c:v>
                </c:pt>
                <c:pt idx="2753">
                  <c:v>-6.3853630999999999E-5</c:v>
                </c:pt>
                <c:pt idx="2754">
                  <c:v>-6.4248159999999996E-5</c:v>
                </c:pt>
                <c:pt idx="2755">
                  <c:v>-6.4707937999999995E-5</c:v>
                </c:pt>
                <c:pt idx="2756">
                  <c:v>-6.5224589000000002E-5</c:v>
                </c:pt>
                <c:pt idx="2757">
                  <c:v>-6.5788834000000002E-5</c:v>
                </c:pt>
                <c:pt idx="2758">
                  <c:v>-6.6390638000000005E-5</c:v>
                </c:pt>
                <c:pt idx="2759">
                  <c:v>-6.7019360999999997E-5</c:v>
                </c:pt>
                <c:pt idx="2760">
                  <c:v>-6.7663924999999996E-5</c:v>
                </c:pt>
                <c:pt idx="2761">
                  <c:v>-6.8312987000000006E-5</c:v>
                </c:pt>
                <c:pt idx="2762">
                  <c:v>-6.8955110000000001E-5</c:v>
                </c:pt>
                <c:pt idx="2763">
                  <c:v>-6.9578940999999998E-5</c:v>
                </c:pt>
                <c:pt idx="2764">
                  <c:v>-7.0173385E-5</c:v>
                </c:pt>
                <c:pt idx="2765">
                  <c:v>-7.0727774999999996E-5</c:v>
                </c:pt>
                <c:pt idx="2766">
                  <c:v>-7.1232040000000001E-5</c:v>
                </c:pt>
                <c:pt idx="2767">
                  <c:v>-7.1676873000000004E-5</c:v>
                </c:pt>
                <c:pt idx="2768">
                  <c:v>-7.2053878999999994E-5</c:v>
                </c:pt>
                <c:pt idx="2769">
                  <c:v>-7.2355740000000005E-5</c:v>
                </c:pt>
                <c:pt idx="2770">
                  <c:v>-7.2576367999999998E-5</c:v>
                </c:pt>
                <c:pt idx="2771">
                  <c:v>-7.2711060000000006E-5</c:v>
                </c:pt>
                <c:pt idx="2772">
                  <c:v>-7.2756670999999995E-5</c:v>
                </c:pt>
                <c:pt idx="2773">
                  <c:v>-7.2711797000000002E-5</c:v>
                </c:pt>
                <c:pt idx="2774">
                  <c:v>-7.2576994000000004E-5</c:v>
                </c:pt>
                <c:pt idx="2775">
                  <c:v>-7.2355025999999999E-5</c:v>
                </c:pt>
                <c:pt idx="2776">
                  <c:v>-7.2051181E-5</c:v>
                </c:pt>
                <c:pt idx="2777">
                  <c:v>-7.1679512000000003E-5</c:v>
                </c:pt>
                <c:pt idx="2778">
                  <c:v>-7.122543E-5</c:v>
                </c:pt>
                <c:pt idx="2779">
                  <c:v>-7.0680591000000004E-5</c:v>
                </c:pt>
                <c:pt idx="2780">
                  <c:v>-7.0059593999999999E-5</c:v>
                </c:pt>
                <c:pt idx="2781">
                  <c:v>-6.9375805000000001E-5</c:v>
                </c:pt>
                <c:pt idx="2782">
                  <c:v>-6.8641788000000005E-5</c:v>
                </c:pt>
                <c:pt idx="2783">
                  <c:v>-6.7869612000000004E-5</c:v>
                </c:pt>
                <c:pt idx="2784">
                  <c:v>-6.7071050999999995E-5</c:v>
                </c:pt>
                <c:pt idx="2785">
                  <c:v>-6.6257688000000001E-5</c:v>
                </c:pt>
                <c:pt idx="2786">
                  <c:v>-6.5440959999999996E-5</c:v>
                </c:pt>
                <c:pt idx="2787">
                  <c:v>-6.4632131000000006E-5</c:v>
                </c:pt>
                <c:pt idx="2788">
                  <c:v>-6.3842231999999998E-5</c:v>
                </c:pt>
                <c:pt idx="2789">
                  <c:v>-6.3081957999999995E-5</c:v>
                </c:pt>
                <c:pt idx="2790">
                  <c:v>-6.2361552999999994E-5</c:v>
                </c:pt>
                <c:pt idx="2791">
                  <c:v>-6.1690669999999993E-5</c:v>
                </c:pt>
                <c:pt idx="2792">
                  <c:v>-6.1078234999999996E-5</c:v>
                </c:pt>
                <c:pt idx="2793">
                  <c:v>-6.0532304999999997E-5</c:v>
                </c:pt>
                <c:pt idx="2794">
                  <c:v>-6.0059941999999999E-5</c:v>
                </c:pt>
                <c:pt idx="2795">
                  <c:v>-5.9667089E-5</c:v>
                </c:pt>
                <c:pt idx="2796">
                  <c:v>-5.9358468999999999E-5</c:v>
                </c:pt>
                <c:pt idx="2797">
                  <c:v>-5.9137498999999998E-5</c:v>
                </c:pt>
                <c:pt idx="2798">
                  <c:v>-5.9006228000000001E-5</c:v>
                </c:pt>
                <c:pt idx="2799">
                  <c:v>-5.8965294E-5</c:v>
                </c:pt>
                <c:pt idx="2800">
                  <c:v>-5.9013913000000003E-5</c:v>
                </c:pt>
                <c:pt idx="2801">
                  <c:v>-5.9149878999999997E-5</c:v>
                </c:pt>
                <c:pt idx="2802">
                  <c:v>-5.9369602E-5</c:v>
                </c:pt>
                <c:pt idx="2803">
                  <c:v>-5.9668157999999997E-5</c:v>
                </c:pt>
                <c:pt idx="2804">
                  <c:v>-6.0039369999999998E-5</c:v>
                </c:pt>
                <c:pt idx="2805">
                  <c:v>-6.0475900000000001E-5</c:v>
                </c:pt>
                <c:pt idx="2806">
                  <c:v>-6.0969371E-5</c:v>
                </c:pt>
                <c:pt idx="2807">
                  <c:v>-6.1510495999999996E-5</c:v>
                </c:pt>
                <c:pt idx="2808">
                  <c:v>-6.2089229999999997E-5</c:v>
                </c:pt>
                <c:pt idx="2809">
                  <c:v>-6.2694923000000005E-5</c:v>
                </c:pt>
                <c:pt idx="2810">
                  <c:v>-6.3316495999999998E-5</c:v>
                </c:pt>
                <c:pt idx="2811">
                  <c:v>-6.3942609999999994E-5</c:v>
                </c:pt>
                <c:pt idx="2812">
                  <c:v>-6.4561849999999999E-5</c:v>
                </c:pt>
                <c:pt idx="2813">
                  <c:v>-6.5162904000000003E-5</c:v>
                </c:pt>
                <c:pt idx="2814">
                  <c:v>-6.5734740999999998E-5</c:v>
                </c:pt>
                <c:pt idx="2815">
                  <c:v>-6.6266781999999998E-5</c:v>
                </c:pt>
                <c:pt idx="2816">
                  <c:v>-6.6749073999999996E-5</c:v>
                </c:pt>
                <c:pt idx="2817">
                  <c:v>-6.7172440000000004E-5</c:v>
                </c:pt>
                <c:pt idx="2818">
                  <c:v>-6.7528623999999995E-5</c:v>
                </c:pt>
                <c:pt idx="2819">
                  <c:v>-6.7810428E-5</c:v>
                </c:pt>
                <c:pt idx="2820">
                  <c:v>-6.8011816000000002E-5</c:v>
                </c:pt>
                <c:pt idx="2821">
                  <c:v>-6.8128019999999997E-5</c:v>
                </c:pt>
                <c:pt idx="2822">
                  <c:v>-6.8155607000000001E-5</c:v>
                </c:pt>
                <c:pt idx="2823">
                  <c:v>-6.8092538999999999E-5</c:v>
                </c:pt>
                <c:pt idx="2824">
                  <c:v>-6.7938206000000003E-5</c:v>
                </c:pt>
                <c:pt idx="2825">
                  <c:v>-6.7693434000000004E-5</c:v>
                </c:pt>
                <c:pt idx="2826">
                  <c:v>-6.7360472999999999E-5</c:v>
                </c:pt>
                <c:pt idx="2827">
                  <c:v>-6.6942963999999994E-5</c:v>
                </c:pt>
                <c:pt idx="2828">
                  <c:v>-6.6445876999999997E-5</c:v>
                </c:pt>
                <c:pt idx="2829">
                  <c:v>-6.5875434000000003E-5</c:v>
                </c:pt>
                <c:pt idx="2830">
                  <c:v>-6.5239004000000001E-5</c:v>
                </c:pt>
                <c:pt idx="2831">
                  <c:v>-6.4544987999999993E-5</c:v>
                </c:pt>
                <c:pt idx="2832">
                  <c:v>-6.3802678999999994E-5</c:v>
                </c:pt>
                <c:pt idx="2833">
                  <c:v>-6.3022109000000006E-5</c:v>
                </c:pt>
                <c:pt idx="2834">
                  <c:v>-6.2213884E-5</c:v>
                </c:pt>
                <c:pt idx="2835">
                  <c:v>-6.1389008999999996E-5</c:v>
                </c:pt>
                <c:pt idx="2836">
                  <c:v>-6.0558710000000001E-5</c:v>
                </c:pt>
                <c:pt idx="2837">
                  <c:v>-5.9734247999999999E-5</c:v>
                </c:pt>
                <c:pt idx="2838">
                  <c:v>-5.8926742000000001E-5</c:v>
                </c:pt>
                <c:pt idx="2839">
                  <c:v>-5.8146992999999998E-5</c:v>
                </c:pt>
                <c:pt idx="2840">
                  <c:v>-5.7405326000000002E-5</c:v>
                </c:pt>
                <c:pt idx="2841">
                  <c:v>-5.6711440999999999E-5</c:v>
                </c:pt>
                <c:pt idx="2842">
                  <c:v>-5.6074298000000001E-5</c:v>
                </c:pt>
                <c:pt idx="2843">
                  <c:v>-5.5502021000000002E-5</c:v>
                </c:pt>
                <c:pt idx="2844">
                  <c:v>-5.5001842999999997E-5</c:v>
                </c:pt>
                <c:pt idx="2845">
                  <c:v>-5.4580095000000002E-5</c:v>
                </c:pt>
                <c:pt idx="2846">
                  <c:v>-5.4242237999999998E-5</c:v>
                </c:pt>
                <c:pt idx="2847">
                  <c:v>-5.3992961000000003E-5</c:v>
                </c:pt>
                <c:pt idx="2848">
                  <c:v>-5.3836333999999998E-5</c:v>
                </c:pt>
                <c:pt idx="2849">
                  <c:v>-5.3776041E-5</c:v>
                </c:pt>
                <c:pt idx="2850">
                  <c:v>-5.381569E-5</c:v>
                </c:pt>
                <c:pt idx="2851">
                  <c:v>-5.3959214999999998E-5</c:v>
                </c:pt>
                <c:pt idx="2852">
                  <c:v>-5.4195396000000002E-5</c:v>
                </c:pt>
                <c:pt idx="2853">
                  <c:v>-5.4454857000000002E-5</c:v>
                </c:pt>
                <c:pt idx="2854">
                  <c:v>-5.4800677999999998E-5</c:v>
                </c:pt>
                <c:pt idx="2855">
                  <c:v>-5.5219975000000001E-5</c:v>
                </c:pt>
                <c:pt idx="2856">
                  <c:v>-5.5700564000000002E-5</c:v>
                </c:pt>
                <c:pt idx="2857">
                  <c:v>-5.6230653000000002E-5</c:v>
                </c:pt>
                <c:pt idx="2858">
                  <c:v>-5.6798641999999997E-5</c:v>
                </c:pt>
                <c:pt idx="2859">
                  <c:v>-5.7393004000000002E-5</c:v>
                </c:pt>
                <c:pt idx="2860">
                  <c:v>-5.8002248000000003E-5</c:v>
                </c:pt>
                <c:pt idx="2861">
                  <c:v>-5.8614927000000001E-5</c:v>
                </c:pt>
                <c:pt idx="2862">
                  <c:v>-5.9219699000000002E-5</c:v>
                </c:pt>
                <c:pt idx="2863">
                  <c:v>-5.9805424999999997E-5</c:v>
                </c:pt>
                <c:pt idx="2864">
                  <c:v>-6.0361285E-5</c:v>
                </c:pt>
                <c:pt idx="2865">
                  <c:v>-6.0876915000000001E-5</c:v>
                </c:pt>
                <c:pt idx="2866">
                  <c:v>-6.1342552E-5</c:v>
                </c:pt>
                <c:pt idx="2867">
                  <c:v>-6.1749175E-5</c:v>
                </c:pt>
                <c:pt idx="2868">
                  <c:v>-6.2088652000000003E-5</c:v>
                </c:pt>
                <c:pt idx="2869">
                  <c:v>-6.2353866E-5</c:v>
                </c:pt>
                <c:pt idx="2870">
                  <c:v>-6.2538835999999997E-5</c:v>
                </c:pt>
                <c:pt idx="2871">
                  <c:v>-6.2638818999999999E-5</c:v>
                </c:pt>
                <c:pt idx="2872">
                  <c:v>-6.2650388E-5</c:v>
                </c:pt>
                <c:pt idx="2873">
                  <c:v>-6.2571496000000005E-5</c:v>
                </c:pt>
                <c:pt idx="2874">
                  <c:v>-6.2401512999999998E-5</c:v>
                </c:pt>
                <c:pt idx="2875">
                  <c:v>-6.2141237999999998E-5</c:v>
                </c:pt>
                <c:pt idx="2876">
                  <c:v>-6.1792890000000002E-5</c:v>
                </c:pt>
                <c:pt idx="2877">
                  <c:v>-6.1360077999999995E-5</c:v>
                </c:pt>
                <c:pt idx="2878">
                  <c:v>-6.084774E-5</c:v>
                </c:pt>
                <c:pt idx="2879">
                  <c:v>-6.0262069999999998E-5</c:v>
                </c:pt>
                <c:pt idx="2880">
                  <c:v>-5.9610415000000002E-5</c:v>
                </c:pt>
                <c:pt idx="2881">
                  <c:v>-5.8901163000000003E-5</c:v>
                </c:pt>
                <c:pt idx="2882">
                  <c:v>-5.8143609000000001E-5</c:v>
                </c:pt>
                <c:pt idx="2883">
                  <c:v>-5.7347806000000003E-5</c:v>
                </c:pt>
                <c:pt idx="2884">
                  <c:v>-5.6524406E-5</c:v>
                </c:pt>
                <c:pt idx="2885">
                  <c:v>-5.5684494999999998E-5</c:v>
                </c:pt>
                <c:pt idx="2886">
                  <c:v>-5.4839414E-5</c:v>
                </c:pt>
                <c:pt idx="2887">
                  <c:v>-5.4000581000000001E-5</c:v>
                </c:pt>
                <c:pt idx="2888">
                  <c:v>-5.3179312E-5</c:v>
                </c:pt>
                <c:pt idx="2889">
                  <c:v>-5.2386643999999998E-5</c:v>
                </c:pt>
                <c:pt idx="2890">
                  <c:v>-5.1633157000000001E-5</c:v>
                </c:pt>
                <c:pt idx="2891">
                  <c:v>-5.0928811000000003E-5</c:v>
                </c:pt>
                <c:pt idx="2892">
                  <c:v>-5.0282788E-5</c:v>
                </c:pt>
                <c:pt idx="2893">
                  <c:v>-4.9703344999999999E-5</c:v>
                </c:pt>
                <c:pt idx="2894">
                  <c:v>-4.9197686E-5</c:v>
                </c:pt>
                <c:pt idx="2895">
                  <c:v>-4.8771849E-5</c:v>
                </c:pt>
                <c:pt idx="2896">
                  <c:v>-4.8430604000000001E-5</c:v>
                </c:pt>
                <c:pt idx="2897">
                  <c:v>-4.8177385000000003E-5</c:v>
                </c:pt>
                <c:pt idx="2898">
                  <c:v>-4.8014230000000001E-5</c:v>
                </c:pt>
                <c:pt idx="2899">
                  <c:v>-4.7941749000000003E-5</c:v>
                </c:pt>
                <c:pt idx="2900">
                  <c:v>-4.7959118000000002E-5</c:v>
                </c:pt>
                <c:pt idx="2901">
                  <c:v>-4.8064091000000002E-5</c:v>
                </c:pt>
                <c:pt idx="2902">
                  <c:v>-4.8253034E-5</c:v>
                </c:pt>
                <c:pt idx="2903">
                  <c:v>-4.8520989999999998E-5</c:v>
                </c:pt>
                <c:pt idx="2904">
                  <c:v>-4.8861757000000003E-5</c:v>
                </c:pt>
                <c:pt idx="2905">
                  <c:v>-4.9267995000000003E-5</c:v>
                </c:pt>
                <c:pt idx="2906">
                  <c:v>-4.9731339999999999E-5</c:v>
                </c:pt>
                <c:pt idx="2907">
                  <c:v>-5.0242549E-5</c:v>
                </c:pt>
                <c:pt idx="2908">
                  <c:v>-5.0791646999999999E-5</c:v>
                </c:pt>
                <c:pt idx="2909">
                  <c:v>-5.1368093999999997E-5</c:v>
                </c:pt>
                <c:pt idx="2910">
                  <c:v>-5.1960947999999997E-5</c:v>
                </c:pt>
                <c:pt idx="2911">
                  <c:v>-5.2559039999999999E-5</c:v>
                </c:pt>
                <c:pt idx="2912">
                  <c:v>-5.3151144E-5</c:v>
                </c:pt>
                <c:pt idx="2913">
                  <c:v>-5.3726135000000003E-5</c:v>
                </c:pt>
                <c:pt idx="2914">
                  <c:v>-5.4273135999999999E-5</c:v>
                </c:pt>
                <c:pt idx="2915">
                  <c:v>-5.4781646000000003E-5</c:v>
                </c:pt>
                <c:pt idx="2916">
                  <c:v>-5.5241636999999998E-5</c:v>
                </c:pt>
                <c:pt idx="2917">
                  <c:v>-5.5643612999999999E-5</c:v>
                </c:pt>
                <c:pt idx="2918">
                  <c:v>-5.5978630999999998E-5</c:v>
                </c:pt>
                <c:pt idx="2919">
                  <c:v>-5.6238264000000001E-5</c:v>
                </c:pt>
                <c:pt idx="2920">
                  <c:v>-5.6414496999999998E-5</c:v>
                </c:pt>
                <c:pt idx="2921">
                  <c:v>-5.6499558999999998E-5</c:v>
                </c:pt>
                <c:pt idx="2922">
                  <c:v>-5.6485656E-5</c:v>
                </c:pt>
                <c:pt idx="2923">
                  <c:v>-5.6378890999999999E-5</c:v>
                </c:pt>
                <c:pt idx="2924">
                  <c:v>-5.6215925E-5</c:v>
                </c:pt>
                <c:pt idx="2925">
                  <c:v>-5.5952143E-5</c:v>
                </c:pt>
                <c:pt idx="2926">
                  <c:v>-5.5593938E-5</c:v>
                </c:pt>
                <c:pt idx="2927">
                  <c:v>-5.5147832000000002E-5</c:v>
                </c:pt>
                <c:pt idx="2928">
                  <c:v>-5.4620721999999997E-5</c:v>
                </c:pt>
                <c:pt idx="2929">
                  <c:v>-5.4020047000000003E-5</c:v>
                </c:pt>
                <c:pt idx="2930">
                  <c:v>-5.3353885000000003E-5</c:v>
                </c:pt>
                <c:pt idx="2931">
                  <c:v>-5.2630994999999998E-5</c:v>
                </c:pt>
                <c:pt idx="2932">
                  <c:v>-5.1860797000000002E-5</c:v>
                </c:pt>
                <c:pt idx="2933">
                  <c:v>-5.1053317999999997E-5</c:v>
                </c:pt>
                <c:pt idx="2934">
                  <c:v>-5.0219102E-5</c:v>
                </c:pt>
                <c:pt idx="2935">
                  <c:v>-4.9369083000000002E-5</c:v>
                </c:pt>
                <c:pt idx="2936">
                  <c:v>-4.8514443000000002E-5</c:v>
                </c:pt>
                <c:pt idx="2937">
                  <c:v>-4.7666456000000001E-5</c:v>
                </c:pt>
                <c:pt idx="2938">
                  <c:v>-4.6836314000000002E-5</c:v>
                </c:pt>
                <c:pt idx="2939">
                  <c:v>-4.6034956000000002E-5</c:v>
                </c:pt>
                <c:pt idx="2940">
                  <c:v>-4.5272892999999999E-5</c:v>
                </c:pt>
                <c:pt idx="2941">
                  <c:v>-4.4560037999999998E-5</c:v>
                </c:pt>
                <c:pt idx="2942">
                  <c:v>-4.3905546000000001E-5</c:v>
                </c:pt>
                <c:pt idx="2943">
                  <c:v>-4.3317666000000001E-5</c:v>
                </c:pt>
                <c:pt idx="2944">
                  <c:v>-4.2803601999999997E-5</c:v>
                </c:pt>
                <c:pt idx="2945">
                  <c:v>-4.2369398999999999E-5</c:v>
                </c:pt>
                <c:pt idx="2946">
                  <c:v>-4.2019842000000002E-5</c:v>
                </c:pt>
                <c:pt idx="2947">
                  <c:v>-4.1758380000000002E-5</c:v>
                </c:pt>
                <c:pt idx="2948">
                  <c:v>-4.1587069000000002E-5</c:v>
                </c:pt>
                <c:pt idx="2949">
                  <c:v>-4.1506540000000003E-5</c:v>
                </c:pt>
                <c:pt idx="2950">
                  <c:v>-4.1515986999999998E-5</c:v>
                </c:pt>
                <c:pt idx="2951">
                  <c:v>-4.1613180000000002E-5</c:v>
                </c:pt>
                <c:pt idx="2952">
                  <c:v>-4.1794505000000001E-5</c:v>
                </c:pt>
                <c:pt idx="2953">
                  <c:v>-4.2055014000000001E-5</c:v>
                </c:pt>
                <c:pt idx="2954">
                  <c:v>-4.2388510000000003E-5</c:v>
                </c:pt>
                <c:pt idx="2955">
                  <c:v>-4.2787643000000001E-5</c:v>
                </c:pt>
                <c:pt idx="2956">
                  <c:v>-4.3244024E-5</c:v>
                </c:pt>
                <c:pt idx="2957">
                  <c:v>-4.3748361999999999E-5</c:v>
                </c:pt>
                <c:pt idx="2958">
                  <c:v>-4.4290608000000001E-5</c:v>
                </c:pt>
                <c:pt idx="2959">
                  <c:v>-4.4860112E-5</c:v>
                </c:pt>
                <c:pt idx="2960">
                  <c:v>-4.5445794999999997E-5</c:v>
                </c:pt>
                <c:pt idx="2961">
                  <c:v>-4.6036318000000001E-5</c:v>
                </c:pt>
                <c:pt idx="2962">
                  <c:v>-4.6620267999999997E-5</c:v>
                </c:pt>
                <c:pt idx="2963">
                  <c:v>-4.7186330999999997E-5</c:v>
                </c:pt>
                <c:pt idx="2964">
                  <c:v>-4.7723474E-5</c:v>
                </c:pt>
                <c:pt idx="2965">
                  <c:v>-4.8221121000000002E-5</c:v>
                </c:pt>
                <c:pt idx="2966">
                  <c:v>-4.8669316999999998E-5</c:v>
                </c:pt>
                <c:pt idx="2967">
                  <c:v>-4.9058887999999999E-5</c:v>
                </c:pt>
                <c:pt idx="2968">
                  <c:v>-4.9381585999999997E-5</c:v>
                </c:pt>
                <c:pt idx="2969">
                  <c:v>-4.9630216999999998E-5</c:v>
                </c:pt>
                <c:pt idx="2970">
                  <c:v>-4.9798761000000002E-5</c:v>
                </c:pt>
                <c:pt idx="2971">
                  <c:v>-4.9882459999999999E-5</c:v>
                </c:pt>
                <c:pt idx="2972">
                  <c:v>-4.9877894999999999E-5</c:v>
                </c:pt>
                <c:pt idx="2973">
                  <c:v>-4.9783037999999998E-5</c:v>
                </c:pt>
                <c:pt idx="2974">
                  <c:v>-4.9597283E-5</c:v>
                </c:pt>
                <c:pt idx="2975">
                  <c:v>-4.9321447E-5</c:v>
                </c:pt>
                <c:pt idx="2976">
                  <c:v>-4.8957756E-5</c:v>
                </c:pt>
                <c:pt idx="2977">
                  <c:v>-4.8509802E-5</c:v>
                </c:pt>
                <c:pt idx="2978">
                  <c:v>-4.7982480999999998E-5</c:v>
                </c:pt>
                <c:pt idx="2979">
                  <c:v>-4.7381908999999999E-5</c:v>
                </c:pt>
                <c:pt idx="2980">
                  <c:v>-4.6715319999999998E-5</c:v>
                </c:pt>
                <c:pt idx="2981">
                  <c:v>-4.5990952999999999E-5</c:v>
                </c:pt>
                <c:pt idx="2982">
                  <c:v>-4.5217923999999998E-5</c:v>
                </c:pt>
                <c:pt idx="2983">
                  <c:v>-4.4406093999999998E-5</c:v>
                </c:pt>
                <c:pt idx="2984">
                  <c:v>-4.3565938E-5</c:v>
                </c:pt>
                <c:pt idx="2985">
                  <c:v>-4.2708420000000001E-5</c:v>
                </c:pt>
                <c:pt idx="2986">
                  <c:v>-4.1844887999999997E-5</c:v>
                </c:pt>
                <c:pt idx="2987">
                  <c:v>-4.0986982000000003E-5</c:v>
                </c:pt>
                <c:pt idx="2988">
                  <c:v>-4.0146591000000002E-5</c:v>
                </c:pt>
                <c:pt idx="2989">
                  <c:v>-3.9335846000000003E-5</c:v>
                </c:pt>
                <c:pt idx="2990">
                  <c:v>-3.8567176E-5</c:v>
                </c:pt>
                <c:pt idx="2991">
                  <c:v>-3.7853440000000002E-5</c:v>
                </c:pt>
                <c:pt idx="2992">
                  <c:v>-3.7208144999999997E-5</c:v>
                </c:pt>
                <c:pt idx="2993">
                  <c:v>-3.6622331000000002E-5</c:v>
                </c:pt>
                <c:pt idx="2994">
                  <c:v>-3.6087770999999998E-5</c:v>
                </c:pt>
                <c:pt idx="2995">
                  <c:v>-3.5642288999999999E-5</c:v>
                </c:pt>
                <c:pt idx="2996">
                  <c:v>-3.5287460000000001E-5</c:v>
                </c:pt>
                <c:pt idx="2997">
                  <c:v>-3.5024370000000001E-5</c:v>
                </c:pt>
                <c:pt idx="2998">
                  <c:v>-3.485339E-5</c:v>
                </c:pt>
                <c:pt idx="2999">
                  <c:v>-3.4773994E-5</c:v>
                </c:pt>
                <c:pt idx="3000">
                  <c:v>-3.4784628999999998E-5</c:v>
                </c:pt>
                <c:pt idx="3001">
                  <c:v>-3.4882626000000002E-5</c:v>
                </c:pt>
                <c:pt idx="3002">
                  <c:v>-3.5064146999999997E-5</c:v>
                </c:pt>
                <c:pt idx="3003">
                  <c:v>-3.5324177E-5</c:v>
                </c:pt>
                <c:pt idx="3004">
                  <c:v>-3.5656547999999998E-5</c:v>
                </c:pt>
                <c:pt idx="3005">
                  <c:v>-3.6053997999999999E-5</c:v>
                </c:pt>
                <c:pt idx="3006">
                  <c:v>-3.6508257E-5</c:v>
                </c:pt>
                <c:pt idx="3007">
                  <c:v>-3.7010154999999997E-5</c:v>
                </c:pt>
                <c:pt idx="3008">
                  <c:v>-3.7549758999999999E-5</c:v>
                </c:pt>
                <c:pt idx="3009">
                  <c:v>-3.8116520999999997E-5</c:v>
                </c:pt>
                <c:pt idx="3010">
                  <c:v>-3.8699443000000002E-5</c:v>
                </c:pt>
                <c:pt idx="3011">
                  <c:v>-3.9287249E-5</c:v>
                </c:pt>
                <c:pt idx="3012">
                  <c:v>-3.9868567000000003E-5</c:v>
                </c:pt>
                <c:pt idx="3013">
                  <c:v>-4.0432110999999999E-5</c:v>
                </c:pt>
                <c:pt idx="3014">
                  <c:v>-4.096686E-5</c:v>
                </c:pt>
                <c:pt idx="3015">
                  <c:v>-4.1462243000000002E-5</c:v>
                </c:pt>
                <c:pt idx="3016">
                  <c:v>-4.1908298000000001E-5</c:v>
                </c:pt>
                <c:pt idx="3017">
                  <c:v>-4.2295841000000001E-5</c:v>
                </c:pt>
                <c:pt idx="3018">
                  <c:v>-4.2616610000000002E-5</c:v>
                </c:pt>
                <c:pt idx="3019">
                  <c:v>-4.2863395E-5</c:v>
                </c:pt>
                <c:pt idx="3020">
                  <c:v>-4.3030154000000001E-5</c:v>
                </c:pt>
                <c:pt idx="3021">
                  <c:v>-4.3112109999999997E-5</c:v>
                </c:pt>
                <c:pt idx="3022">
                  <c:v>-4.3105824000000002E-5</c:v>
                </c:pt>
                <c:pt idx="3023">
                  <c:v>-4.3009251999999997E-5</c:v>
                </c:pt>
                <c:pt idx="3024">
                  <c:v>-4.2821773999999999E-5</c:v>
                </c:pt>
                <c:pt idx="3025">
                  <c:v>-4.2544204999999999E-5</c:v>
                </c:pt>
                <c:pt idx="3026">
                  <c:v>-4.2178780999999998E-5</c:v>
                </c:pt>
                <c:pt idx="3027">
                  <c:v>-4.1729123999999999E-5</c:v>
                </c:pt>
                <c:pt idx="3028">
                  <c:v>-4.1200184000000002E-5</c:v>
                </c:pt>
                <c:pt idx="3029">
                  <c:v>-4.0598162999999999E-5</c:v>
                </c:pt>
                <c:pt idx="3030">
                  <c:v>-3.9930413999999998E-5</c:v>
                </c:pt>
                <c:pt idx="3031">
                  <c:v>-3.9205326E-5</c:v>
                </c:pt>
                <c:pt idx="3032">
                  <c:v>-3.8432195000000001E-5</c:v>
                </c:pt>
                <c:pt idx="3033">
                  <c:v>-3.7621074E-5</c:v>
                </c:pt>
                <c:pt idx="3034">
                  <c:v>-3.6782614999999997E-5</c:v>
                </c:pt>
                <c:pt idx="3035">
                  <c:v>-3.5927903E-5</c:v>
                </c:pt>
                <c:pt idx="3036">
                  <c:v>-3.5068277000000001E-5</c:v>
                </c:pt>
                <c:pt idx="3037">
                  <c:v>-3.4215155000000001E-5</c:v>
                </c:pt>
                <c:pt idx="3038">
                  <c:v>-3.3379851999999997E-5</c:v>
                </c:pt>
                <c:pt idx="3039">
                  <c:v>-3.2573398999999999E-5</c:v>
                </c:pt>
                <c:pt idx="3040">
                  <c:v>-3.1806369000000003E-5</c:v>
                </c:pt>
                <c:pt idx="3041">
                  <c:v>-3.1088713000000002E-5</c:v>
                </c:pt>
                <c:pt idx="3042">
                  <c:v>-3.0429596E-5</c:v>
                </c:pt>
                <c:pt idx="3043">
                  <c:v>-2.983726E-5</c:v>
                </c:pt>
                <c:pt idx="3044">
                  <c:v>-2.9318889000000001E-5</c:v>
                </c:pt>
                <c:pt idx="3045">
                  <c:v>-2.8880499999999999E-5</c:v>
                </c:pt>
                <c:pt idx="3046">
                  <c:v>-2.8526849999999999E-5</c:v>
                </c:pt>
                <c:pt idx="3047">
                  <c:v>-2.8261367999999999E-5</c:v>
                </c:pt>
                <c:pt idx="3048">
                  <c:v>-2.8086101000000001E-5</c:v>
                </c:pt>
                <c:pt idx="3049">
                  <c:v>-2.8001690999999999E-5</c:v>
                </c:pt>
                <c:pt idx="3050">
                  <c:v>-2.8007371999999999E-5</c:v>
                </c:pt>
                <c:pt idx="3051">
                  <c:v>-2.810099E-5</c:v>
                </c:pt>
                <c:pt idx="3052">
                  <c:v>-2.8279042E-5</c:v>
                </c:pt>
                <c:pt idx="3053">
                  <c:v>-2.8536734E-5</c:v>
                </c:pt>
                <c:pt idx="3054">
                  <c:v>-2.8868058000000001E-5</c:v>
                </c:pt>
                <c:pt idx="3055">
                  <c:v>-2.9265879999999999E-5</c:v>
                </c:pt>
                <c:pt idx="3056">
                  <c:v>-2.9722031999999999E-5</c:v>
                </c:pt>
                <c:pt idx="3057">
                  <c:v>-3.0227406000000001E-5</c:v>
                </c:pt>
                <c:pt idx="3058">
                  <c:v>-3.0772041999999998E-5</c:v>
                </c:pt>
                <c:pt idx="3059">
                  <c:v>-3.1345201999999998E-5</c:v>
                </c:pt>
                <c:pt idx="3060">
                  <c:v>-3.193541E-5</c:v>
                </c:pt>
                <c:pt idx="3061">
                  <c:v>-3.2530463999999998E-5</c:v>
                </c:pt>
                <c:pt idx="3062">
                  <c:v>-3.3117390999999998E-5</c:v>
                </c:pt>
                <c:pt idx="3063">
                  <c:v>-3.3682332000000002E-5</c:v>
                </c:pt>
                <c:pt idx="3064">
                  <c:v>-3.4210352000000002E-5</c:v>
                </c:pt>
                <c:pt idx="3065">
                  <c:v>-3.4684239999999998E-5</c:v>
                </c:pt>
                <c:pt idx="3066">
                  <c:v>-3.5208802E-5</c:v>
                </c:pt>
                <c:pt idx="3067">
                  <c:v>-3.5638164000000002E-5</c:v>
                </c:pt>
                <c:pt idx="3068">
                  <c:v>-3.5975620000000003E-5</c:v>
                </c:pt>
                <c:pt idx="3069">
                  <c:v>-3.6222751999999997E-5</c:v>
                </c:pt>
                <c:pt idx="3070">
                  <c:v>-3.6380056000000001E-5</c:v>
                </c:pt>
                <c:pt idx="3071">
                  <c:v>-3.6447479000000002E-5</c:v>
                </c:pt>
                <c:pt idx="3072">
                  <c:v>-3.6424875999999999E-5</c:v>
                </c:pt>
                <c:pt idx="3073">
                  <c:v>-3.6312378999999997E-5</c:v>
                </c:pt>
                <c:pt idx="3074">
                  <c:v>-3.61107E-5</c:v>
                </c:pt>
                <c:pt idx="3075">
                  <c:v>-3.5821358999999997E-5</c:v>
                </c:pt>
                <c:pt idx="3076">
                  <c:v>-3.5446852999999999E-5</c:v>
                </c:pt>
                <c:pt idx="3077">
                  <c:v>-3.4990760000000001E-5</c:v>
                </c:pt>
                <c:pt idx="3078">
                  <c:v>-3.4457793999999998E-5</c:v>
                </c:pt>
                <c:pt idx="3079">
                  <c:v>-3.3853814999999999E-5</c:v>
                </c:pt>
                <c:pt idx="3080">
                  <c:v>-3.3185790999999999E-5</c:v>
                </c:pt>
                <c:pt idx="3081">
                  <c:v>-3.2461725999999999E-5</c:v>
                </c:pt>
                <c:pt idx="3082">
                  <c:v>-3.1690558999999999E-5</c:v>
                </c:pt>
                <c:pt idx="3083">
                  <c:v>-3.0882034E-5</c:v>
                </c:pt>
                <c:pt idx="3084">
                  <c:v>-3.0046548999999998E-5</c:v>
                </c:pt>
                <c:pt idx="3085">
                  <c:v>-2.9194991E-5</c:v>
                </c:pt>
                <c:pt idx="3086">
                  <c:v>-2.8338559000000001E-5</c:v>
                </c:pt>
                <c:pt idx="3087">
                  <c:v>-2.7488575000000001E-5</c:v>
                </c:pt>
                <c:pt idx="3088">
                  <c:v>-2.6656302E-5</c:v>
                </c:pt>
                <c:pt idx="3089">
                  <c:v>-2.5852751E-5</c:v>
                </c:pt>
                <c:pt idx="3090">
                  <c:v>-2.5088504E-5</c:v>
                </c:pt>
                <c:pt idx="3091">
                  <c:v>-2.4373534999999999E-5</c:v>
                </c:pt>
                <c:pt idx="3092">
                  <c:v>-2.371705E-5</c:v>
                </c:pt>
                <c:pt idx="3093">
                  <c:v>-2.3127334000000001E-5</c:v>
                </c:pt>
                <c:pt idx="3094">
                  <c:v>-2.2611621E-5</c:v>
                </c:pt>
                <c:pt idx="3095">
                  <c:v>-2.2175972999999999E-5</c:v>
                </c:pt>
                <c:pt idx="3096">
                  <c:v>-2.1825183999999999E-5</c:v>
                </c:pt>
                <c:pt idx="3097">
                  <c:v>-2.1562705999999999E-5</c:v>
                </c:pt>
                <c:pt idx="3098">
                  <c:v>-2.1390597999999999E-5</c:v>
                </c:pt>
                <c:pt idx="3099">
                  <c:v>-2.1309483999999999E-5</c:v>
                </c:pt>
                <c:pt idx="3100">
                  <c:v>-2.1318556999999999E-5</c:v>
                </c:pt>
                <c:pt idx="3101">
                  <c:v>-2.1415582999999999E-5</c:v>
                </c:pt>
                <c:pt idx="3102">
                  <c:v>-2.1596942000000001E-5</c:v>
                </c:pt>
                <c:pt idx="3103">
                  <c:v>-2.1857686000000001E-5</c:v>
                </c:pt>
                <c:pt idx="3104">
                  <c:v>-2.2191615E-5</c:v>
                </c:pt>
                <c:pt idx="3105">
                  <c:v>-2.2591376999999999E-5</c:v>
                </c:pt>
                <c:pt idx="3106">
                  <c:v>-2.3048584000000001E-5</c:v>
                </c:pt>
                <c:pt idx="3107">
                  <c:v>-2.3553943999999999E-5</c:v>
                </c:pt>
                <c:pt idx="3108">
                  <c:v>-2.4097406E-5</c:v>
                </c:pt>
                <c:pt idx="3109">
                  <c:v>-2.4668319000000001E-5</c:v>
                </c:pt>
                <c:pt idx="3110">
                  <c:v>-2.5255603000000001E-5</c:v>
                </c:pt>
                <c:pt idx="3111">
                  <c:v>-2.5847917E-5</c:v>
                </c:pt>
                <c:pt idx="3112">
                  <c:v>-2.6433842999999999E-5</c:v>
                </c:pt>
                <c:pt idx="3113">
                  <c:v>-2.7002067E-5</c:v>
                </c:pt>
                <c:pt idx="3114">
                  <c:v>-2.7541554000000002E-5</c:v>
                </c:pt>
                <c:pt idx="3115">
                  <c:v>-2.8041728999999999E-5</c:v>
                </c:pt>
                <c:pt idx="3116">
                  <c:v>-2.8492641000000001E-5</c:v>
                </c:pt>
                <c:pt idx="3117">
                  <c:v>-2.8885121E-5</c:v>
                </c:pt>
                <c:pt idx="3118">
                  <c:v>-2.9210935000000001E-5</c:v>
                </c:pt>
                <c:pt idx="3119">
                  <c:v>-2.9462904999999999E-5</c:v>
                </c:pt>
                <c:pt idx="3120">
                  <c:v>-2.9635033E-5</c:v>
                </c:pt>
                <c:pt idx="3121">
                  <c:v>-2.9722587999999999E-5</c:v>
                </c:pt>
                <c:pt idx="3122">
                  <c:v>-2.9722185E-5</c:v>
                </c:pt>
                <c:pt idx="3123">
                  <c:v>-2.9631832000000001E-5</c:v>
                </c:pt>
                <c:pt idx="3124">
                  <c:v>-2.9450955999999999E-5</c:v>
                </c:pt>
                <c:pt idx="3125">
                  <c:v>-2.9180409000000001E-5</c:v>
                </c:pt>
                <c:pt idx="3126">
                  <c:v>-2.8822443000000001E-5</c:v>
                </c:pt>
                <c:pt idx="3127">
                  <c:v>-2.8380660000000001E-5</c:v>
                </c:pt>
                <c:pt idx="3128">
                  <c:v>-2.7859949000000001E-5</c:v>
                </c:pt>
                <c:pt idx="3129">
                  <c:v>-2.7266385999999999E-5</c:v>
                </c:pt>
                <c:pt idx="3130">
                  <c:v>-2.6607129000000001E-5</c:v>
                </c:pt>
                <c:pt idx="3131">
                  <c:v>-2.5890287999999999E-5</c:v>
                </c:pt>
                <c:pt idx="3132">
                  <c:v>-2.5124785999999999E-5</c:v>
                </c:pt>
                <c:pt idx="3133">
                  <c:v>-2.4320215999999998E-5</c:v>
                </c:pt>
                <c:pt idx="3134">
                  <c:v>-2.3486694E-5</c:v>
                </c:pt>
                <c:pt idx="3135">
                  <c:v>-2.2634721999999999E-5</c:v>
                </c:pt>
                <c:pt idx="3136">
                  <c:v>-2.1775061000000001E-5</c:v>
                </c:pt>
                <c:pt idx="3137">
                  <c:v>-2.0918640999999999E-5</c:v>
                </c:pt>
                <c:pt idx="3138">
                  <c:v>-2.0076493000000001E-5</c:v>
                </c:pt>
                <c:pt idx="3139">
                  <c:v>-1.9259740000000001E-5</c:v>
                </c:pt>
                <c:pt idx="3140">
                  <c:v>-1.8479648999999999E-5</c:v>
                </c:pt>
                <c:pt idx="3141">
                  <c:v>-1.7747761E-5</c:v>
                </c:pt>
                <c:pt idx="3142">
                  <c:v>-1.7076119999999999E-5</c:v>
                </c:pt>
                <c:pt idx="3143">
                  <c:v>-1.6477612999999998E-5</c:v>
                </c:pt>
                <c:pt idx="3144">
                  <c:v>-1.5966452999999998E-5</c:v>
                </c:pt>
                <c:pt idx="3145">
                  <c:v>-1.5558821000000002E-5</c:v>
                </c:pt>
                <c:pt idx="3146">
                  <c:v>-1.5273689999999998E-5</c:v>
                </c:pt>
                <c:pt idx="3147">
                  <c:v>-1.5059898000000001E-5</c:v>
                </c:pt>
                <c:pt idx="3148">
                  <c:v>-1.4896859000000001E-5</c:v>
                </c:pt>
                <c:pt idx="3149">
                  <c:v>-1.4821463000000001E-5</c:v>
                </c:pt>
                <c:pt idx="3150">
                  <c:v>-1.4834687999999999E-5</c:v>
                </c:pt>
                <c:pt idx="3151">
                  <c:v>-1.4935388E-5</c:v>
                </c:pt>
                <c:pt idx="3152">
                  <c:v>-1.5120556E-5</c:v>
                </c:pt>
                <c:pt idx="3153">
                  <c:v>-1.5385540999999999E-5</c:v>
                </c:pt>
                <c:pt idx="3154">
                  <c:v>-1.5724239000000001E-5</c:v>
                </c:pt>
                <c:pt idx="3155">
                  <c:v>-1.6129281E-5</c:v>
                </c:pt>
                <c:pt idx="3156">
                  <c:v>-1.6592201999999999E-5</c:v>
                </c:pt>
                <c:pt idx="3157">
                  <c:v>-1.7103610000000001E-5</c:v>
                </c:pt>
                <c:pt idx="3158">
                  <c:v>-1.7653355E-5</c:v>
                </c:pt>
                <c:pt idx="3159">
                  <c:v>-1.8230703E-5</c:v>
                </c:pt>
                <c:pt idx="3160">
                  <c:v>-1.8824503000000001E-5</c:v>
                </c:pt>
                <c:pt idx="3161">
                  <c:v>-1.9423369999999999E-5</c:v>
                </c:pt>
                <c:pt idx="3162">
                  <c:v>-2.0015857000000002E-5</c:v>
                </c:pt>
                <c:pt idx="3163">
                  <c:v>-2.0590633999999999E-5</c:v>
                </c:pt>
                <c:pt idx="3164">
                  <c:v>-2.1136662999999999E-5</c:v>
                </c:pt>
                <c:pt idx="3165">
                  <c:v>-2.1643367E-5</c:v>
                </c:pt>
                <c:pt idx="3166">
                  <c:v>-2.2100796999999999E-5</c:v>
                </c:pt>
                <c:pt idx="3167">
                  <c:v>-2.2499781999999998E-5</c:v>
                </c:pt>
                <c:pt idx="3168">
                  <c:v>-2.2832078000000001E-5</c:v>
                </c:pt>
                <c:pt idx="3169">
                  <c:v>-2.3090491000000001E-5</c:v>
                </c:pt>
                <c:pt idx="3170">
                  <c:v>-2.3268993000000001E-5</c:v>
                </c:pt>
                <c:pt idx="3171">
                  <c:v>-2.3362817999999999E-5</c:v>
                </c:pt>
                <c:pt idx="3172">
                  <c:v>-2.3368534000000001E-5</c:v>
                </c:pt>
                <c:pt idx="3173">
                  <c:v>-2.3284100999999999E-5</c:v>
                </c:pt>
                <c:pt idx="3174">
                  <c:v>-2.3108900000000002E-5</c:v>
                </c:pt>
                <c:pt idx="3175">
                  <c:v>-2.2843747000000001E-5</c:v>
                </c:pt>
                <c:pt idx="3176">
                  <c:v>-2.2490875999999999E-5</c:v>
                </c:pt>
                <c:pt idx="3177">
                  <c:v>-2.2053907000000002E-5</c:v>
                </c:pt>
                <c:pt idx="3178">
                  <c:v>-2.1537789999999998E-5</c:v>
                </c:pt>
                <c:pt idx="3179">
                  <c:v>-2.0948724000000001E-5</c:v>
                </c:pt>
                <c:pt idx="3180">
                  <c:v>-2.0294060999999999E-5</c:v>
                </c:pt>
                <c:pt idx="3181">
                  <c:v>-1.958219E-5</c:v>
                </c:pt>
                <c:pt idx="3182">
                  <c:v>-1.8822403999999999E-5</c:v>
                </c:pt>
                <c:pt idx="3183">
                  <c:v>-1.8024756E-5</c:v>
                </c:pt>
                <c:pt idx="3184">
                  <c:v>-1.7199896E-5</c:v>
                </c:pt>
                <c:pt idx="3185">
                  <c:v>-1.6358906E-5</c:v>
                </c:pt>
                <c:pt idx="3186">
                  <c:v>-1.5513126E-5</c:v>
                </c:pt>
                <c:pt idx="3187">
                  <c:v>-1.4673972000000001E-5</c:v>
                </c:pt>
                <c:pt idx="3188">
                  <c:v>-1.3852759E-5</c:v>
                </c:pt>
                <c:pt idx="3189">
                  <c:v>-1.3060521000000001E-5</c:v>
                </c:pt>
                <c:pt idx="3190">
                  <c:v>-1.2307837000000001E-5</c:v>
                </c:pt>
                <c:pt idx="3191">
                  <c:v>-1.1604665E-5</c:v>
                </c:pt>
                <c:pt idx="3192">
                  <c:v>-1.0960184999999999E-5</c:v>
                </c:pt>
                <c:pt idx="3193">
                  <c:v>-1.0382652E-5</c:v>
                </c:pt>
                <c:pt idx="3194">
                  <c:v>-9.8792687000000008E-6</c:v>
                </c:pt>
                <c:pt idx="3195">
                  <c:v>-9.4560701000000004E-6</c:v>
                </c:pt>
                <c:pt idx="3196">
                  <c:v>-9.1178294000000001E-6</c:v>
                </c:pt>
                <c:pt idx="3197">
                  <c:v>-8.8679815999999998E-6</c:v>
                </c:pt>
                <c:pt idx="3198">
                  <c:v>-8.7085702999999993E-6</c:v>
                </c:pt>
                <c:pt idx="3199">
                  <c:v>-8.6402152E-6</c:v>
                </c:pt>
                <c:pt idx="3200">
                  <c:v>-8.6621026999999997E-6</c:v>
                </c:pt>
                <c:pt idx="3201">
                  <c:v>-8.7719985999999992E-6</c:v>
                </c:pt>
                <c:pt idx="3202">
                  <c:v>-8.9662841000000004E-6</c:v>
                </c:pt>
                <c:pt idx="3203">
                  <c:v>-9.2400129000000003E-6</c:v>
                </c:pt>
                <c:pt idx="3204">
                  <c:v>-9.5869894999999995E-6</c:v>
                </c:pt>
                <c:pt idx="3205">
                  <c:v>-9.9998676E-6</c:v>
                </c:pt>
                <c:pt idx="3206">
                  <c:v>-1.0470265E-5</c:v>
                </c:pt>
                <c:pt idx="3207">
                  <c:v>-1.0988896999999999E-5</c:v>
                </c:pt>
                <c:pt idx="3208">
                  <c:v>-1.1545722E-5</c:v>
                </c:pt>
                <c:pt idx="3209">
                  <c:v>-1.2130096999999999E-5</c:v>
                </c:pt>
                <c:pt idx="3210">
                  <c:v>-1.2730945E-5</c:v>
                </c:pt>
                <c:pt idx="3211">
                  <c:v>-1.3336931000000001E-5</c:v>
                </c:pt>
                <c:pt idx="3212">
                  <c:v>-1.3936630999999999E-5</c:v>
                </c:pt>
                <c:pt idx="3213">
                  <c:v>-1.4518715999999999E-5</c:v>
                </c:pt>
                <c:pt idx="3214">
                  <c:v>-1.5072120000000001E-5</c:v>
                </c:pt>
                <c:pt idx="3215">
                  <c:v>-1.5586218999999999E-5</c:v>
                </c:pt>
                <c:pt idx="3216">
                  <c:v>-1.6050991000000001E-5</c:v>
                </c:pt>
                <c:pt idx="3217">
                  <c:v>-1.6457176E-5</c:v>
                </c:pt>
                <c:pt idx="3218">
                  <c:v>-1.6796425999999998E-5</c:v>
                </c:pt>
                <c:pt idx="3219">
                  <c:v>-1.7061447000000001E-5</c:v>
                </c:pt>
                <c:pt idx="3220">
                  <c:v>-1.7246133000000001E-5</c:v>
                </c:pt>
                <c:pt idx="3221">
                  <c:v>-1.7345694999999999E-5</c:v>
                </c:pt>
                <c:pt idx="3222">
                  <c:v>-1.7356788999999999E-5</c:v>
                </c:pt>
                <c:pt idx="3223">
                  <c:v>-1.7277643E-5</c:v>
                </c:pt>
                <c:pt idx="3224">
                  <c:v>-1.7108199000000001E-5</c:v>
                </c:pt>
                <c:pt idx="3225">
                  <c:v>-1.6850263999999998E-5</c:v>
                </c:pt>
                <c:pt idx="3226">
                  <c:v>-1.6507692999999999E-5</c:v>
                </c:pt>
                <c:pt idx="3227">
                  <c:v>-1.6081664E-5</c:v>
                </c:pt>
                <c:pt idx="3228">
                  <c:v>-1.5601667999999999E-5</c:v>
                </c:pt>
                <c:pt idx="3229">
                  <c:v>-1.5030844000000001E-5</c:v>
                </c:pt>
                <c:pt idx="3230">
                  <c:v>-1.4383685999999999E-5</c:v>
                </c:pt>
                <c:pt idx="3231">
                  <c:v>-1.367354E-5</c:v>
                </c:pt>
                <c:pt idx="3232">
                  <c:v>-1.2913000999999999E-5</c:v>
                </c:pt>
                <c:pt idx="3233">
                  <c:v>-1.2114206E-5</c:v>
                </c:pt>
                <c:pt idx="3234">
                  <c:v>-1.1289014999999999E-5</c:v>
                </c:pt>
                <c:pt idx="3235">
                  <c:v>-1.0449108E-5</c:v>
                </c:pt>
                <c:pt idx="3236">
                  <c:v>-9.6060169000000008E-6</c:v>
                </c:pt>
                <c:pt idx="3237">
                  <c:v>-8.7710995000000001E-6</c:v>
                </c:pt>
                <c:pt idx="3238">
                  <c:v>-7.9554680999999994E-6</c:v>
                </c:pt>
                <c:pt idx="3239">
                  <c:v>-7.1698909000000002E-6</c:v>
                </c:pt>
                <c:pt idx="3240">
                  <c:v>-6.4246699000000002E-6</c:v>
                </c:pt>
                <c:pt idx="3241">
                  <c:v>-5.7295063000000004E-6</c:v>
                </c:pt>
                <c:pt idx="3242">
                  <c:v>-5.0933619999999996E-6</c:v>
                </c:pt>
                <c:pt idx="3243">
                  <c:v>-4.5243214999999997E-6</c:v>
                </c:pt>
                <c:pt idx="3244">
                  <c:v>-4.0294626E-6</c:v>
                </c:pt>
                <c:pt idx="3245">
                  <c:v>-3.6147381E-6</c:v>
                </c:pt>
                <c:pt idx="3246">
                  <c:v>-3.2848741000000002E-6</c:v>
                </c:pt>
                <c:pt idx="3247">
                  <c:v>-3.0432867000000002E-6</c:v>
                </c:pt>
                <c:pt idx="3248">
                  <c:v>-2.8920201000000001E-6</c:v>
                </c:pt>
                <c:pt idx="3249">
                  <c:v>-2.8317076E-6</c:v>
                </c:pt>
                <c:pt idx="3250">
                  <c:v>-2.8615553999999998E-6</c:v>
                </c:pt>
                <c:pt idx="3251">
                  <c:v>-2.9793513000000002E-6</c:v>
                </c:pt>
                <c:pt idx="3252">
                  <c:v>-3.1814965E-6</c:v>
                </c:pt>
                <c:pt idx="3253">
                  <c:v>-3.4630607000000001E-6</c:v>
                </c:pt>
                <c:pt idx="3254">
                  <c:v>-3.8178590999999998E-6</c:v>
                </c:pt>
                <c:pt idx="3255">
                  <c:v>-4.2385500000000003E-6</c:v>
                </c:pt>
                <c:pt idx="3256">
                  <c:v>-4.7167513000000003E-6</c:v>
                </c:pt>
                <c:pt idx="3257">
                  <c:v>-5.2431730000000004E-6</c:v>
                </c:pt>
                <c:pt idx="3258">
                  <c:v>-5.8077654000000004E-6</c:v>
                </c:pt>
                <c:pt idx="3259">
                  <c:v>-6.3998780000000002E-6</c:v>
                </c:pt>
                <c:pt idx="3260">
                  <c:v>-7.0084279999999996E-6</c:v>
                </c:pt>
                <c:pt idx="3261">
                  <c:v>-7.6220759999999996E-6</c:v>
                </c:pt>
                <c:pt idx="3262">
                  <c:v>-8.2294051999999997E-6</c:v>
                </c:pt>
                <c:pt idx="3263">
                  <c:v>-8.8191009999999994E-6</c:v>
                </c:pt>
                <c:pt idx="3264">
                  <c:v>-9.3801297000000008E-6</c:v>
                </c:pt>
                <c:pt idx="3265">
                  <c:v>-9.9019126E-6</c:v>
                </c:pt>
                <c:pt idx="3266">
                  <c:v>-1.0374492E-5</c:v>
                </c:pt>
                <c:pt idx="3267">
                  <c:v>-1.0788689E-5</c:v>
                </c:pt>
                <c:pt idx="3268">
                  <c:v>-1.1136248E-5</c:v>
                </c:pt>
                <c:pt idx="3269">
                  <c:v>-1.1409965E-5</c:v>
                </c:pt>
                <c:pt idx="3270">
                  <c:v>-1.1603804999999999E-5</c:v>
                </c:pt>
                <c:pt idx="3271">
                  <c:v>-1.1712997E-5</c:v>
                </c:pt>
                <c:pt idx="3272">
                  <c:v>-1.1734108E-5</c:v>
                </c:pt>
                <c:pt idx="3273">
                  <c:v>-1.1665099E-5</c:v>
                </c:pt>
                <c:pt idx="3274">
                  <c:v>-1.1505357000000001E-5</c:v>
                </c:pt>
                <c:pt idx="3275">
                  <c:v>-1.1255708E-5</c:v>
                </c:pt>
                <c:pt idx="3276">
                  <c:v>-1.0918398999999999E-5</c:v>
                </c:pt>
                <c:pt idx="3277">
                  <c:v>-1.0497069E-5</c:v>
                </c:pt>
                <c:pt idx="3278">
                  <c:v>-9.996681E-6</c:v>
                </c:pt>
                <c:pt idx="3279">
                  <c:v>-9.4234507E-6</c:v>
                </c:pt>
                <c:pt idx="3280">
                  <c:v>-8.7847391000000007E-6</c:v>
                </c:pt>
                <c:pt idx="3281">
                  <c:v>-8.0889337999999995E-6</c:v>
                </c:pt>
                <c:pt idx="3282">
                  <c:v>-7.3453116000000004E-6</c:v>
                </c:pt>
                <c:pt idx="3283">
                  <c:v>-6.5638855000000003E-6</c:v>
                </c:pt>
                <c:pt idx="3284">
                  <c:v>-5.7552402999999996E-6</c:v>
                </c:pt>
                <c:pt idx="3285">
                  <c:v>-4.9303598000000001E-6</c:v>
                </c:pt>
                <c:pt idx="3286">
                  <c:v>-4.1004481000000002E-6</c:v>
                </c:pt>
                <c:pt idx="3287">
                  <c:v>-3.2767515999999999E-6</c:v>
                </c:pt>
                <c:pt idx="3288">
                  <c:v>-2.4703833000000001E-6</c:v>
                </c:pt>
                <c:pt idx="3289">
                  <c:v>-1.6921569E-6</c:v>
                </c:pt>
                <c:pt idx="3290">
                  <c:v>-9.5243493999999999E-7</c:v>
                </c:pt>
                <c:pt idx="3291">
                  <c:v>-2.6099744999999998E-7</c:v>
                </c:pt>
                <c:pt idx="3292">
                  <c:v>3.7306303000000001E-7</c:v>
                </c:pt>
                <c:pt idx="3293">
                  <c:v>9.4141279999999995E-7</c:v>
                </c:pt>
                <c:pt idx="3294">
                  <c:v>1.4365078000000001E-6</c:v>
                </c:pt>
                <c:pt idx="3295">
                  <c:v>1.8515762E-6</c:v>
                </c:pt>
                <c:pt idx="3296">
                  <c:v>2.1805442E-6</c:v>
                </c:pt>
                <c:pt idx="3297">
                  <c:v>2.4178983999999999E-6</c:v>
                </c:pt>
                <c:pt idx="3298">
                  <c:v>2.5584731E-6</c:v>
                </c:pt>
                <c:pt idx="3299">
                  <c:v>2.5971565000000001E-6</c:v>
                </c:pt>
                <c:pt idx="3300">
                  <c:v>2.5285039000000002E-6</c:v>
                </c:pt>
                <c:pt idx="3301">
                  <c:v>2.4112340999999999E-6</c:v>
                </c:pt>
                <c:pt idx="3302">
                  <c:v>2.2128568E-6</c:v>
                </c:pt>
                <c:pt idx="3303">
                  <c:v>1.9256998000000002E-6</c:v>
                </c:pt>
                <c:pt idx="3304">
                  <c:v>1.5600312999999999E-6</c:v>
                </c:pt>
                <c:pt idx="3305">
                  <c:v>1.1259479E-6</c:v>
                </c:pt>
                <c:pt idx="3306">
                  <c:v>6.3360089000000001E-7</c:v>
                </c:pt>
                <c:pt idx="3307">
                  <c:v>9.3335105999999996E-8</c:v>
                </c:pt>
                <c:pt idx="3308">
                  <c:v>-4.8424524999999999E-7</c:v>
                </c:pt>
                <c:pt idx="3309">
                  <c:v>-1.0882718999999999E-6</c:v>
                </c:pt>
                <c:pt idx="3310">
                  <c:v>-1.7076578E-6</c:v>
                </c:pt>
                <c:pt idx="3311">
                  <c:v>-2.3311823E-6</c:v>
                </c:pt>
                <c:pt idx="3312">
                  <c:v>-2.9476060000000001E-6</c:v>
                </c:pt>
                <c:pt idx="3313">
                  <c:v>-3.5458084E-6</c:v>
                </c:pt>
                <c:pt idx="3314">
                  <c:v>-4.1149392000000001E-6</c:v>
                </c:pt>
                <c:pt idx="3315">
                  <c:v>-4.6445768000000001E-6</c:v>
                </c:pt>
                <c:pt idx="3316">
                  <c:v>-5.1248886E-6</c:v>
                </c:pt>
                <c:pt idx="3317">
                  <c:v>-5.5467868000000004E-6</c:v>
                </c:pt>
                <c:pt idx="3318">
                  <c:v>-5.9020765999999996E-6</c:v>
                </c:pt>
                <c:pt idx="3319">
                  <c:v>-6.1835905000000002E-6</c:v>
                </c:pt>
                <c:pt idx="3320">
                  <c:v>-6.3853081999999998E-6</c:v>
                </c:pt>
                <c:pt idx="3321">
                  <c:v>-6.5024569999999999E-6</c:v>
                </c:pt>
                <c:pt idx="3322">
                  <c:v>-6.5315929000000004E-6</c:v>
                </c:pt>
                <c:pt idx="3323">
                  <c:v>-6.4706586000000003E-6</c:v>
                </c:pt>
                <c:pt idx="3324">
                  <c:v>-6.3190194E-6</c:v>
                </c:pt>
                <c:pt idx="3325">
                  <c:v>-6.0774750999999997E-6</c:v>
                </c:pt>
                <c:pt idx="3326">
                  <c:v>-5.7482484999999996E-6</c:v>
                </c:pt>
                <c:pt idx="3327">
                  <c:v>-5.3349511999999998E-6</c:v>
                </c:pt>
                <c:pt idx="3328">
                  <c:v>-4.8425257000000003E-6</c:v>
                </c:pt>
                <c:pt idx="3329">
                  <c:v>-4.2771679000000003E-6</c:v>
                </c:pt>
                <c:pt idx="3330">
                  <c:v>-3.6462279999999998E-6</c:v>
                </c:pt>
                <c:pt idx="3331">
                  <c:v>-2.9580945000000001E-6</c:v>
                </c:pt>
                <c:pt idx="3332">
                  <c:v>-2.2220607E-6</c:v>
                </c:pt>
                <c:pt idx="3333">
                  <c:v>-1.4481782000000001E-6</c:v>
                </c:pt>
                <c:pt idx="3334">
                  <c:v>-6.4709785999999998E-7</c:v>
                </c:pt>
                <c:pt idx="3335">
                  <c:v>1.7009831999999999E-7</c:v>
                </c:pt>
                <c:pt idx="3336">
                  <c:v>9.9207181000000002E-7</c:v>
                </c:pt>
                <c:pt idx="3337">
                  <c:v>1.8074063E-6</c:v>
                </c:pt>
                <c:pt idx="3338">
                  <c:v>2.6047876999999999E-6</c:v>
                </c:pt>
                <c:pt idx="3339">
                  <c:v>3.3731822E-6</c:v>
                </c:pt>
                <c:pt idx="3340">
                  <c:v>4.1020106000000002E-6</c:v>
                </c:pt>
                <c:pt idx="3341">
                  <c:v>4.7813152000000004E-6</c:v>
                </c:pt>
                <c:pt idx="3342">
                  <c:v>5.4019169999999997E-6</c:v>
                </c:pt>
                <c:pt idx="3343">
                  <c:v>5.9555613E-6</c:v>
                </c:pt>
                <c:pt idx="3344">
                  <c:v>6.4350483999999996E-6</c:v>
                </c:pt>
                <c:pt idx="3345">
                  <c:v>6.8343477999999997E-6</c:v>
                </c:pt>
                <c:pt idx="3346">
                  <c:v>7.1486940000000001E-6</c:v>
                </c:pt>
                <c:pt idx="3347">
                  <c:v>7.3746618000000002E-6</c:v>
                </c:pt>
                <c:pt idx="3348">
                  <c:v>7.5102205999999999E-6</c:v>
                </c:pt>
                <c:pt idx="3349">
                  <c:v>7.5547654999999999E-6</c:v>
                </c:pt>
                <c:pt idx="3350">
                  <c:v>7.5091255000000004E-6</c:v>
                </c:pt>
                <c:pt idx="3351">
                  <c:v>7.3755478999999996E-6</c:v>
                </c:pt>
                <c:pt idx="3352">
                  <c:v>7.1576594000000002E-6</c:v>
                </c:pt>
                <c:pt idx="3353">
                  <c:v>6.8604040999999996E-6</c:v>
                </c:pt>
                <c:pt idx="3354">
                  <c:v>6.4899603000000001E-6</c:v>
                </c:pt>
                <c:pt idx="3355">
                  <c:v>6.0536363999999998E-6</c:v>
                </c:pt>
                <c:pt idx="3356">
                  <c:v>5.5597494999999999E-6</c:v>
                </c:pt>
                <c:pt idx="3357">
                  <c:v>5.0174891999999996E-6</c:v>
                </c:pt>
                <c:pt idx="3358">
                  <c:v>4.4367687E-6</c:v>
                </c:pt>
                <c:pt idx="3359">
                  <c:v>3.8280695999999997E-6</c:v>
                </c:pt>
                <c:pt idx="3360">
                  <c:v>3.2022830999999999E-6</c:v>
                </c:pt>
                <c:pt idx="3361">
                  <c:v>2.5705552000000001E-6</c:v>
                </c:pt>
                <c:pt idx="3362">
                  <c:v>1.94414E-6</c:v>
                </c:pt>
                <c:pt idx="3363">
                  <c:v>1.3342705E-6</c:v>
                </c:pt>
                <c:pt idx="3364">
                  <c:v>7.5205367999999997E-7</c:v>
                </c:pt>
                <c:pt idx="3365">
                  <c:v>2.0839845E-7</c:v>
                </c:pt>
                <c:pt idx="3366">
                  <c:v>-2.8601207E-7</c:v>
                </c:pt>
                <c:pt idx="3367">
                  <c:v>-7.2069477000000002E-7</c:v>
                </c:pt>
                <c:pt idx="3368">
                  <c:v>-1.0852746999999999E-6</c:v>
                </c:pt>
                <c:pt idx="3369">
                  <c:v>-1.3693142E-6</c:v>
                </c:pt>
                <c:pt idx="3370">
                  <c:v>-1.5620499E-6</c:v>
                </c:pt>
                <c:pt idx="3371">
                  <c:v>-1.6814044E-6</c:v>
                </c:pt>
                <c:pt idx="3372">
                  <c:v>-1.7325946E-6</c:v>
                </c:pt>
                <c:pt idx="3373">
                  <c:v>-1.6848277000000001E-6</c:v>
                </c:pt>
                <c:pt idx="3374">
                  <c:v>-1.5409020999999999E-6</c:v>
                </c:pt>
                <c:pt idx="3375">
                  <c:v>-1.3040449E-6</c:v>
                </c:pt>
                <c:pt idx="3376">
                  <c:v>-9.7813173999999994E-7</c:v>
                </c:pt>
                <c:pt idx="3377">
                  <c:v>-5.6784187999999997E-7</c:v>
                </c:pt>
                <c:pt idx="3378">
                  <c:v>-7.8756071E-8</c:v>
                </c:pt>
                <c:pt idx="3379">
                  <c:v>4.8259816999999997E-7</c:v>
                </c:pt>
                <c:pt idx="3380">
                  <c:v>1.1087475999999999E-6</c:v>
                </c:pt>
                <c:pt idx="3381">
                  <c:v>1.7913152E-6</c:v>
                </c:pt>
                <c:pt idx="3382">
                  <c:v>2.521097E-6</c:v>
                </c:pt>
                <c:pt idx="3383">
                  <c:v>3.2881690999999998E-6</c:v>
                </c:pt>
                <c:pt idx="3384">
                  <c:v>4.0820183999999999E-6</c:v>
                </c:pt>
                <c:pt idx="3385">
                  <c:v>4.8916932E-6</c:v>
                </c:pt>
                <c:pt idx="3386">
                  <c:v>5.7059674000000004E-6</c:v>
                </c:pt>
                <c:pt idx="3387">
                  <c:v>6.5135147999999999E-6</c:v>
                </c:pt>
                <c:pt idx="3388">
                  <c:v>7.3030881E-6</c:v>
                </c:pt>
                <c:pt idx="3389">
                  <c:v>8.0636993000000008E-6</c:v>
                </c:pt>
                <c:pt idx="3390">
                  <c:v>8.7847963999999998E-6</c:v>
                </c:pt>
                <c:pt idx="3391">
                  <c:v>9.4564347000000007E-6</c:v>
                </c:pt>
                <c:pt idx="3392">
                  <c:v>1.0069437E-5</c:v>
                </c:pt>
                <c:pt idx="3393">
                  <c:v>1.0615544000000001E-5</c:v>
                </c:pt>
                <c:pt idx="3394">
                  <c:v>1.1087544000000001E-5</c:v>
                </c:pt>
                <c:pt idx="3395">
                  <c:v>1.1479392E-5</c:v>
                </c:pt>
                <c:pt idx="3396">
                  <c:v>1.1786307E-5</c:v>
                </c:pt>
                <c:pt idx="3397">
                  <c:v>1.2004843999999999E-5</c:v>
                </c:pt>
                <c:pt idx="3398">
                  <c:v>1.2132955000000001E-5</c:v>
                </c:pt>
                <c:pt idx="3399">
                  <c:v>1.2170015E-5</c:v>
                </c:pt>
                <c:pt idx="3400">
                  <c:v>1.2116837E-5</c:v>
                </c:pt>
                <c:pt idx="3401">
                  <c:v>1.1975654E-5</c:v>
                </c:pt>
                <c:pt idx="3402">
                  <c:v>1.1750087000000001E-5</c:v>
                </c:pt>
                <c:pt idx="3403">
                  <c:v>1.1445085000000001E-5</c:v>
                </c:pt>
                <c:pt idx="3404">
                  <c:v>1.1066848E-5</c:v>
                </c:pt>
                <c:pt idx="3405">
                  <c:v>1.0622729E-5</c:v>
                </c:pt>
                <c:pt idx="3406">
                  <c:v>1.0121117E-5</c:v>
                </c:pt>
                <c:pt idx="3407">
                  <c:v>9.5713048999999997E-6</c:v>
                </c:pt>
                <c:pt idx="3408">
                  <c:v>8.9833448000000008E-6</c:v>
                </c:pt>
                <c:pt idx="3409">
                  <c:v>8.3678877000000007E-6</c:v>
                </c:pt>
                <c:pt idx="3410">
                  <c:v>7.7360161000000005E-6</c:v>
                </c:pt>
                <c:pt idx="3411">
                  <c:v>7.0990696000000002E-6</c:v>
                </c:pt>
                <c:pt idx="3412">
                  <c:v>6.4684652999999999E-6</c:v>
                </c:pt>
                <c:pt idx="3413">
                  <c:v>5.8555181000000001E-6</c:v>
                </c:pt>
                <c:pt idx="3414">
                  <c:v>5.2712608999999999E-6</c:v>
                </c:pt>
                <c:pt idx="3415">
                  <c:v>4.7262707E-6</c:v>
                </c:pt>
                <c:pt idx="3416">
                  <c:v>4.2305005000000001E-6</c:v>
                </c:pt>
                <c:pt idx="3417">
                  <c:v>3.7931221999999998E-6</c:v>
                </c:pt>
                <c:pt idx="3418">
                  <c:v>3.4223810000000002E-6</c:v>
                </c:pt>
                <c:pt idx="3419">
                  <c:v>3.1254659999999999E-6</c:v>
                </c:pt>
                <c:pt idx="3420">
                  <c:v>2.9083967999999998E-6</c:v>
                </c:pt>
                <c:pt idx="3421">
                  <c:v>2.7759306E-6</c:v>
                </c:pt>
                <c:pt idx="3422">
                  <c:v>2.7314889999999999E-6</c:v>
                </c:pt>
                <c:pt idx="3423">
                  <c:v>2.7771079999999999E-6</c:v>
                </c:pt>
                <c:pt idx="3424">
                  <c:v>2.9134104999999999E-6</c:v>
                </c:pt>
                <c:pt idx="3425">
                  <c:v>3.1396021E-6</c:v>
                </c:pt>
                <c:pt idx="3426">
                  <c:v>3.4534902000000001E-6</c:v>
                </c:pt>
                <c:pt idx="3427">
                  <c:v>3.8515251000000003E-6</c:v>
                </c:pt>
                <c:pt idx="3428">
                  <c:v>4.3288614999999999E-6</c:v>
                </c:pt>
                <c:pt idx="3429">
                  <c:v>4.8794390000000003E-6</c:v>
                </c:pt>
                <c:pt idx="3430">
                  <c:v>5.4960763999999997E-6</c:v>
                </c:pt>
                <c:pt idx="3431">
                  <c:v>6.1705778999999997E-6</c:v>
                </c:pt>
                <c:pt idx="3432">
                  <c:v>6.8938443000000001E-6</c:v>
                </c:pt>
                <c:pt idx="3433">
                  <c:v>7.6559834000000008E-6</c:v>
                </c:pt>
                <c:pt idx="3434">
                  <c:v>8.4464135999999995E-6</c:v>
                </c:pt>
                <c:pt idx="3435">
                  <c:v>9.2539491000000003E-6</c:v>
                </c:pt>
                <c:pt idx="3436">
                  <c:v>1.0066860000000001E-5</c:v>
                </c:pt>
                <c:pt idx="3437">
                  <c:v>1.0872892E-5</c:v>
                </c:pt>
                <c:pt idx="3438">
                  <c:v>1.1659239E-5</c:v>
                </c:pt>
                <c:pt idx="3439">
                  <c:v>1.2412444E-5</c:v>
                </c:pt>
                <c:pt idx="3440">
                  <c:v>1.3118224E-5</c:v>
                </c:pt>
                <c:pt idx="3441">
                  <c:v>1.3762384E-5</c:v>
                </c:pt>
                <c:pt idx="3442">
                  <c:v>1.4400676E-5</c:v>
                </c:pt>
                <c:pt idx="3443">
                  <c:v>1.4956444999999999E-5</c:v>
                </c:pt>
                <c:pt idx="3444">
                  <c:v>1.5427514999999999E-5</c:v>
                </c:pt>
                <c:pt idx="3445">
                  <c:v>1.581165E-5</c:v>
                </c:pt>
                <c:pt idx="3446">
                  <c:v>1.6106878E-5</c:v>
                </c:pt>
                <c:pt idx="3447">
                  <c:v>1.6311765E-5</c:v>
                </c:pt>
                <c:pt idx="3448">
                  <c:v>1.6425635999999999E-5</c:v>
                </c:pt>
                <c:pt idx="3449">
                  <c:v>1.6448751999999999E-5</c:v>
                </c:pt>
                <c:pt idx="3450">
                  <c:v>1.6382444000000001E-5</c:v>
                </c:pt>
                <c:pt idx="3451">
                  <c:v>1.6229195999999999E-5</c:v>
                </c:pt>
                <c:pt idx="3452">
                  <c:v>1.5992693000000001E-5</c:v>
                </c:pt>
                <c:pt idx="3453">
                  <c:v>1.5677827000000001E-5</c:v>
                </c:pt>
                <c:pt idx="3454">
                  <c:v>1.5290666999999999E-5</c:v>
                </c:pt>
                <c:pt idx="3455">
                  <c:v>1.4838403E-5</c:v>
                </c:pt>
                <c:pt idx="3456">
                  <c:v>1.4329248E-5</c:v>
                </c:pt>
                <c:pt idx="3457">
                  <c:v>1.3772334E-5</c:v>
                </c:pt>
                <c:pt idx="3458">
                  <c:v>1.3177565E-5</c:v>
                </c:pt>
                <c:pt idx="3459">
                  <c:v>1.2555473E-5</c:v>
                </c:pt>
                <c:pt idx="3460">
                  <c:v>1.1917049E-5</c:v>
                </c:pt>
                <c:pt idx="3461">
                  <c:v>1.1273564999999999E-5</c:v>
                </c:pt>
                <c:pt idx="3462">
                  <c:v>1.0636394000000001E-5</c:v>
                </c:pt>
                <c:pt idx="3463">
                  <c:v>1.0016828E-5</c:v>
                </c:pt>
                <c:pt idx="3464">
                  <c:v>9.4258902999999998E-6</c:v>
                </c:pt>
                <c:pt idx="3465">
                  <c:v>8.8741622999999997E-6</c:v>
                </c:pt>
                <c:pt idx="3466">
                  <c:v>8.3716096000000005E-6</c:v>
                </c:pt>
                <c:pt idx="3467">
                  <c:v>7.9274232000000008E-6</c:v>
                </c:pt>
                <c:pt idx="3468">
                  <c:v>7.5498716999999997E-6</c:v>
                </c:pt>
                <c:pt idx="3469">
                  <c:v>7.2461697E-6</c:v>
                </c:pt>
                <c:pt idx="3470">
                  <c:v>7.0223625999999997E-6</c:v>
                </c:pt>
                <c:pt idx="3471">
                  <c:v>6.8832312000000001E-6</c:v>
                </c:pt>
                <c:pt idx="3472">
                  <c:v>6.8322166999999996E-6</c:v>
                </c:pt>
                <c:pt idx="3473">
                  <c:v>6.8713662000000002E-6</c:v>
                </c:pt>
                <c:pt idx="3474">
                  <c:v>7.0013013000000003E-6</c:v>
                </c:pt>
                <c:pt idx="3475">
                  <c:v>7.2212086000000003E-6</c:v>
                </c:pt>
                <c:pt idx="3476">
                  <c:v>7.5288535000000003E-6</c:v>
                </c:pt>
                <c:pt idx="3477">
                  <c:v>7.9206156000000007E-6</c:v>
                </c:pt>
                <c:pt idx="3478">
                  <c:v>8.3915457000000002E-6</c:v>
                </c:pt>
                <c:pt idx="3479">
                  <c:v>8.9354445999999992E-6</c:v>
                </c:pt>
                <c:pt idx="3480">
                  <c:v>9.5449604999999995E-6</c:v>
                </c:pt>
                <c:pt idx="3481">
                  <c:v>1.0211704999999999E-5</c:v>
                </c:pt>
                <c:pt idx="3482">
                  <c:v>1.0926384000000001E-5</c:v>
                </c:pt>
                <c:pt idx="3483">
                  <c:v>1.1678947E-5</c:v>
                </c:pt>
                <c:pt idx="3484">
                  <c:v>1.2458743000000001E-5</c:v>
                </c:pt>
                <c:pt idx="3485">
                  <c:v>1.3254687999999999E-5</c:v>
                </c:pt>
                <c:pt idx="3486">
                  <c:v>1.4055443E-5</c:v>
                </c:pt>
                <c:pt idx="3487">
                  <c:v>1.4849592000000001E-5</c:v>
                </c:pt>
                <c:pt idx="3488">
                  <c:v>1.5625820999999999E-5</c:v>
                </c:pt>
                <c:pt idx="3489">
                  <c:v>1.6373101E-5</c:v>
                </c:pt>
                <c:pt idx="3490">
                  <c:v>1.7080860000000002E-5</c:v>
                </c:pt>
                <c:pt idx="3491">
                  <c:v>1.7739152E-5</c:v>
                </c:pt>
                <c:pt idx="3492">
                  <c:v>1.8338813E-5</c:v>
                </c:pt>
                <c:pt idx="3493">
                  <c:v>1.8871608999999999E-5</c:v>
                </c:pt>
                <c:pt idx="3494">
                  <c:v>1.9330362999999999E-5</c:v>
                </c:pt>
                <c:pt idx="3495">
                  <c:v>1.9709068999999999E-5</c:v>
                </c:pt>
                <c:pt idx="3496">
                  <c:v>2.000298E-5</c:v>
                </c:pt>
                <c:pt idx="3497">
                  <c:v>2.0208684000000001E-5</c:v>
                </c:pt>
                <c:pt idx="3498">
                  <c:v>2.0324151E-5</c:v>
                </c:pt>
                <c:pt idx="3499">
                  <c:v>2.0348754000000002E-5</c:v>
                </c:pt>
                <c:pt idx="3500">
                  <c:v>2.0283277E-5</c:v>
                </c:pt>
                <c:pt idx="3501">
                  <c:v>2.0129887999999999E-5</c:v>
                </c:pt>
                <c:pt idx="3502">
                  <c:v>1.9892098999999999E-5</c:v>
                </c:pt>
                <c:pt idx="3503">
                  <c:v>1.9574700000000001E-5</c:v>
                </c:pt>
                <c:pt idx="3504">
                  <c:v>1.9183678E-5</c:v>
                </c:pt>
                <c:pt idx="3505">
                  <c:v>1.8726121000000001E-5</c:v>
                </c:pt>
                <c:pt idx="3506">
                  <c:v>1.8210117E-5</c:v>
                </c:pt>
                <c:pt idx="3507">
                  <c:v>1.7644644000000001E-5</c:v>
                </c:pt>
                <c:pt idx="3508">
                  <c:v>1.7039465999999999E-5</c:v>
                </c:pt>
                <c:pt idx="3509">
                  <c:v>1.6405040999999998E-5</c:v>
                </c:pt>
                <c:pt idx="3510">
                  <c:v>1.5752455999999998E-5</c:v>
                </c:pt>
                <c:pt idx="3511">
                  <c:v>1.5093385000000001E-5</c:v>
                </c:pt>
                <c:pt idx="3512">
                  <c:v>1.4440101E-5</c:v>
                </c:pt>
                <c:pt idx="3513">
                  <c:v>1.3805545E-5</c:v>
                </c:pt>
                <c:pt idx="3514">
                  <c:v>1.3203475999999999E-5</c:v>
                </c:pt>
                <c:pt idx="3515">
                  <c:v>1.2648711E-5</c:v>
                </c:pt>
                <c:pt idx="3516">
                  <c:v>1.2157482000000001E-5</c:v>
                </c:pt>
                <c:pt idx="3517">
                  <c:v>1.1707055E-5</c:v>
                </c:pt>
                <c:pt idx="3518">
                  <c:v>1.1238951E-5</c:v>
                </c:pt>
                <c:pt idx="3519">
                  <c:v>1.0889201E-5</c:v>
                </c:pt>
                <c:pt idx="3520">
                  <c:v>1.0649007E-5</c:v>
                </c:pt>
                <c:pt idx="3521">
                  <c:v>1.0512069000000001E-5</c:v>
                </c:pt>
                <c:pt idx="3522">
                  <c:v>1.0473754E-5</c:v>
                </c:pt>
                <c:pt idx="3523">
                  <c:v>1.0530414999999999E-5</c:v>
                </c:pt>
                <c:pt idx="3524">
                  <c:v>1.0678827000000001E-5</c:v>
                </c:pt>
                <c:pt idx="3525">
                  <c:v>1.0915738E-5</c:v>
                </c:pt>
                <c:pt idx="3526">
                  <c:v>1.1237519000000001E-5</c:v>
                </c:pt>
                <c:pt idx="3527">
                  <c:v>1.1639909E-5</c:v>
                </c:pt>
                <c:pt idx="3528">
                  <c:v>1.2117841E-5</c:v>
                </c:pt>
                <c:pt idx="3529">
                  <c:v>1.2665334E-5</c:v>
                </c:pt>
                <c:pt idx="3530">
                  <c:v>1.3275456E-5</c:v>
                </c:pt>
                <c:pt idx="3531">
                  <c:v>1.3940337000000001E-5</c:v>
                </c:pt>
                <c:pt idx="3532">
                  <c:v>1.4651227E-5</c:v>
                </c:pt>
                <c:pt idx="3533">
                  <c:v>1.5398588999999998E-5</c:v>
                </c:pt>
                <c:pt idx="3534">
                  <c:v>1.6172232000000002E-5</c:v>
                </c:pt>
                <c:pt idx="3535">
                  <c:v>1.6961462E-5</c:v>
                </c:pt>
                <c:pt idx="3536">
                  <c:v>1.7755244999999999E-5</c:v>
                </c:pt>
                <c:pt idx="3537">
                  <c:v>1.8542395E-5</c:v>
                </c:pt>
                <c:pt idx="3538">
                  <c:v>1.9311755000000001E-5</c:v>
                </c:pt>
                <c:pt idx="3539">
                  <c:v>2.0052390000000001E-5</c:v>
                </c:pt>
                <c:pt idx="3540">
                  <c:v>2.0753769E-5</c:v>
                </c:pt>
                <c:pt idx="3541">
                  <c:v>2.1405947999999999E-5</c:v>
                </c:pt>
                <c:pt idx="3542">
                  <c:v>2.1999732999999999E-5</c:v>
                </c:pt>
                <c:pt idx="3543">
                  <c:v>2.2526835000000002E-5</c:v>
                </c:pt>
                <c:pt idx="3544">
                  <c:v>2.2980013999999998E-5</c:v>
                </c:pt>
                <c:pt idx="3545">
                  <c:v>2.3353192E-5</c:v>
                </c:pt>
                <c:pt idx="3546">
                  <c:v>2.3641556E-5</c:v>
                </c:pt>
                <c:pt idx="3547">
                  <c:v>2.3841637E-5</c:v>
                </c:pt>
                <c:pt idx="3548">
                  <c:v>2.3951364000000001E-5</c:v>
                </c:pt>
                <c:pt idx="3549">
                  <c:v>2.3970094999999999E-5</c:v>
                </c:pt>
                <c:pt idx="3550">
                  <c:v>2.3898631999999999E-5</c:v>
                </c:pt>
                <c:pt idx="3551">
                  <c:v>2.3739202E-5</c:v>
                </c:pt>
                <c:pt idx="3552">
                  <c:v>2.349542E-5</c:v>
                </c:pt>
                <c:pt idx="3553">
                  <c:v>2.3172236E-5</c:v>
                </c:pt>
                <c:pt idx="3554">
                  <c:v>2.2775849E-5</c:v>
                </c:pt>
                <c:pt idx="3555">
                  <c:v>2.2313613000000002E-5</c:v>
                </c:pt>
                <c:pt idx="3556">
                  <c:v>2.1793919E-5</c:v>
                </c:pt>
                <c:pt idx="3557">
                  <c:v>2.1226061E-5</c:v>
                </c:pt>
                <c:pt idx="3558">
                  <c:v>2.0620091000000001E-5</c:v>
                </c:pt>
                <c:pt idx="3559">
                  <c:v>1.9986659000000001E-5</c:v>
                </c:pt>
                <c:pt idx="3560">
                  <c:v>1.9336847999999999E-5</c:v>
                </c:pt>
                <c:pt idx="3561">
                  <c:v>1.8681997E-5</c:v>
                </c:pt>
                <c:pt idx="3562">
                  <c:v>1.8033522999999999E-5</c:v>
                </c:pt>
                <c:pt idx="3563">
                  <c:v>1.7402743E-5</c:v>
                </c:pt>
                <c:pt idx="3564">
                  <c:v>1.6800692000000001E-5</c:v>
                </c:pt>
                <c:pt idx="3565">
                  <c:v>1.6237952000000001E-5</c:v>
                </c:pt>
                <c:pt idx="3566">
                  <c:v>1.572448E-5</c:v>
                </c:pt>
                <c:pt idx="3567">
                  <c:v>1.5269454000000001E-5</c:v>
                </c:pt>
                <c:pt idx="3568">
                  <c:v>1.4881123E-5</c:v>
                </c:pt>
                <c:pt idx="3569">
                  <c:v>1.4566676999999999E-5</c:v>
                </c:pt>
                <c:pt idx="3570">
                  <c:v>1.4332130999999999E-5</c:v>
                </c:pt>
                <c:pt idx="3571">
                  <c:v>1.4182229000000001E-5</c:v>
                </c:pt>
                <c:pt idx="3572">
                  <c:v>1.4120368E-5</c:v>
                </c:pt>
                <c:pt idx="3573">
                  <c:v>1.4148545999999999E-5</c:v>
                </c:pt>
                <c:pt idx="3574">
                  <c:v>1.4267331E-5</c:v>
                </c:pt>
                <c:pt idx="3575">
                  <c:v>1.4475852E-5</c:v>
                </c:pt>
                <c:pt idx="3576">
                  <c:v>1.4771824E-5</c:v>
                </c:pt>
                <c:pt idx="3577">
                  <c:v>1.5151588E-5</c:v>
                </c:pt>
                <c:pt idx="3578">
                  <c:v>1.5610176999999999E-5</c:v>
                </c:pt>
                <c:pt idx="3579">
                  <c:v>1.6141412E-5</c:v>
                </c:pt>
                <c:pt idx="3580">
                  <c:v>1.6738007E-5</c:v>
                </c:pt>
                <c:pt idx="3581">
                  <c:v>1.7391706000000001E-5</c:v>
                </c:pt>
                <c:pt idx="3582">
                  <c:v>1.8093426999999999E-5</c:v>
                </c:pt>
                <c:pt idx="3583">
                  <c:v>1.8833420999999999E-5</c:v>
                </c:pt>
                <c:pt idx="3584">
                  <c:v>1.9601437E-5</c:v>
                </c:pt>
                <c:pt idx="3585">
                  <c:v>2.0386894E-5</c:v>
                </c:pt>
                <c:pt idx="3586">
                  <c:v>2.1179040000000001E-5</c:v>
                </c:pt>
                <c:pt idx="3587">
                  <c:v>2.1967106000000002E-5</c:v>
                </c:pt>
                <c:pt idx="3588">
                  <c:v>2.2740437000000001E-5</c:v>
                </c:pt>
                <c:pt idx="3589">
                  <c:v>2.3488595E-5</c:v>
                </c:pt>
                <c:pt idx="3590">
                  <c:v>2.4201417000000002E-5</c:v>
                </c:pt>
                <c:pt idx="3591">
                  <c:v>2.4869024000000001E-5</c:v>
                </c:pt>
                <c:pt idx="3592">
                  <c:v>2.5481767E-5</c:v>
                </c:pt>
                <c:pt idx="3593">
                  <c:v>2.6030084999999999E-5</c:v>
                </c:pt>
                <c:pt idx="3594">
                  <c:v>2.6504272E-5</c:v>
                </c:pt>
                <c:pt idx="3595">
                  <c:v>2.6894134E-5</c:v>
                </c:pt>
                <c:pt idx="3596">
                  <c:v>2.7188503000000001E-5</c:v>
                </c:pt>
                <c:pt idx="3597">
                  <c:v>2.7374611000000001E-5</c:v>
                </c:pt>
                <c:pt idx="3598">
                  <c:v>2.7437274000000001E-5</c:v>
                </c:pt>
                <c:pt idx="3599">
                  <c:v>2.7357891999999999E-5</c:v>
                </c:pt>
                <c:pt idx="3600">
                  <c:v>2.7293778999999999E-5</c:v>
                </c:pt>
                <c:pt idx="3601">
                  <c:v>2.7155255000000001E-5</c:v>
                </c:pt>
                <c:pt idx="3602">
                  <c:v>2.6912361999999999E-5</c:v>
                </c:pt>
                <c:pt idx="3603">
                  <c:v>2.6578282E-5</c:v>
                </c:pt>
                <c:pt idx="3604">
                  <c:v>2.6164939000000001E-5</c:v>
                </c:pt>
                <c:pt idx="3605">
                  <c:v>2.5683505999999999E-5</c:v>
                </c:pt>
                <c:pt idx="3606">
                  <c:v>2.5144774999999998E-5</c:v>
                </c:pt>
                <c:pt idx="3607">
                  <c:v>2.4559418E-5</c:v>
                </c:pt>
                <c:pt idx="3608">
                  <c:v>2.3938144000000001E-5</c:v>
                </c:pt>
                <c:pt idx="3609">
                  <c:v>2.3291781000000001E-5</c:v>
                </c:pt>
                <c:pt idx="3610">
                  <c:v>2.2631280999999999E-5</c:v>
                </c:pt>
                <c:pt idx="3611">
                  <c:v>2.1967683999999999E-5</c:v>
                </c:pt>
                <c:pt idx="3612">
                  <c:v>2.1312031E-5</c:v>
                </c:pt>
                <c:pt idx="3613">
                  <c:v>2.0675243999999999E-5</c:v>
                </c:pt>
                <c:pt idx="3614">
                  <c:v>2.0067997E-5</c:v>
                </c:pt>
                <c:pt idx="3615">
                  <c:v>1.9500557999999999E-5</c:v>
                </c:pt>
                <c:pt idx="3616">
                  <c:v>1.8982633E-5</c:v>
                </c:pt>
                <c:pt idx="3617">
                  <c:v>1.8523216E-5</c:v>
                </c:pt>
                <c:pt idx="3618">
                  <c:v>1.8130431999999999E-5</c:v>
                </c:pt>
                <c:pt idx="3619">
                  <c:v>1.7811406E-5</c:v>
                </c:pt>
                <c:pt idx="3620">
                  <c:v>1.7572133000000001E-5</c:v>
                </c:pt>
                <c:pt idx="3621">
                  <c:v>1.7417379E-5</c:v>
                </c:pt>
                <c:pt idx="3622">
                  <c:v>1.7350589999999999E-5</c:v>
                </c:pt>
                <c:pt idx="3623">
                  <c:v>1.7373836000000001E-5</c:v>
                </c:pt>
                <c:pt idx="3624">
                  <c:v>1.7487766999999999E-5</c:v>
                </c:pt>
                <c:pt idx="3625">
                  <c:v>1.7691599999999998E-5</c:v>
                </c:pt>
                <c:pt idx="3626">
                  <c:v>1.7983128000000001E-5</c:v>
                </c:pt>
                <c:pt idx="3627">
                  <c:v>1.8358757E-5</c:v>
                </c:pt>
                <c:pt idx="3628">
                  <c:v>1.8813554999999999E-5</c:v>
                </c:pt>
                <c:pt idx="3629">
                  <c:v>1.9341335E-5</c:v>
                </c:pt>
                <c:pt idx="3630">
                  <c:v>1.9934755000000001E-5</c:v>
                </c:pt>
                <c:pt idx="3631">
                  <c:v>2.0585428000000001E-5</c:v>
                </c:pt>
                <c:pt idx="3632">
                  <c:v>2.1284063000000001E-5</c:v>
                </c:pt>
                <c:pt idx="3633">
                  <c:v>2.2020608999999998E-5</c:v>
                </c:pt>
                <c:pt idx="3634">
                  <c:v>2.2784414E-5</c:v>
                </c:pt>
                <c:pt idx="3635">
                  <c:v>2.3564395000000001E-5</c:v>
                </c:pt>
                <c:pt idx="3636">
                  <c:v>2.4349212E-5</c:v>
                </c:pt>
                <c:pt idx="3637">
                  <c:v>2.5127449E-5</c:v>
                </c:pt>
                <c:pt idx="3638">
                  <c:v>2.5887790999999998E-5</c:v>
                </c:pt>
                <c:pt idx="3639">
                  <c:v>2.6619203999999998E-5</c:v>
                </c:pt>
                <c:pt idx="3640">
                  <c:v>2.7311110000000001E-5</c:v>
                </c:pt>
                <c:pt idx="3641">
                  <c:v>2.7953549999999999E-5</c:v>
                </c:pt>
                <c:pt idx="3642">
                  <c:v>2.8537343999999999E-5</c:v>
                </c:pt>
                <c:pt idx="3643">
                  <c:v>2.9054238000000001E-5</c:v>
                </c:pt>
                <c:pt idx="3644">
                  <c:v>2.9497026E-5</c:v>
                </c:pt>
                <c:pt idx="3645">
                  <c:v>2.9859675999999999E-5</c:v>
                </c:pt>
                <c:pt idx="3646">
                  <c:v>3.0137416000000001E-5</c:v>
                </c:pt>
                <c:pt idx="3647">
                  <c:v>3.0326815999999999E-5</c:v>
                </c:pt>
                <c:pt idx="3648">
                  <c:v>3.0425841000000001E-5</c:v>
                </c:pt>
                <c:pt idx="3649">
                  <c:v>3.0433885999999998E-5</c:v>
                </c:pt>
                <c:pt idx="3650">
                  <c:v>3.0351782E-5</c:v>
                </c:pt>
                <c:pt idx="3651">
                  <c:v>3.0181786000000001E-5</c:v>
                </c:pt>
                <c:pt idx="3652">
                  <c:v>2.9927544000000001E-5</c:v>
                </c:pt>
                <c:pt idx="3653">
                  <c:v>2.959403E-5</c:v>
                </c:pt>
                <c:pt idx="3654">
                  <c:v>2.9187466000000002E-5</c:v>
                </c:pt>
                <c:pt idx="3655">
                  <c:v>2.8715216E-5</c:v>
                </c:pt>
                <c:pt idx="3656">
                  <c:v>2.8185667999999999E-5</c:v>
                </c:pt>
                <c:pt idx="3657">
                  <c:v>2.760809E-5</c:v>
                </c:pt>
                <c:pt idx="3658">
                  <c:v>2.6992477999999999E-5</c:v>
                </c:pt>
                <c:pt idx="3659">
                  <c:v>2.6349387E-5</c:v>
                </c:pt>
                <c:pt idx="3660">
                  <c:v>2.5689757000000002E-5</c:v>
                </c:pt>
                <c:pt idx="3661">
                  <c:v>2.5024734000000001E-5</c:v>
                </c:pt>
                <c:pt idx="3662">
                  <c:v>2.4365488999999999E-5</c:v>
                </c:pt>
                <c:pt idx="3663">
                  <c:v>2.3723042000000001E-5</c:v>
                </c:pt>
                <c:pt idx="3664">
                  <c:v>2.3108103000000001E-5</c:v>
                </c:pt>
                <c:pt idx="3665">
                  <c:v>2.2530917000000001E-5</c:v>
                </c:pt>
                <c:pt idx="3666">
                  <c:v>2.2001146000000001E-5</c:v>
                </c:pt>
                <c:pt idx="3667">
                  <c:v>2.1527769999999999E-5</c:v>
                </c:pt>
                <c:pt idx="3668">
                  <c:v>2.1119038E-5</c:v>
                </c:pt>
                <c:pt idx="3669">
                  <c:v>2.0782450999999999E-5</c:v>
                </c:pt>
                <c:pt idx="3670">
                  <c:v>2.0524812999999999E-5</c:v>
                </c:pt>
                <c:pt idx="3671">
                  <c:v>2.0352345000000001E-5</c:v>
                </c:pt>
                <c:pt idx="3672">
                  <c:v>2.0270864000000001E-5</c:v>
                </c:pt>
                <c:pt idx="3673">
                  <c:v>2.0286058000000001E-5</c:v>
                </c:pt>
                <c:pt idx="3674">
                  <c:v>2.0403856999999999E-5</c:v>
                </c:pt>
                <c:pt idx="3675">
                  <c:v>2.0630905999999999E-5</c:v>
                </c:pt>
                <c:pt idx="3676">
                  <c:v>2.0971712000000001E-5</c:v>
                </c:pt>
                <c:pt idx="3677">
                  <c:v>2.1315795E-5</c:v>
                </c:pt>
                <c:pt idx="3678">
                  <c:v>2.1755100000000001E-5</c:v>
                </c:pt>
                <c:pt idx="3679">
                  <c:v>2.2277097999999998E-5</c:v>
                </c:pt>
                <c:pt idx="3680">
                  <c:v>2.2870043000000001E-5</c:v>
                </c:pt>
                <c:pt idx="3681">
                  <c:v>2.3522603999999998E-5</c:v>
                </c:pt>
                <c:pt idx="3682">
                  <c:v>2.4223626000000001E-5</c:v>
                </c:pt>
                <c:pt idx="3683">
                  <c:v>2.4961969000000001E-5</c:v>
                </c:pt>
                <c:pt idx="3684">
                  <c:v>2.5726434000000001E-5</c:v>
                </c:pt>
                <c:pt idx="3685">
                  <c:v>2.6505749999999999E-5</c:v>
                </c:pt>
                <c:pt idx="3686">
                  <c:v>2.7288614E-5</c:v>
                </c:pt>
                <c:pt idx="3687">
                  <c:v>2.8063771000000001E-5</c:v>
                </c:pt>
                <c:pt idx="3688">
                  <c:v>2.8820130000000001E-5</c:v>
                </c:pt>
                <c:pt idx="3689">
                  <c:v>2.9546889E-5</c:v>
                </c:pt>
                <c:pt idx="3690">
                  <c:v>3.0233685000000001E-5</c:v>
                </c:pt>
                <c:pt idx="3691">
                  <c:v>3.0870743E-5</c:v>
                </c:pt>
                <c:pt idx="3692">
                  <c:v>3.1449029000000003E-5</c:v>
                </c:pt>
                <c:pt idx="3693">
                  <c:v>3.1960389999999999E-5</c:v>
                </c:pt>
                <c:pt idx="3694">
                  <c:v>3.2397694E-5</c:v>
                </c:pt>
                <c:pt idx="3695">
                  <c:v>3.2754942999999998E-5</c:v>
                </c:pt>
                <c:pt idx="3696">
                  <c:v>3.302738E-5</c:v>
                </c:pt>
                <c:pt idx="3697">
                  <c:v>3.3211569000000001E-5</c:v>
                </c:pt>
                <c:pt idx="3698">
                  <c:v>3.3305454999999998E-5</c:v>
                </c:pt>
                <c:pt idx="3699">
                  <c:v>3.3308400999999997E-5</c:v>
                </c:pt>
                <c:pt idx="3700">
                  <c:v>3.3221201999999998E-5</c:v>
                </c:pt>
                <c:pt idx="3701">
                  <c:v>3.3046076000000003E-5</c:v>
                </c:pt>
                <c:pt idx="3702">
                  <c:v>3.2786627999999999E-5</c:v>
                </c:pt>
                <c:pt idx="3703">
                  <c:v>3.2447797000000003E-5</c:v>
                </c:pt>
                <c:pt idx="3704">
                  <c:v>3.2035773999999998E-5</c:v>
                </c:pt>
                <c:pt idx="3705">
                  <c:v>3.1557904999999999E-5</c:v>
                </c:pt>
                <c:pt idx="3706">
                  <c:v>3.1022578999999999E-5</c:v>
                </c:pt>
                <c:pt idx="3707">
                  <c:v>3.0439086E-5</c:v>
                </c:pt>
                <c:pt idx="3708">
                  <c:v>2.9817479999999999E-5</c:v>
                </c:pt>
                <c:pt idx="3709">
                  <c:v>2.9168409000000001E-5</c:v>
                </c:pt>
                <c:pt idx="3710">
                  <c:v>2.8502957E-5</c:v>
                </c:pt>
                <c:pt idx="3711">
                  <c:v>2.7832463E-5</c:v>
                </c:pt>
                <c:pt idx="3712">
                  <c:v>2.7168343E-5</c:v>
                </c:pt>
                <c:pt idx="3713">
                  <c:v>2.6521911000000001E-5</c:v>
                </c:pt>
                <c:pt idx="3714">
                  <c:v>2.5904201000000001E-5</c:v>
                </c:pt>
                <c:pt idx="3715">
                  <c:v>2.5325790999999999E-5</c:v>
                </c:pt>
                <c:pt idx="3716">
                  <c:v>2.4796638999999999E-5</c:v>
                </c:pt>
                <c:pt idx="3717">
                  <c:v>2.4325924999999999E-5</c:v>
                </c:pt>
                <c:pt idx="3718">
                  <c:v>2.3921903E-5</c:v>
                </c:pt>
                <c:pt idx="3719">
                  <c:v>2.3591776000000001E-5</c:v>
                </c:pt>
                <c:pt idx="3720">
                  <c:v>2.3341578E-5</c:v>
                </c:pt>
                <c:pt idx="3721">
                  <c:v>2.3176076000000001E-5</c:v>
                </c:pt>
                <c:pt idx="3722">
                  <c:v>2.30987E-5</c:v>
                </c:pt>
                <c:pt idx="3723">
                  <c:v>2.3111483000000001E-5</c:v>
                </c:pt>
                <c:pt idx="3724">
                  <c:v>2.3215033000000001E-5</c:v>
                </c:pt>
                <c:pt idx="3725">
                  <c:v>2.3408520999999999E-5</c:v>
                </c:pt>
                <c:pt idx="3726">
                  <c:v>2.3689695000000001E-5</c:v>
                </c:pt>
                <c:pt idx="3727">
                  <c:v>2.4054919000000001E-5</c:v>
                </c:pt>
                <c:pt idx="3728">
                  <c:v>2.4499234000000001E-5</c:v>
                </c:pt>
                <c:pt idx="3729">
                  <c:v>2.5016438000000001E-5</c:v>
                </c:pt>
                <c:pt idx="3730">
                  <c:v>2.5599191999999999E-5</c:v>
                </c:pt>
                <c:pt idx="3731">
                  <c:v>2.6239139000000001E-5</c:v>
                </c:pt>
                <c:pt idx="3732">
                  <c:v>2.6927043999999999E-5</c:v>
                </c:pt>
                <c:pt idx="3733">
                  <c:v>2.7652946999999999E-5</c:v>
                </c:pt>
                <c:pt idx="3734">
                  <c:v>2.8406321E-5</c:v>
                </c:pt>
                <c:pt idx="3735">
                  <c:v>2.9176246999999999E-5</c:v>
                </c:pt>
                <c:pt idx="3736">
                  <c:v>2.9951577999999999E-5</c:v>
                </c:pt>
                <c:pt idx="3737">
                  <c:v>3.0721108000000002E-5</c:v>
                </c:pt>
                <c:pt idx="3738">
                  <c:v>3.1473728E-5</c:v>
                </c:pt>
                <c:pt idx="3739">
                  <c:v>3.2198567999999999E-5</c:v>
                </c:pt>
                <c:pt idx="3740">
                  <c:v>3.2885117999999997E-5</c:v>
                </c:pt>
                <c:pt idx="3741">
                  <c:v>3.3523308E-5</c:v>
                </c:pt>
                <c:pt idx="3742">
                  <c:v>3.4103563999999998E-5</c:v>
                </c:pt>
                <c:pt idx="3743">
                  <c:v>3.4616804000000001E-5</c:v>
                </c:pt>
                <c:pt idx="3744">
                  <c:v>3.505438E-5</c:v>
                </c:pt>
                <c:pt idx="3745">
                  <c:v>3.5407948999999998E-5</c:v>
                </c:pt>
                <c:pt idx="3746">
                  <c:v>3.5669269000000003E-5</c:v>
                </c:pt>
                <c:pt idx="3747">
                  <c:v>3.5829893999999997E-5</c:v>
                </c:pt>
                <c:pt idx="3748">
                  <c:v>3.5903070000000003E-5</c:v>
                </c:pt>
                <c:pt idx="3749">
                  <c:v>3.5917821999999997E-5</c:v>
                </c:pt>
                <c:pt idx="3750">
                  <c:v>3.5831599000000002E-5</c:v>
                </c:pt>
                <c:pt idx="3751">
                  <c:v>3.5650898999999998E-5</c:v>
                </c:pt>
                <c:pt idx="3752">
                  <c:v>3.5382312000000001E-5</c:v>
                </c:pt>
                <c:pt idx="3753">
                  <c:v>3.5032778000000001E-5</c:v>
                </c:pt>
                <c:pt idx="3754">
                  <c:v>3.4609759000000003E-5</c:v>
                </c:pt>
                <c:pt idx="3755">
                  <c:v>3.4121344000000002E-5</c:v>
                </c:pt>
                <c:pt idx="3756">
                  <c:v>3.3576289000000002E-5</c:v>
                </c:pt>
                <c:pt idx="3757">
                  <c:v>3.2984010999999998E-5</c:v>
                </c:pt>
                <c:pt idx="3758">
                  <c:v>3.2354526999999997E-5</c:v>
                </c:pt>
                <c:pt idx="3759">
                  <c:v>3.1698369000000003E-5</c:v>
                </c:pt>
                <c:pt idx="3760">
                  <c:v>3.1026459E-5</c:v>
                </c:pt>
                <c:pt idx="3761">
                  <c:v>3.0349971E-5</c:v>
                </c:pt>
                <c:pt idx="3762">
                  <c:v>2.9680167000000001E-5</c:v>
                </c:pt>
                <c:pt idx="3763">
                  <c:v>2.9028230999999999E-5</c:v>
                </c:pt>
                <c:pt idx="3764">
                  <c:v>2.8405095E-5</c:v>
                </c:pt>
                <c:pt idx="3765">
                  <c:v>2.7821263999999999E-5</c:v>
                </c:pt>
                <c:pt idx="3766">
                  <c:v>2.7286646E-5</c:v>
                </c:pt>
                <c:pt idx="3767">
                  <c:v>2.6810394E-5</c:v>
                </c:pt>
                <c:pt idx="3768">
                  <c:v>2.6400753000000001E-5</c:v>
                </c:pt>
                <c:pt idx="3769">
                  <c:v>2.6064925E-5</c:v>
                </c:pt>
                <c:pt idx="3770">
                  <c:v>2.5808953000000001E-5</c:v>
                </c:pt>
                <c:pt idx="3771">
                  <c:v>2.5637621000000001E-5</c:v>
                </c:pt>
                <c:pt idx="3772">
                  <c:v>2.5554377000000001E-5</c:v>
                </c:pt>
                <c:pt idx="3773">
                  <c:v>2.5561274000000001E-5</c:v>
                </c:pt>
                <c:pt idx="3774">
                  <c:v>2.5658943E-5</c:v>
                </c:pt>
                <c:pt idx="3775">
                  <c:v>2.5846575999999998E-5</c:v>
                </c:pt>
                <c:pt idx="3776">
                  <c:v>2.6121942E-5</c:v>
                </c:pt>
                <c:pt idx="3777">
                  <c:v>2.6481423999999999E-5</c:v>
                </c:pt>
                <c:pt idx="3778">
                  <c:v>2.6920072E-5</c:v>
                </c:pt>
                <c:pt idx="3779">
                  <c:v>2.7431687000000001E-5</c:v>
                </c:pt>
                <c:pt idx="3780">
                  <c:v>2.8008916999999999E-5</c:v>
                </c:pt>
                <c:pt idx="3781">
                  <c:v>2.8643372000000001E-5</c:v>
                </c:pt>
                <c:pt idx="3782">
                  <c:v>2.9325758000000001E-5</c:v>
                </c:pt>
                <c:pt idx="3783">
                  <c:v>3.0046023E-5</c:v>
                </c:pt>
                <c:pt idx="3784">
                  <c:v>3.0793517000000002E-5</c:v>
                </c:pt>
                <c:pt idx="3785">
                  <c:v>3.1557156999999999E-5</c:v>
                </c:pt>
                <c:pt idx="3786">
                  <c:v>3.2325603999999999E-5</c:v>
                </c:pt>
                <c:pt idx="3787">
                  <c:v>3.3087441000000003E-5</c:v>
                </c:pt>
                <c:pt idx="3788">
                  <c:v>3.3831351999999998E-5</c:v>
                </c:pt>
                <c:pt idx="3789">
                  <c:v>3.4546303E-5</c:v>
                </c:pt>
                <c:pt idx="3790">
                  <c:v>3.5221715999999999E-5</c:v>
                </c:pt>
                <c:pt idx="3791">
                  <c:v>3.5847632E-5</c:v>
                </c:pt>
                <c:pt idx="3792">
                  <c:v>3.6414875999999997E-5</c:v>
                </c:pt>
                <c:pt idx="3793">
                  <c:v>3.6915197E-5</c:v>
                </c:pt>
                <c:pt idx="3794">
                  <c:v>3.7341400999999997E-5</c:v>
                </c:pt>
                <c:pt idx="3795">
                  <c:v>3.7687463E-5</c:v>
                </c:pt>
                <c:pt idx="3796">
                  <c:v>3.7948625E-5</c:v>
                </c:pt>
                <c:pt idx="3797">
                  <c:v>3.8121467000000001E-5</c:v>
                </c:pt>
                <c:pt idx="3798">
                  <c:v>3.8203959000000003E-5</c:v>
                </c:pt>
                <c:pt idx="3799">
                  <c:v>3.8195494999999997E-5</c:v>
                </c:pt>
                <c:pt idx="3800">
                  <c:v>3.8096891E-5</c:v>
                </c:pt>
                <c:pt idx="3801">
                  <c:v>3.7910376000000003E-5</c:v>
                </c:pt>
                <c:pt idx="3802">
                  <c:v>3.7639541999999999E-5</c:v>
                </c:pt>
                <c:pt idx="3803">
                  <c:v>3.7289285999999997E-5</c:v>
                </c:pt>
                <c:pt idx="3804">
                  <c:v>3.6865727000000002E-5</c:v>
                </c:pt>
                <c:pt idx="3805">
                  <c:v>3.6376099999999999E-5</c:v>
                </c:pt>
                <c:pt idx="3806">
                  <c:v>3.5828641999999999E-5</c:v>
                </c:pt>
                <c:pt idx="3807">
                  <c:v>3.5232465000000003E-5</c:v>
                </c:pt>
                <c:pt idx="3808">
                  <c:v>3.4597419E-5</c:v>
                </c:pt>
                <c:pt idx="3809">
                  <c:v>3.3933962E-5</c:v>
                </c:pt>
                <c:pt idx="3810">
                  <c:v>3.3253029000000001E-5</c:v>
                </c:pt>
                <c:pt idx="3811">
                  <c:v>3.2565918999999998E-5</c:v>
                </c:pt>
                <c:pt idx="3812">
                  <c:v>3.1884207999999997E-5</c:v>
                </c:pt>
                <c:pt idx="3813">
                  <c:v>3.1219685000000001E-5</c:v>
                </c:pt>
                <c:pt idx="3814">
                  <c:v>3.0584345999999997E-5</c:v>
                </c:pt>
                <c:pt idx="3815">
                  <c:v>2.9990439E-5</c:v>
                </c:pt>
                <c:pt idx="3816">
                  <c:v>2.9450575000000001E-5</c:v>
                </c:pt>
                <c:pt idx="3817">
                  <c:v>2.8977941000000001E-5</c:v>
                </c:pt>
                <c:pt idx="3818">
                  <c:v>2.8583548999999999E-5</c:v>
                </c:pt>
                <c:pt idx="3819">
                  <c:v>2.8219798000000002E-5</c:v>
                </c:pt>
                <c:pt idx="3820">
                  <c:v>2.7946918000000001E-5</c:v>
                </c:pt>
                <c:pt idx="3821">
                  <c:v>2.7765906000000001E-5</c:v>
                </c:pt>
                <c:pt idx="3822">
                  <c:v>2.7677413999999999E-5</c:v>
                </c:pt>
                <c:pt idx="3823">
                  <c:v>2.7681488999999999E-5</c:v>
                </c:pt>
                <c:pt idx="3824">
                  <c:v>2.7777372999999999E-5</c:v>
                </c:pt>
                <c:pt idx="3825">
                  <c:v>2.7963351E-5</c:v>
                </c:pt>
                <c:pt idx="3826">
                  <c:v>2.8236642000000002E-5</c:v>
                </c:pt>
                <c:pt idx="3827">
                  <c:v>2.8593338E-5</c:v>
                </c:pt>
                <c:pt idx="3828">
                  <c:v>2.9028383000000002E-5</c:v>
                </c:pt>
                <c:pt idx="3829">
                  <c:v>2.9535587E-5</c:v>
                </c:pt>
                <c:pt idx="3830">
                  <c:v>3.0107681000000001E-5</c:v>
                </c:pt>
                <c:pt idx="3831">
                  <c:v>3.0736394999999999E-5</c:v>
                </c:pt>
                <c:pt idx="3832">
                  <c:v>3.1412567999999997E-5</c:v>
                </c:pt>
                <c:pt idx="3833">
                  <c:v>3.2126274E-5</c:v>
                </c:pt>
                <c:pt idx="3834">
                  <c:v>3.2866975000000001E-5</c:v>
                </c:pt>
                <c:pt idx="3835">
                  <c:v>3.362368E-5</c:v>
                </c:pt>
                <c:pt idx="3836">
                  <c:v>3.4385121000000001E-5</c:v>
                </c:pt>
                <c:pt idx="3837">
                  <c:v>3.5139930999999997E-5</c:v>
                </c:pt>
                <c:pt idx="3838">
                  <c:v>3.5876827999999998E-5</c:v>
                </c:pt>
                <c:pt idx="3839">
                  <c:v>3.6584793999999999E-5</c:v>
                </c:pt>
                <c:pt idx="3840">
                  <c:v>3.7253255000000002E-5</c:v>
                </c:pt>
                <c:pt idx="3841">
                  <c:v>3.7872252000000002E-5</c:v>
                </c:pt>
                <c:pt idx="3842">
                  <c:v>3.8432598000000003E-5</c:v>
                </c:pt>
                <c:pt idx="3843">
                  <c:v>3.8926027E-5</c:v>
                </c:pt>
                <c:pt idx="3844">
                  <c:v>3.9345328999999997E-5</c:v>
                </c:pt>
                <c:pt idx="3845">
                  <c:v>3.9684458000000001E-5</c:v>
                </c:pt>
                <c:pt idx="3846">
                  <c:v>3.9938633999999997E-5</c:v>
                </c:pt>
                <c:pt idx="3847">
                  <c:v>4.0104415999999999E-5</c:v>
                </c:pt>
                <c:pt idx="3848">
                  <c:v>4.0179758000000003E-5</c:v>
                </c:pt>
                <c:pt idx="3849">
                  <c:v>4.0164036999999998E-5</c:v>
                </c:pt>
                <c:pt idx="3850">
                  <c:v>4.0058066000000002E-5</c:v>
                </c:pt>
                <c:pt idx="3851">
                  <c:v>3.9864078999999999E-5</c:v>
                </c:pt>
                <c:pt idx="3852">
                  <c:v>3.9585695999999999E-5</c:v>
                </c:pt>
                <c:pt idx="3853">
                  <c:v>3.9227867000000001E-5</c:v>
                </c:pt>
                <c:pt idx="3854">
                  <c:v>3.879679E-5</c:v>
                </c:pt>
                <c:pt idx="3855">
                  <c:v>3.8299817999999998E-5</c:v>
                </c:pt>
                <c:pt idx="3856">
                  <c:v>3.7745337E-5</c:v>
                </c:pt>
                <c:pt idx="3857">
                  <c:v>3.7142642000000001E-5</c:v>
                </c:pt>
                <c:pt idx="3858">
                  <c:v>3.6501782999999997E-5</c:v>
                </c:pt>
                <c:pt idx="3859">
                  <c:v>3.5833410999999998E-5</c:v>
                </c:pt>
                <c:pt idx="3860">
                  <c:v>3.5148609000000002E-5</c:v>
                </c:pt>
                <c:pt idx="3861">
                  <c:v>3.4458714000000001E-5</c:v>
                </c:pt>
                <c:pt idx="3862">
                  <c:v>3.3775144000000002E-5</c:v>
                </c:pt>
                <c:pt idx="3863">
                  <c:v>3.3109211999999998E-5</c:v>
                </c:pt>
                <c:pt idx="3864">
                  <c:v>3.2471946000000002E-5</c:v>
                </c:pt>
                <c:pt idx="3865">
                  <c:v>3.1873920999999997E-5</c:v>
                </c:pt>
                <c:pt idx="3866">
                  <c:v>3.1325083999999999E-5</c:v>
                </c:pt>
                <c:pt idx="3867">
                  <c:v>3.0834602000000003E-5</c:v>
                </c:pt>
                <c:pt idx="3868">
                  <c:v>3.0410712999999999E-5</c:v>
                </c:pt>
                <c:pt idx="3869">
                  <c:v>3.0060601000000001E-5</c:v>
                </c:pt>
                <c:pt idx="3870">
                  <c:v>2.9790281E-5</c:v>
                </c:pt>
                <c:pt idx="3871">
                  <c:v>2.9604507999999999E-5</c:v>
                </c:pt>
                <c:pt idx="3872">
                  <c:v>2.9506704000000001E-5</c:v>
                </c:pt>
                <c:pt idx="3873">
                  <c:v>2.9498912999999999E-5</c:v>
                </c:pt>
                <c:pt idx="3874">
                  <c:v>2.958177E-5</c:v>
                </c:pt>
                <c:pt idx="3875">
                  <c:v>2.9754501000000001E-5</c:v>
                </c:pt>
                <c:pt idx="3876">
                  <c:v>3.0014940999999998E-5</c:v>
                </c:pt>
                <c:pt idx="3877">
                  <c:v>3.0359578E-5</c:v>
                </c:pt>
                <c:pt idx="3878">
                  <c:v>3.0783608000000003E-5</c:v>
                </c:pt>
                <c:pt idx="3879">
                  <c:v>3.1281018999999999E-5</c:v>
                </c:pt>
                <c:pt idx="3880">
                  <c:v>3.1844670999999998E-5</c:v>
                </c:pt>
                <c:pt idx="3881">
                  <c:v>3.2466403E-5</c:v>
                </c:pt>
                <c:pt idx="3882">
                  <c:v>3.3137123999999997E-5</c:v>
                </c:pt>
                <c:pt idx="3883">
                  <c:v>3.3846912000000002E-5</c:v>
                </c:pt>
                <c:pt idx="3884">
                  <c:v>3.4585088999999998E-5</c:v>
                </c:pt>
                <c:pt idx="3885">
                  <c:v>3.5340280000000003E-5</c:v>
                </c:pt>
                <c:pt idx="3886">
                  <c:v>3.610043E-5</c:v>
                </c:pt>
                <c:pt idx="3887">
                  <c:v>3.6852773E-5</c:v>
                </c:pt>
                <c:pt idx="3888">
                  <c:v>3.7583746000000003E-5</c:v>
                </c:pt>
                <c:pt idx="3889">
                  <c:v>3.8278809000000001E-5</c:v>
                </c:pt>
                <c:pt idx="3890">
                  <c:v>3.8922174E-5</c:v>
                </c:pt>
                <c:pt idx="3891">
                  <c:v>3.9580964000000001E-5</c:v>
                </c:pt>
                <c:pt idx="3892">
                  <c:v>4.0188653999999998E-5</c:v>
                </c:pt>
                <c:pt idx="3893">
                  <c:v>4.0698151000000002E-5</c:v>
                </c:pt>
                <c:pt idx="3894">
                  <c:v>4.1112818E-5</c:v>
                </c:pt>
                <c:pt idx="3895">
                  <c:v>4.1434521000000002E-5</c:v>
                </c:pt>
                <c:pt idx="3896">
                  <c:v>4.1664234E-5</c:v>
                </c:pt>
                <c:pt idx="3897">
                  <c:v>4.1802567999999998E-5</c:v>
                </c:pt>
                <c:pt idx="3898">
                  <c:v>4.1850198000000002E-5</c:v>
                </c:pt>
                <c:pt idx="3899">
                  <c:v>4.1808207999999999E-5</c:v>
                </c:pt>
                <c:pt idx="3900">
                  <c:v>4.1678365000000002E-5</c:v>
                </c:pt>
                <c:pt idx="3901">
                  <c:v>4.1463311999999999E-5</c:v>
                </c:pt>
                <c:pt idx="3902">
                  <c:v>4.1166701999999999E-5</c:v>
                </c:pt>
                <c:pt idx="3903">
                  <c:v>4.0793276999999998E-5</c:v>
                </c:pt>
                <c:pt idx="3904">
                  <c:v>4.0348888000000003E-5</c:v>
                </c:pt>
                <c:pt idx="3905">
                  <c:v>3.9840472999999999E-5</c:v>
                </c:pt>
                <c:pt idx="3906">
                  <c:v>3.9275995000000001E-5</c:v>
                </c:pt>
                <c:pt idx="3907">
                  <c:v>3.8664348E-5</c:v>
                </c:pt>
                <c:pt idx="3908">
                  <c:v>3.8015227999999998E-5</c:v>
                </c:pt>
                <c:pt idx="3909">
                  <c:v>3.7338992999999997E-5</c:v>
                </c:pt>
                <c:pt idx="3910">
                  <c:v>3.6646490999999998E-5</c:v>
                </c:pt>
                <c:pt idx="3911">
                  <c:v>3.5948889000000001E-5</c:v>
                </c:pt>
                <c:pt idx="3912">
                  <c:v>3.5257488E-5</c:v>
                </c:pt>
                <c:pt idx="3913">
                  <c:v>3.4583528999999998E-5</c:v>
                </c:pt>
                <c:pt idx="3914">
                  <c:v>3.3938013000000002E-5</c:v>
                </c:pt>
                <c:pt idx="3915">
                  <c:v>3.3331513E-5</c:v>
                </c:pt>
                <c:pt idx="3916">
                  <c:v>3.2774000000000002E-5</c:v>
                </c:pt>
                <c:pt idx="3917">
                  <c:v>3.2274677999999998E-5</c:v>
                </c:pt>
                <c:pt idx="3918">
                  <c:v>3.1841833999999997E-5</c:v>
                </c:pt>
                <c:pt idx="3919">
                  <c:v>3.1482702000000001E-5</c:v>
                </c:pt>
                <c:pt idx="3920">
                  <c:v>3.1203345999999999E-5</c:v>
                </c:pt>
                <c:pt idx="3921">
                  <c:v>3.1008564999999997E-5</c:v>
                </c:pt>
                <c:pt idx="3922">
                  <c:v>3.0901812000000002E-5</c:v>
                </c:pt>
                <c:pt idx="3923">
                  <c:v>3.0885145999999999E-5</c:v>
                </c:pt>
                <c:pt idx="3924">
                  <c:v>3.0959195E-5</c:v>
                </c:pt>
                <c:pt idx="3925">
                  <c:v>3.1123149999999997E-5</c:v>
                </c:pt>
                <c:pt idx="3926">
                  <c:v>3.1374777E-5</c:v>
                </c:pt>
                <c:pt idx="3927">
                  <c:v>3.1710454999999998E-5</c:v>
                </c:pt>
                <c:pt idx="3928">
                  <c:v>3.2125234000000002E-5</c:v>
                </c:pt>
                <c:pt idx="3929">
                  <c:v>3.2612913999999999E-5</c:v>
                </c:pt>
                <c:pt idx="3930">
                  <c:v>3.3166139999999997E-5</c:v>
                </c:pt>
                <c:pt idx="3931">
                  <c:v>3.3776523000000001E-5</c:v>
                </c:pt>
                <c:pt idx="3932">
                  <c:v>3.4434769E-5</c:v>
                </c:pt>
                <c:pt idx="3933">
                  <c:v>3.5130825999999997E-5</c:v>
                </c:pt>
                <c:pt idx="3934">
                  <c:v>3.5854044E-5</c:v>
                </c:pt>
                <c:pt idx="3935">
                  <c:v>3.6593337999999998E-5</c:v>
                </c:pt>
                <c:pt idx="3936">
                  <c:v>3.7337367999999998E-5</c:v>
                </c:pt>
                <c:pt idx="3937">
                  <c:v>3.8074716E-5</c:v>
                </c:pt>
                <c:pt idx="3938">
                  <c:v>3.8794064000000003E-5</c:v>
                </c:pt>
                <c:pt idx="3939">
                  <c:v>3.9484377000000001E-5</c:v>
                </c:pt>
                <c:pt idx="3940">
                  <c:v>4.0135076000000002E-5</c:v>
                </c:pt>
                <c:pt idx="3941">
                  <c:v>4.0736206999999997E-5</c:v>
                </c:pt>
                <c:pt idx="3942">
                  <c:v>4.1278598999999999E-5</c:v>
                </c:pt>
                <c:pt idx="3943">
                  <c:v>4.1754012E-5</c:v>
                </c:pt>
                <c:pt idx="3944">
                  <c:v>4.2155264999999997E-5</c:v>
                </c:pt>
                <c:pt idx="3945">
                  <c:v>4.2476355999999998E-5</c:v>
                </c:pt>
                <c:pt idx="3946">
                  <c:v>4.2712549999999998E-5</c:v>
                </c:pt>
                <c:pt idx="3947">
                  <c:v>4.2860461000000001E-5</c:v>
                </c:pt>
                <c:pt idx="3948">
                  <c:v>4.2918094999999998E-5</c:v>
                </c:pt>
                <c:pt idx="3949">
                  <c:v>4.2884884000000003E-5</c:v>
                </c:pt>
                <c:pt idx="3950">
                  <c:v>4.2761683000000001E-5</c:v>
                </c:pt>
                <c:pt idx="3951">
                  <c:v>4.2550755999999999E-5</c:v>
                </c:pt>
                <c:pt idx="3952">
                  <c:v>4.2255721E-5</c:v>
                </c:pt>
                <c:pt idx="3953">
                  <c:v>4.1881483999999998E-5</c:v>
                </c:pt>
                <c:pt idx="3954">
                  <c:v>4.1434148999999998E-5</c:v>
                </c:pt>
                <c:pt idx="3955">
                  <c:v>4.0920900999999999E-5</c:v>
                </c:pt>
                <c:pt idx="3956">
                  <c:v>4.0349880999999999E-5</c:v>
                </c:pt>
                <c:pt idx="3957">
                  <c:v>3.9730042999999998E-5</c:v>
                </c:pt>
                <c:pt idx="3958">
                  <c:v>3.9071008000000001E-5</c:v>
                </c:pt>
                <c:pt idx="3959">
                  <c:v>3.8382903999999999E-5</c:v>
                </c:pt>
                <c:pt idx="3960">
                  <c:v>3.7676229000000003E-5</c:v>
                </c:pt>
                <c:pt idx="3961">
                  <c:v>3.6961710000000003E-5</c:v>
                </c:pt>
                <c:pt idx="3962">
                  <c:v>3.6250193999999998E-5</c:v>
                </c:pt>
                <c:pt idx="3963">
                  <c:v>3.5552566999999999E-5</c:v>
                </c:pt>
                <c:pt idx="3964">
                  <c:v>3.4879719999999999E-5</c:v>
                </c:pt>
                <c:pt idx="3965">
                  <c:v>3.4242568999999998E-5</c:v>
                </c:pt>
                <c:pt idx="3966">
                  <c:v>3.3652153999999997E-5</c:v>
                </c:pt>
                <c:pt idx="3967">
                  <c:v>3.3119819E-5</c:v>
                </c:pt>
                <c:pt idx="3968">
                  <c:v>3.2657507999999999E-5</c:v>
                </c:pt>
                <c:pt idx="3969">
                  <c:v>3.2278179999999997E-5</c:v>
                </c:pt>
                <c:pt idx="3970">
                  <c:v>3.1996382000000002E-5</c:v>
                </c:pt>
                <c:pt idx="3971">
                  <c:v>3.1828985999999998E-5</c:v>
                </c:pt>
                <c:pt idx="3972">
                  <c:v>3.1814933000000003E-5</c:v>
                </c:pt>
                <c:pt idx="3973">
                  <c:v>3.1715170999999998E-5</c:v>
                </c:pt>
                <c:pt idx="3974">
                  <c:v>3.1745697000000002E-5</c:v>
                </c:pt>
                <c:pt idx="3975">
                  <c:v>3.1891650000000002E-5</c:v>
                </c:pt>
                <c:pt idx="3976">
                  <c:v>3.2140588999999998E-5</c:v>
                </c:pt>
                <c:pt idx="3977">
                  <c:v>3.2481687999999998E-5</c:v>
                </c:pt>
                <c:pt idx="3978">
                  <c:v>3.2905097000000003E-5</c:v>
                </c:pt>
                <c:pt idx="3979">
                  <c:v>3.3401459000000003E-5</c:v>
                </c:pt>
                <c:pt idx="3980">
                  <c:v>3.3961543999999997E-5</c:v>
                </c:pt>
                <c:pt idx="3981">
                  <c:v>3.4576002999999997E-5</c:v>
                </c:pt>
                <c:pt idx="3982">
                  <c:v>3.5235214999999999E-5</c:v>
                </c:pt>
                <c:pt idx="3983">
                  <c:v>3.5929212000000001E-5</c:v>
                </c:pt>
                <c:pt idx="3984">
                  <c:v>3.6647670000000003E-5</c:v>
                </c:pt>
                <c:pt idx="3985">
                  <c:v>3.7379960000000002E-5</c:v>
                </c:pt>
                <c:pt idx="3986">
                  <c:v>3.8115233999999997E-5</c:v>
                </c:pt>
                <c:pt idx="3987">
                  <c:v>3.8842550999999999E-5</c:v>
                </c:pt>
                <c:pt idx="3988">
                  <c:v>3.9551017999999997E-5</c:v>
                </c:pt>
                <c:pt idx="3989">
                  <c:v>4.0229952999999997E-5</c:v>
                </c:pt>
                <c:pt idx="3990">
                  <c:v>4.0869052E-5</c:v>
                </c:pt>
                <c:pt idx="3991">
                  <c:v>4.1458558999999998E-5</c:v>
                </c:pt>
                <c:pt idx="3992">
                  <c:v>4.1989429999999997E-5</c:v>
                </c:pt>
                <c:pt idx="3993">
                  <c:v>4.2453485999999998E-5</c:v>
                </c:pt>
                <c:pt idx="3994">
                  <c:v>4.2843560000000002E-5</c:v>
                </c:pt>
                <c:pt idx="3995">
                  <c:v>4.3153618000000002E-5</c:v>
                </c:pt>
                <c:pt idx="3996">
                  <c:v>4.3378865000000003E-5</c:v>
                </c:pt>
                <c:pt idx="3997">
                  <c:v>4.3515830999999999E-5</c:v>
                </c:pt>
                <c:pt idx="3998">
                  <c:v>4.3562434999999997E-5</c:v>
                </c:pt>
                <c:pt idx="3999">
                  <c:v>4.3518016000000003E-5</c:v>
                </c:pt>
                <c:pt idx="4000">
                  <c:v>4.3383353E-5</c:v>
                </c:pt>
                <c:pt idx="4001">
                  <c:v>4.3160649999999998E-5</c:v>
                </c:pt>
                <c:pt idx="4002">
                  <c:v>4.2853504999999999E-5</c:v>
                </c:pt>
                <c:pt idx="4003">
                  <c:v>4.2466850000000002E-5</c:v>
                </c:pt>
                <c:pt idx="4004">
                  <c:v>4.2006874999999998E-5</c:v>
                </c:pt>
                <c:pt idx="4005">
                  <c:v>4.1480926000000002E-5</c:v>
                </c:pt>
                <c:pt idx="4006">
                  <c:v>4.0897389999999998E-5</c:v>
                </c:pt>
                <c:pt idx="4007">
                  <c:v>4.026556E-5</c:v>
                </c:pt>
                <c:pt idx="4008">
                  <c:v>3.9595487000000002E-5</c:v>
                </c:pt>
                <c:pt idx="4009">
                  <c:v>3.8897823999999998E-5</c:v>
                </c:pt>
                <c:pt idx="4010">
                  <c:v>3.8183653000000003E-5</c:v>
                </c:pt>
                <c:pt idx="4011">
                  <c:v>3.7464313000000002E-5</c:v>
                </c:pt>
                <c:pt idx="4012">
                  <c:v>3.6751220000000003E-5</c:v>
                </c:pt>
                <c:pt idx="4013">
                  <c:v>3.6055686999999999E-5</c:v>
                </c:pt>
                <c:pt idx="4014">
                  <c:v>3.5388749000000003E-5</c:v>
                </c:pt>
                <c:pt idx="4015">
                  <c:v>3.4760983999999998E-5</c:v>
                </c:pt>
                <c:pt idx="4016">
                  <c:v>3.4182349E-5</c:v>
                </c:pt>
                <c:pt idx="4017">
                  <c:v>3.3662026000000002E-5</c:v>
                </c:pt>
                <c:pt idx="4018">
                  <c:v>3.3208269E-5</c:v>
                </c:pt>
                <c:pt idx="4019">
                  <c:v>3.2828279999999997E-5</c:v>
                </c:pt>
                <c:pt idx="4020">
                  <c:v>3.2528094000000001E-5</c:v>
                </c:pt>
                <c:pt idx="4021">
                  <c:v>3.2312477000000003E-5</c:v>
                </c:pt>
                <c:pt idx="4022">
                  <c:v>3.2184853999999998E-5</c:v>
                </c:pt>
                <c:pt idx="4023">
                  <c:v>3.2147255E-5</c:v>
                </c:pt>
                <c:pt idx="4024">
                  <c:v>3.2200277999999997E-5</c:v>
                </c:pt>
                <c:pt idx="4025">
                  <c:v>3.2343082000000003E-5</c:v>
                </c:pt>
                <c:pt idx="4026">
                  <c:v>3.2573398999999999E-5</c:v>
                </c:pt>
                <c:pt idx="4027">
                  <c:v>3.2887574999999998E-5</c:v>
                </c:pt>
                <c:pt idx="4028">
                  <c:v>3.3280625000000003E-5</c:v>
                </c:pt>
                <c:pt idx="4029">
                  <c:v>3.3746321000000003E-5</c:v>
                </c:pt>
                <c:pt idx="4030">
                  <c:v>3.4277296E-5</c:v>
                </c:pt>
                <c:pt idx="4031">
                  <c:v>3.4865164000000001E-5</c:v>
                </c:pt>
                <c:pt idx="4032">
                  <c:v>3.5500670999999998E-5</c:v>
                </c:pt>
                <c:pt idx="4033">
                  <c:v>3.6173841000000001E-5</c:v>
                </c:pt>
                <c:pt idx="4034">
                  <c:v>3.6874152999999998E-5</c:v>
                </c:pt>
                <c:pt idx="4035">
                  <c:v>3.7590716000000003E-5</c:v>
                </c:pt>
                <c:pt idx="4036">
                  <c:v>3.8312448999999997E-5</c:v>
                </c:pt>
                <c:pt idx="4037">
                  <c:v>3.9028261E-5</c:v>
                </c:pt>
                <c:pt idx="4038">
                  <c:v>3.9727227000000002E-5</c:v>
                </c:pt>
                <c:pt idx="4039">
                  <c:v>4.0398746000000003E-5</c:v>
                </c:pt>
                <c:pt idx="4040">
                  <c:v>4.1032685999999999E-5</c:v>
                </c:pt>
                <c:pt idx="4041">
                  <c:v>4.1619497999999998E-5</c:v>
                </c:pt>
                <c:pt idx="4042">
                  <c:v>4.2150298999999999E-5</c:v>
                </c:pt>
                <c:pt idx="4043">
                  <c:v>4.2616910999999999E-5</c:v>
                </c:pt>
                <c:pt idx="4044">
                  <c:v>4.3011842000000002E-5</c:v>
                </c:pt>
                <c:pt idx="4045">
                  <c:v>4.3328212999999999E-5</c:v>
                </c:pt>
                <c:pt idx="4046">
                  <c:v>4.3559607999999997E-5</c:v>
                </c:pt>
                <c:pt idx="4047">
                  <c:v>4.3699836000000003E-5</c:v>
                </c:pt>
                <c:pt idx="4048">
                  <c:v>4.3742597999999998E-5</c:v>
                </c:pt>
                <c:pt idx="4049">
                  <c:v>4.3681043999999998E-5</c:v>
                </c:pt>
                <c:pt idx="4050">
                  <c:v>4.3507205999999999E-5</c:v>
                </c:pt>
                <c:pt idx="4051">
                  <c:v>4.3211289999999997E-5</c:v>
                </c:pt>
                <c:pt idx="4052">
                  <c:v>4.2878399999999999E-5</c:v>
                </c:pt>
                <c:pt idx="4053">
                  <c:v>4.2497899000000002E-5</c:v>
                </c:pt>
                <c:pt idx="4054">
                  <c:v>4.2030368000000002E-5</c:v>
                </c:pt>
                <c:pt idx="4055">
                  <c:v>4.1488966000000002E-5</c:v>
                </c:pt>
                <c:pt idx="4056">
                  <c:v>4.0886039000000001E-5</c:v>
                </c:pt>
                <c:pt idx="4057">
                  <c:v>4.0233461E-5</c:v>
                </c:pt>
                <c:pt idx="4058">
                  <c:v>3.9542855999999997E-5</c:v>
                </c:pt>
                <c:pt idx="4059">
                  <c:v>3.8825734000000003E-5</c:v>
                </c:pt>
                <c:pt idx="4060">
                  <c:v>3.8093548999999998E-5</c:v>
                </c:pt>
                <c:pt idx="4061">
                  <c:v>3.7357697000000002E-5</c:v>
                </c:pt>
                <c:pt idx="4062">
                  <c:v>3.6629460999999999E-5</c:v>
                </c:pt>
                <c:pt idx="4063">
                  <c:v>3.5919925999999999E-5</c:v>
                </c:pt>
                <c:pt idx="4064">
                  <c:v>3.5239861000000001E-5</c:v>
                </c:pt>
                <c:pt idx="4065">
                  <c:v>3.4599584000000003E-5</c:v>
                </c:pt>
                <c:pt idx="4066">
                  <c:v>3.4008823999999998E-5</c:v>
                </c:pt>
                <c:pt idx="4067">
                  <c:v>3.3476572000000001E-5</c:v>
                </c:pt>
                <c:pt idx="4068">
                  <c:v>3.3010940999999998E-5</c:v>
                </c:pt>
                <c:pt idx="4069">
                  <c:v>3.2619032000000001E-5</c:v>
                </c:pt>
                <c:pt idx="4070">
                  <c:v>3.2306818999999999E-5</c:v>
                </c:pt>
                <c:pt idx="4071">
                  <c:v>3.2079044000000003E-5</c:v>
                </c:pt>
                <c:pt idx="4072">
                  <c:v>3.1939132000000001E-5</c:v>
                </c:pt>
                <c:pt idx="4073">
                  <c:v>3.1889133999999999E-5</c:v>
                </c:pt>
                <c:pt idx="4074">
                  <c:v>3.1929684999999999E-5</c:v>
                </c:pt>
                <c:pt idx="4075">
                  <c:v>3.2059993000000002E-5</c:v>
                </c:pt>
                <c:pt idx="4076">
                  <c:v>3.2277843000000002E-5</c:v>
                </c:pt>
                <c:pt idx="4077">
                  <c:v>3.2579632999999999E-5</c:v>
                </c:pt>
                <c:pt idx="4078">
                  <c:v>3.2960429999999999E-5</c:v>
                </c:pt>
                <c:pt idx="4079">
                  <c:v>3.3414044999999999E-5</c:v>
                </c:pt>
                <c:pt idx="4080">
                  <c:v>3.3933134000000002E-5</c:v>
                </c:pt>
                <c:pt idx="4081">
                  <c:v>3.4509313000000001E-5</c:v>
                </c:pt>
                <c:pt idx="4082">
                  <c:v>3.5133289000000001E-5</c:v>
                </c:pt>
                <c:pt idx="4083">
                  <c:v>3.5795011000000002E-5</c:v>
                </c:pt>
                <c:pt idx="4084">
                  <c:v>3.6483828999999997E-5</c:v>
                </c:pt>
                <c:pt idx="4085">
                  <c:v>3.7188657999999997E-5</c:v>
                </c:pt>
                <c:pt idx="4086">
                  <c:v>3.789816E-5</c:v>
                </c:pt>
                <c:pt idx="4087">
                  <c:v>3.8600916999999998E-5</c:v>
                </c:pt>
                <c:pt idx="4088">
                  <c:v>3.9285614E-5</c:v>
                </c:pt>
                <c:pt idx="4089">
                  <c:v>3.9941217999999999E-5</c:v>
                </c:pt>
                <c:pt idx="4090">
                  <c:v>4.0557148999999999E-5</c:v>
                </c:pt>
                <c:pt idx="4091">
                  <c:v>4.1123449000000001E-5</c:v>
                </c:pt>
                <c:pt idx="4092">
                  <c:v>4.1630939999999998E-5</c:v>
                </c:pt>
                <c:pt idx="4093">
                  <c:v>4.2071362999999997E-5</c:v>
                </c:pt>
                <c:pt idx="4094">
                  <c:v>4.2437515999999999E-5</c:v>
                </c:pt>
                <c:pt idx="4095">
                  <c:v>4.2723365000000003E-5</c:v>
                </c:pt>
                <c:pt idx="4096">
                  <c:v>4.2924136999999999E-5</c:v>
                </c:pt>
                <c:pt idx="4097">
                  <c:v>4.3036401999999999E-5</c:v>
                </c:pt>
                <c:pt idx="4098">
                  <c:v>4.3058122E-5</c:v>
                </c:pt>
                <c:pt idx="4099">
                  <c:v>4.2988685999999999E-5</c:v>
                </c:pt>
                <c:pt idx="4100">
                  <c:v>4.2828921999999999E-5</c:v>
                </c:pt>
                <c:pt idx="4101">
                  <c:v>4.2581079000000001E-5</c:v>
                </c:pt>
                <c:pt idx="4102">
                  <c:v>4.2248795999999997E-5</c:v>
                </c:pt>
                <c:pt idx="4103">
                  <c:v>4.1837035999999998E-5</c:v>
                </c:pt>
                <c:pt idx="4104">
                  <c:v>4.1352010000000001E-5</c:v>
                </c:pt>
                <c:pt idx="4105">
                  <c:v>4.0801074E-5</c:v>
                </c:pt>
                <c:pt idx="4106">
                  <c:v>4.0192604000000003E-5</c:v>
                </c:pt>
                <c:pt idx="4107">
                  <c:v>3.9535863000000001E-5</c:v>
                </c:pt>
                <c:pt idx="4108">
                  <c:v>3.8840844000000003E-5</c:v>
                </c:pt>
                <c:pt idx="4109">
                  <c:v>3.8118107999999999E-5</c:v>
                </c:pt>
                <c:pt idx="4110">
                  <c:v>3.7378610000000002E-5</c:v>
                </c:pt>
                <c:pt idx="4111">
                  <c:v>3.6633527999999997E-5</c:v>
                </c:pt>
                <c:pt idx="4112">
                  <c:v>3.5894079999999998E-5</c:v>
                </c:pt>
                <c:pt idx="4113">
                  <c:v>3.5171361E-5</c:v>
                </c:pt>
                <c:pt idx="4114">
                  <c:v>3.4476181000000002E-5</c:v>
                </c:pt>
                <c:pt idx="4115">
                  <c:v>3.3818926E-5</c:v>
                </c:pt>
                <c:pt idx="4116">
                  <c:v>3.3209439999999997E-5</c:v>
                </c:pt>
                <c:pt idx="4117">
                  <c:v>3.2656936999999997E-5</c:v>
                </c:pt>
                <c:pt idx="4118">
                  <c:v>3.2169959E-5</c:v>
                </c:pt>
                <c:pt idx="4119">
                  <c:v>3.1756369999999998E-5</c:v>
                </c:pt>
                <c:pt idx="4120">
                  <c:v>3.1423415999999998E-5</c:v>
                </c:pt>
                <c:pt idx="4121">
                  <c:v>3.1177842E-5</c:v>
                </c:pt>
                <c:pt idx="4122">
                  <c:v>3.1026089999999997E-5</c:v>
                </c:pt>
                <c:pt idx="4123">
                  <c:v>3.0974579000000002E-5</c:v>
                </c:pt>
                <c:pt idx="4124">
                  <c:v>3.1030079999999998E-5</c:v>
                </c:pt>
                <c:pt idx="4125">
                  <c:v>3.1142537999999999E-5</c:v>
                </c:pt>
                <c:pt idx="4126">
                  <c:v>3.1334107000000001E-5</c:v>
                </c:pt>
                <c:pt idx="4127">
                  <c:v>3.1619219999999998E-5</c:v>
                </c:pt>
                <c:pt idx="4128">
                  <c:v>3.1988844999999997E-5</c:v>
                </c:pt>
                <c:pt idx="4129">
                  <c:v>3.2434005999999998E-5</c:v>
                </c:pt>
                <c:pt idx="4130">
                  <c:v>3.2945547E-5</c:v>
                </c:pt>
                <c:pt idx="4131">
                  <c:v>3.3513984000000001E-5</c:v>
                </c:pt>
                <c:pt idx="4132">
                  <c:v>3.4129432E-5</c:v>
                </c:pt>
                <c:pt idx="4133">
                  <c:v>3.4781589000000002E-5</c:v>
                </c:pt>
                <c:pt idx="4134">
                  <c:v>3.5459773000000002E-5</c:v>
                </c:pt>
                <c:pt idx="4135">
                  <c:v>3.6152999999999998E-5</c:v>
                </c:pt>
                <c:pt idx="4136">
                  <c:v>3.6850097E-5</c:v>
                </c:pt>
                <c:pt idx="4137">
                  <c:v>3.7539831999999997E-5</c:v>
                </c:pt>
                <c:pt idx="4138">
                  <c:v>3.8211070999999998E-5</c:v>
                </c:pt>
                <c:pt idx="4139">
                  <c:v>3.8852937999999999E-5</c:v>
                </c:pt>
                <c:pt idx="4140">
                  <c:v>3.9454979999999999E-5</c:v>
                </c:pt>
                <c:pt idx="4141">
                  <c:v>4.0007333999999999E-5</c:v>
                </c:pt>
                <c:pt idx="4142">
                  <c:v>4.0500885000000003E-5</c:v>
                </c:pt>
                <c:pt idx="4143">
                  <c:v>4.0927416000000001E-5</c:v>
                </c:pt>
                <c:pt idx="4144">
                  <c:v>4.1279743000000001E-5</c:v>
                </c:pt>
                <c:pt idx="4145">
                  <c:v>4.1551831999999998E-5</c:v>
                </c:pt>
                <c:pt idx="4146">
                  <c:v>4.1738905000000001E-5</c:v>
                </c:pt>
                <c:pt idx="4147">
                  <c:v>4.1837513999999999E-5</c:v>
                </c:pt>
                <c:pt idx="4148">
                  <c:v>4.1845601000000001E-5</c:v>
                </c:pt>
                <c:pt idx="4149">
                  <c:v>4.1762532E-5</c:v>
                </c:pt>
                <c:pt idx="4150">
                  <c:v>4.1589109000000003E-5</c:v>
                </c:pt>
                <c:pt idx="4151">
                  <c:v>4.1327557999999999E-5</c:v>
                </c:pt>
                <c:pt idx="4152">
                  <c:v>4.0981493000000001E-5</c:v>
                </c:pt>
                <c:pt idx="4153">
                  <c:v>4.0555858999999997E-5</c:v>
                </c:pt>
                <c:pt idx="4154">
                  <c:v>4.0056852999999997E-5</c:v>
                </c:pt>
                <c:pt idx="4155">
                  <c:v>3.9491827000000001E-5</c:v>
                </c:pt>
                <c:pt idx="4156">
                  <c:v>3.8869170000000002E-5</c:v>
                </c:pt>
                <c:pt idx="4157">
                  <c:v>3.8198173999999998E-5</c:v>
                </c:pt>
                <c:pt idx="4158">
                  <c:v>3.7488891999999998E-5</c:v>
                </c:pt>
                <c:pt idx="4159">
                  <c:v>3.6751975000000001E-5</c:v>
                </c:pt>
                <c:pt idx="4160">
                  <c:v>3.5998504000000002E-5</c:v>
                </c:pt>
                <c:pt idx="4161">
                  <c:v>3.5239817999999997E-5</c:v>
                </c:pt>
                <c:pt idx="4162">
                  <c:v>3.4487333000000001E-5</c:v>
                </c:pt>
                <c:pt idx="4163">
                  <c:v>3.3752364E-5</c:v>
                </c:pt>
                <c:pt idx="4164">
                  <c:v>3.3045944000000002E-5</c:v>
                </c:pt>
                <c:pt idx="4165">
                  <c:v>3.2378653E-5</c:v>
                </c:pt>
                <c:pt idx="4166">
                  <c:v>3.1760449000000002E-5</c:v>
                </c:pt>
                <c:pt idx="4167">
                  <c:v>3.1200510000000001E-5</c:v>
                </c:pt>
                <c:pt idx="4168">
                  <c:v>3.0707088999999999E-5</c:v>
                </c:pt>
                <c:pt idx="4169">
                  <c:v>3.0287384E-5</c:v>
                </c:pt>
                <c:pt idx="4170">
                  <c:v>2.9947424999999999E-5</c:v>
                </c:pt>
                <c:pt idx="4171">
                  <c:v>2.9691972999999999E-5</c:v>
                </c:pt>
                <c:pt idx="4172">
                  <c:v>2.9524451000000001E-5</c:v>
                </c:pt>
                <c:pt idx="4173">
                  <c:v>2.9446888000000001E-5</c:v>
                </c:pt>
                <c:pt idx="4174">
                  <c:v>2.9459887999999999E-5</c:v>
                </c:pt>
                <c:pt idx="4175">
                  <c:v>2.9562623999999999E-5</c:v>
                </c:pt>
                <c:pt idx="4176">
                  <c:v>2.9752852E-5</c:v>
                </c:pt>
                <c:pt idx="4177">
                  <c:v>3.0026953E-5</c:v>
                </c:pt>
                <c:pt idx="4178">
                  <c:v>3.0379997999999998E-5</c:v>
                </c:pt>
                <c:pt idx="4179">
                  <c:v>3.0805824999999997E-5</c:v>
                </c:pt>
                <c:pt idx="4180">
                  <c:v>3.1297149000000003E-5</c:v>
                </c:pt>
                <c:pt idx="4181">
                  <c:v>3.1845682000000003E-5</c:v>
                </c:pt>
                <c:pt idx="4182">
                  <c:v>3.2442264999999997E-5</c:v>
                </c:pt>
                <c:pt idx="4183">
                  <c:v>3.3077012999999997E-5</c:v>
                </c:pt>
                <c:pt idx="4184">
                  <c:v>3.3739470000000002E-5</c:v>
                </c:pt>
                <c:pt idx="4185">
                  <c:v>3.4418751999999999E-5</c:v>
                </c:pt>
                <c:pt idx="4186">
                  <c:v>3.5103696999999999E-5</c:v>
                </c:pt>
                <c:pt idx="4187">
                  <c:v>3.5782991999999998E-5</c:v>
                </c:pt>
                <c:pt idx="4188">
                  <c:v>3.6445283000000002E-5</c:v>
                </c:pt>
                <c:pt idx="4189">
                  <c:v>3.7079249999999999E-5</c:v>
                </c:pt>
                <c:pt idx="4190">
                  <c:v>3.7673647E-5</c:v>
                </c:pt>
                <c:pt idx="4191">
                  <c:v>3.8217287000000002E-5</c:v>
                </c:pt>
                <c:pt idx="4192">
                  <c:v>3.8698958000000002E-5</c:v>
                </c:pt>
                <c:pt idx="4193">
                  <c:v>3.9107265000000002E-5</c:v>
                </c:pt>
                <c:pt idx="4194">
                  <c:v>3.9430383999999997E-5</c:v>
                </c:pt>
                <c:pt idx="4195">
                  <c:v>3.9678834999999999E-5</c:v>
                </c:pt>
                <c:pt idx="4196">
                  <c:v>3.9867709999999998E-5</c:v>
                </c:pt>
                <c:pt idx="4197">
                  <c:v>3.9958793999999998E-5</c:v>
                </c:pt>
                <c:pt idx="4198">
                  <c:v>3.9953509999999997E-5</c:v>
                </c:pt>
                <c:pt idx="4199">
                  <c:v>3.9853720999999998E-5</c:v>
                </c:pt>
                <c:pt idx="4200">
                  <c:v>3.9661954999999998E-5</c:v>
                </c:pt>
                <c:pt idx="4201">
                  <c:v>3.9381578000000002E-5</c:v>
                </c:pt>
                <c:pt idx="4202">
                  <c:v>3.9016905999999999E-5</c:v>
                </c:pt>
                <c:pt idx="4203">
                  <c:v>3.8573267999999998E-5</c:v>
                </c:pt>
                <c:pt idx="4204">
                  <c:v>3.8057026999999999E-5</c:v>
                </c:pt>
                <c:pt idx="4205">
                  <c:v>3.7475551999999999E-5</c:v>
                </c:pt>
                <c:pt idx="4206">
                  <c:v>3.6837162999999999E-5</c:v>
                </c:pt>
                <c:pt idx="4207">
                  <c:v>3.6151039E-5</c:v>
                </c:pt>
                <c:pt idx="4208">
                  <c:v>3.5427096000000001E-5</c:v>
                </c:pt>
                <c:pt idx="4209">
                  <c:v>3.4675855000000001E-5</c:v>
                </c:pt>
                <c:pt idx="4210">
                  <c:v>3.3908281999999999E-5</c:v>
                </c:pt>
                <c:pt idx="4211">
                  <c:v>3.3135620000000003E-5</c:v>
                </c:pt>
                <c:pt idx="4212">
                  <c:v>3.2369210999999998E-5</c:v>
                </c:pt>
                <c:pt idx="4213">
                  <c:v>3.1620318999999998E-5</c:v>
                </c:pt>
                <c:pt idx="4214">
                  <c:v>3.0899943000000003E-5</c:v>
                </c:pt>
                <c:pt idx="4215">
                  <c:v>3.0218646000000002E-5</c:v>
                </c:pt>
                <c:pt idx="4216">
                  <c:v>2.958638E-5</c:v>
                </c:pt>
                <c:pt idx="4217">
                  <c:v>2.9012327000000001E-5</c:v>
                </c:pt>
                <c:pt idx="4218">
                  <c:v>2.8504748E-5</c:v>
                </c:pt>
                <c:pt idx="4219">
                  <c:v>2.8070855999999999E-5</c:v>
                </c:pt>
                <c:pt idx="4220">
                  <c:v>2.7716696000000001E-5</c:v>
                </c:pt>
                <c:pt idx="4221">
                  <c:v>2.7447049000000001E-5</c:v>
                </c:pt>
                <c:pt idx="4222">
                  <c:v>2.7265358E-5</c:v>
                </c:pt>
                <c:pt idx="4223">
                  <c:v>2.7173671000000001E-5</c:v>
                </c:pt>
                <c:pt idx="4224">
                  <c:v>2.7172612000000001E-5</c:v>
                </c:pt>
                <c:pt idx="4225">
                  <c:v>2.7261366999999999E-5</c:v>
                </c:pt>
                <c:pt idx="4226">
                  <c:v>2.7437704000000001E-5</c:v>
                </c:pt>
                <c:pt idx="4227">
                  <c:v>2.7698001000000001E-5</c:v>
                </c:pt>
                <c:pt idx="4228">
                  <c:v>2.8037310000000001E-5</c:v>
                </c:pt>
                <c:pt idx="4229">
                  <c:v>2.8449430000000001E-5</c:v>
                </c:pt>
                <c:pt idx="4230">
                  <c:v>2.8927010999999999E-5</c:v>
                </c:pt>
                <c:pt idx="4231">
                  <c:v>2.9461663000000002E-5</c:v>
                </c:pt>
                <c:pt idx="4232">
                  <c:v>3.0044093E-5</c:v>
                </c:pt>
                <c:pt idx="4233">
                  <c:v>3.0664248999999998E-5</c:v>
                </c:pt>
                <c:pt idx="4234">
                  <c:v>3.1311481999999997E-5</c:v>
                </c:pt>
                <c:pt idx="4235">
                  <c:v>3.1974709000000002E-5</c:v>
                </c:pt>
                <c:pt idx="4236">
                  <c:v>3.2642589999999997E-5</c:v>
                </c:pt>
                <c:pt idx="4237">
                  <c:v>3.3303709000000002E-5</c:v>
                </c:pt>
                <c:pt idx="4238">
                  <c:v>3.3946752E-5</c:v>
                </c:pt>
                <c:pt idx="4239">
                  <c:v>3.4560687E-5</c:v>
                </c:pt>
                <c:pt idx="4240">
                  <c:v>3.5134937999999999E-5</c:v>
                </c:pt>
                <c:pt idx="4241">
                  <c:v>3.5659554999999997E-5</c:v>
                </c:pt>
                <c:pt idx="4242">
                  <c:v>3.6125367000000001E-5</c:v>
                </c:pt>
                <c:pt idx="4243">
                  <c:v>3.6524133000000002E-5</c:v>
                </c:pt>
                <c:pt idx="4244">
                  <c:v>3.6848664E-5</c:v>
                </c:pt>
                <c:pt idx="4245">
                  <c:v>3.7092943000000003E-5</c:v>
                </c:pt>
                <c:pt idx="4246">
                  <c:v>3.7252214000000001E-5</c:v>
                </c:pt>
                <c:pt idx="4247">
                  <c:v>3.7323054999999999E-5</c:v>
                </c:pt>
                <c:pt idx="4248">
                  <c:v>3.7303427E-5</c:v>
                </c:pt>
                <c:pt idx="4249">
                  <c:v>3.7192701999999999E-5</c:v>
                </c:pt>
                <c:pt idx="4250">
                  <c:v>3.6991667000000003E-5</c:v>
                </c:pt>
                <c:pt idx="4251">
                  <c:v>3.6702504999999997E-5</c:v>
                </c:pt>
                <c:pt idx="4252">
                  <c:v>3.632875E-5</c:v>
                </c:pt>
                <c:pt idx="4253">
                  <c:v>3.5875233000000002E-5</c:v>
                </c:pt>
                <c:pt idx="4254">
                  <c:v>3.5347998000000002E-5</c:v>
                </c:pt>
                <c:pt idx="4255">
                  <c:v>3.4754208999999998E-5</c:v>
                </c:pt>
                <c:pt idx="4256">
                  <c:v>3.4102052000000002E-5</c:v>
                </c:pt>
                <c:pt idx="4257">
                  <c:v>3.3400628000000003E-5</c:v>
                </c:pt>
                <c:pt idx="4258">
                  <c:v>3.2659843E-5</c:v>
                </c:pt>
                <c:pt idx="4259">
                  <c:v>3.1890324000000001E-5</c:v>
                </c:pt>
                <c:pt idx="4260">
                  <c:v>3.1103341000000003E-5</c:v>
                </c:pt>
                <c:pt idx="4261">
                  <c:v>3.0310763999999999E-5</c:v>
                </c:pt>
                <c:pt idx="4262">
                  <c:v>2.9525061E-5</c:v>
                </c:pt>
                <c:pt idx="4263">
                  <c:v>2.8759358999999999E-5</c:v>
                </c:pt>
                <c:pt idx="4264">
                  <c:v>2.8027568000000002E-5</c:v>
                </c:pt>
                <c:pt idx="4265">
                  <c:v>2.7344596000000001E-5</c:v>
                </c:pt>
                <c:pt idx="4266">
                  <c:v>2.6695772999999999E-5</c:v>
                </c:pt>
                <c:pt idx="4267">
                  <c:v>2.6071285000000001E-5</c:v>
                </c:pt>
                <c:pt idx="4268">
                  <c:v>2.5532370000000001E-5</c:v>
                </c:pt>
                <c:pt idx="4269">
                  <c:v>2.5079917999999999E-5</c:v>
                </c:pt>
                <c:pt idx="4270">
                  <c:v>2.4715221000000001E-5</c:v>
                </c:pt>
                <c:pt idx="4271">
                  <c:v>2.4439585000000001E-5</c:v>
                </c:pt>
                <c:pt idx="4272">
                  <c:v>2.4253992999999999E-5</c:v>
                </c:pt>
                <c:pt idx="4273">
                  <c:v>2.4158829999999999E-5</c:v>
                </c:pt>
                <c:pt idx="4274">
                  <c:v>2.4153665E-5</c:v>
                </c:pt>
                <c:pt idx="4275">
                  <c:v>2.4237091000000001E-5</c:v>
                </c:pt>
                <c:pt idx="4276">
                  <c:v>2.4406602999999999E-5</c:v>
                </c:pt>
                <c:pt idx="4277">
                  <c:v>2.4658541E-5</c:v>
                </c:pt>
                <c:pt idx="4278">
                  <c:v>2.4988060999999999E-5</c:v>
                </c:pt>
                <c:pt idx="4279">
                  <c:v>2.5389151999999999E-5</c:v>
                </c:pt>
                <c:pt idx="4280">
                  <c:v>2.5854692999999999E-5</c:v>
                </c:pt>
                <c:pt idx="4281">
                  <c:v>2.6376530999999999E-5</c:v>
                </c:pt>
                <c:pt idx="4282">
                  <c:v>2.6945595000000001E-5</c:v>
                </c:pt>
                <c:pt idx="4283">
                  <c:v>2.7552028E-5</c:v>
                </c:pt>
                <c:pt idx="4284">
                  <c:v>2.8185338E-5</c:v>
                </c:pt>
                <c:pt idx="4285">
                  <c:v>2.8834567E-5</c:v>
                </c:pt>
                <c:pt idx="4286">
                  <c:v>2.9488466000000001E-5</c:v>
                </c:pt>
                <c:pt idx="4287">
                  <c:v>3.0135677000000001E-5</c:v>
                </c:pt>
                <c:pt idx="4288">
                  <c:v>3.0764917999999997E-5</c:v>
                </c:pt>
                <c:pt idx="4289">
                  <c:v>3.136517E-5</c:v>
                </c:pt>
                <c:pt idx="4290">
                  <c:v>3.1925852000000001E-5</c:v>
                </c:pt>
                <c:pt idx="4291">
                  <c:v>3.2436995999999997E-5</c:v>
                </c:pt>
                <c:pt idx="4292">
                  <c:v>3.2889407999999999E-5</c:v>
                </c:pt>
                <c:pt idx="4293">
                  <c:v>3.3274815999999999E-5</c:v>
                </c:pt>
                <c:pt idx="4294">
                  <c:v>3.3585998999999997E-5</c:v>
                </c:pt>
                <c:pt idx="4295">
                  <c:v>3.3816909999999999E-5</c:v>
                </c:pt>
                <c:pt idx="4296">
                  <c:v>3.3962762999999998E-5</c:v>
                </c:pt>
                <c:pt idx="4297">
                  <c:v>3.4020117000000003E-5</c:v>
                </c:pt>
                <c:pt idx="4298">
                  <c:v>3.3986921000000002E-5</c:v>
                </c:pt>
                <c:pt idx="4299">
                  <c:v>3.3862555E-5</c:v>
                </c:pt>
                <c:pt idx="4300">
                  <c:v>3.3647830999999998E-5</c:v>
                </c:pt>
                <c:pt idx="4301">
                  <c:v>3.3344984000000003E-5</c:v>
                </c:pt>
                <c:pt idx="4302">
                  <c:v>3.2957636000000003E-5</c:v>
                </c:pt>
                <c:pt idx="4303">
                  <c:v>3.2490736000000002E-5</c:v>
                </c:pt>
                <c:pt idx="4304">
                  <c:v>3.1950486E-5</c:v>
                </c:pt>
                <c:pt idx="4305">
                  <c:v>3.1344236000000002E-5</c:v>
                </c:pt>
                <c:pt idx="4306">
                  <c:v>3.0680377000000002E-5</c:v>
                </c:pt>
                <c:pt idx="4307">
                  <c:v>2.9968203E-5</c:v>
                </c:pt>
                <c:pt idx="4308">
                  <c:v>2.9217765000000001E-5</c:v>
                </c:pt>
                <c:pt idx="4309">
                  <c:v>2.8439714999999999E-5</c:v>
                </c:pt>
                <c:pt idx="4310">
                  <c:v>2.7645136999999999E-5</c:v>
                </c:pt>
                <c:pt idx="4311">
                  <c:v>2.6845370999999999E-5</c:v>
                </c:pt>
                <c:pt idx="4312">
                  <c:v>2.6051835999999999E-5</c:v>
                </c:pt>
                <c:pt idx="4313">
                  <c:v>2.5275845999999999E-5</c:v>
                </c:pt>
                <c:pt idx="4314">
                  <c:v>2.4528433000000001E-5</c:v>
                </c:pt>
                <c:pt idx="4315">
                  <c:v>2.3820171999999999E-5</c:v>
                </c:pt>
                <c:pt idx="4316">
                  <c:v>2.3161011000000001E-5</c:v>
                </c:pt>
                <c:pt idx="4317">
                  <c:v>2.2560114999999999E-5</c:v>
                </c:pt>
                <c:pt idx="4318">
                  <c:v>2.2025719E-5</c:v>
                </c:pt>
                <c:pt idx="4319">
                  <c:v>2.1564999000000002E-5</c:v>
                </c:pt>
                <c:pt idx="4320">
                  <c:v>2.1183958000000001E-5</c:v>
                </c:pt>
                <c:pt idx="4321">
                  <c:v>2.0887335000000002E-5</c:v>
                </c:pt>
                <c:pt idx="4322">
                  <c:v>2.0678531E-5</c:v>
                </c:pt>
                <c:pt idx="4323">
                  <c:v>2.0559564E-5</c:v>
                </c:pt>
                <c:pt idx="4324">
                  <c:v>2.0531039E-5</c:v>
                </c:pt>
                <c:pt idx="4325">
                  <c:v>2.0592147000000001E-5</c:v>
                </c:pt>
                <c:pt idx="4326">
                  <c:v>2.0740693E-5</c:v>
                </c:pt>
                <c:pt idx="4327">
                  <c:v>2.0973136999999999E-5</c:v>
                </c:pt>
                <c:pt idx="4328">
                  <c:v>2.1284661E-5</c:v>
                </c:pt>
                <c:pt idx="4329">
                  <c:v>2.1669259000000001E-5</c:v>
                </c:pt>
                <c:pt idx="4330">
                  <c:v>2.2119836E-5</c:v>
                </c:pt>
                <c:pt idx="4331">
                  <c:v>2.2628323000000001E-5</c:v>
                </c:pt>
                <c:pt idx="4332">
                  <c:v>2.3185802E-5</c:v>
                </c:pt>
                <c:pt idx="4333">
                  <c:v>2.3782620999999999E-5</c:v>
                </c:pt>
                <c:pt idx="4334">
                  <c:v>2.4408510999999999E-5</c:v>
                </c:pt>
                <c:pt idx="4335">
                  <c:v>2.5052686E-5</c:v>
                </c:pt>
                <c:pt idx="4336">
                  <c:v>2.5703911E-5</c:v>
                </c:pt>
                <c:pt idx="4337">
                  <c:v>2.6350539000000001E-5</c:v>
                </c:pt>
                <c:pt idx="4338">
                  <c:v>2.6980494000000001E-5</c:v>
                </c:pt>
                <c:pt idx="4339">
                  <c:v>2.7581182E-5</c:v>
                </c:pt>
                <c:pt idx="4340">
                  <c:v>2.8139331000000002E-5</c:v>
                </c:pt>
                <c:pt idx="4341">
                  <c:v>2.8640719E-5</c:v>
                </c:pt>
                <c:pt idx="4342">
                  <c:v>2.9069784E-5</c:v>
                </c:pt>
                <c:pt idx="4343">
                  <c:v>2.9409086000000001E-5</c:v>
                </c:pt>
                <c:pt idx="4344">
                  <c:v>2.9674738999999999E-5</c:v>
                </c:pt>
                <c:pt idx="4345">
                  <c:v>2.9887145E-5</c:v>
                </c:pt>
                <c:pt idx="4346">
                  <c:v>3.0019829999999999E-5</c:v>
                </c:pt>
                <c:pt idx="4347">
                  <c:v>3.0066714999999999E-5</c:v>
                </c:pt>
                <c:pt idx="4348">
                  <c:v>3.0024086000000001E-5</c:v>
                </c:pt>
                <c:pt idx="4349">
                  <c:v>2.9890342999999998E-5</c:v>
                </c:pt>
                <c:pt idx="4350">
                  <c:v>2.9665783E-5</c:v>
                </c:pt>
                <c:pt idx="4351">
                  <c:v>2.9352432000000001E-5</c:v>
                </c:pt>
                <c:pt idx="4352">
                  <c:v>2.8953885E-5</c:v>
                </c:pt>
                <c:pt idx="4353">
                  <c:v>2.8475173000000001E-5</c:v>
                </c:pt>
                <c:pt idx="4354">
                  <c:v>2.7922624000000002E-5</c:v>
                </c:pt>
                <c:pt idx="4355">
                  <c:v>2.7303731999999998E-5</c:v>
                </c:pt>
                <c:pt idx="4356">
                  <c:v>2.6627017000000001E-5</c:v>
                </c:pt>
                <c:pt idx="4357">
                  <c:v>2.5901883E-5</c:v>
                </c:pt>
                <c:pt idx="4358">
                  <c:v>2.5138466E-5</c:v>
                </c:pt>
                <c:pt idx="4359">
                  <c:v>2.4347478E-5</c:v>
                </c:pt>
                <c:pt idx="4360">
                  <c:v>2.3540039000000002E-5</c:v>
                </c:pt>
                <c:pt idx="4361">
                  <c:v>2.2727507000000001E-5</c:v>
                </c:pt>
                <c:pt idx="4362">
                  <c:v>2.1921303000000001E-5</c:v>
                </c:pt>
                <c:pt idx="4363">
                  <c:v>2.1132740000000001E-5</c:v>
                </c:pt>
                <c:pt idx="4364">
                  <c:v>2.0372842000000001E-5</c:v>
                </c:pt>
                <c:pt idx="4365">
                  <c:v>1.9652175999999999E-5</c:v>
                </c:pt>
                <c:pt idx="4366">
                  <c:v>1.8980686000000001E-5</c:v>
                </c:pt>
                <c:pt idx="4367">
                  <c:v>1.8367542000000001E-5</c:v>
                </c:pt>
                <c:pt idx="4368">
                  <c:v>1.7820988000000001E-5</c:v>
                </c:pt>
                <c:pt idx="4369">
                  <c:v>1.7348219999999999E-5</c:v>
                </c:pt>
                <c:pt idx="4370">
                  <c:v>1.6955267999999999E-5</c:v>
                </c:pt>
                <c:pt idx="4371">
                  <c:v>1.6646903E-5</c:v>
                </c:pt>
                <c:pt idx="4372">
                  <c:v>1.6426556999999999E-5</c:v>
                </c:pt>
                <c:pt idx="4373">
                  <c:v>1.6296275999999999E-5</c:v>
                </c:pt>
                <c:pt idx="4374">
                  <c:v>1.6256678999999999E-5</c:v>
                </c:pt>
                <c:pt idx="4375">
                  <c:v>1.6306953E-5</c:v>
                </c:pt>
                <c:pt idx="4376">
                  <c:v>1.6444865999999999E-5</c:v>
                </c:pt>
                <c:pt idx="4377">
                  <c:v>1.6666797E-5</c:v>
                </c:pt>
                <c:pt idx="4378">
                  <c:v>1.69678E-5</c:v>
                </c:pt>
                <c:pt idx="4379">
                  <c:v>1.7341677000000001E-5</c:v>
                </c:pt>
                <c:pt idx="4380">
                  <c:v>1.7781075E-5</c:v>
                </c:pt>
                <c:pt idx="4381">
                  <c:v>1.8277608000000001E-5</c:v>
                </c:pt>
                <c:pt idx="4382">
                  <c:v>1.8821983000000001E-5</c:v>
                </c:pt>
                <c:pt idx="4383">
                  <c:v>1.9404148000000001E-5</c:v>
                </c:pt>
                <c:pt idx="4384">
                  <c:v>2.0013455000000001E-5</c:v>
                </c:pt>
                <c:pt idx="4385">
                  <c:v>2.0638822E-5</c:v>
                </c:pt>
                <c:pt idx="4386">
                  <c:v>2.1268910999999999E-5</c:v>
                </c:pt>
                <c:pt idx="4387">
                  <c:v>2.1892306E-5</c:v>
                </c:pt>
                <c:pt idx="4388">
                  <c:v>2.2497694E-5</c:v>
                </c:pt>
                <c:pt idx="4389">
                  <c:v>2.3074043000000001E-5</c:v>
                </c:pt>
                <c:pt idx="4390">
                  <c:v>2.3610773E-5</c:v>
                </c:pt>
                <c:pt idx="4391">
                  <c:v>2.4097929000000001E-5</c:v>
                </c:pt>
                <c:pt idx="4392">
                  <c:v>2.4526331000000001E-5</c:v>
                </c:pt>
                <c:pt idx="4393">
                  <c:v>2.4887726999999999E-5</c:v>
                </c:pt>
                <c:pt idx="4394">
                  <c:v>2.5174913000000001E-5</c:v>
                </c:pt>
                <c:pt idx="4395">
                  <c:v>2.5381858E-5</c:v>
                </c:pt>
                <c:pt idx="4396">
                  <c:v>2.5503787999999998E-5</c:v>
                </c:pt>
                <c:pt idx="4397">
                  <c:v>2.5537271000000001E-5</c:v>
                </c:pt>
                <c:pt idx="4398">
                  <c:v>2.5480263999999999E-5</c:v>
                </c:pt>
                <c:pt idx="4399">
                  <c:v>2.5332149000000002E-5</c:v>
                </c:pt>
                <c:pt idx="4400">
                  <c:v>2.5093739999999999E-5</c:v>
                </c:pt>
                <c:pt idx="4401">
                  <c:v>2.476727E-5</c:v>
                </c:pt>
                <c:pt idx="4402">
                  <c:v>2.435636E-5</c:v>
                </c:pt>
                <c:pt idx="4403">
                  <c:v>2.3865953E-5</c:v>
                </c:pt>
                <c:pt idx="4404">
                  <c:v>2.3302242E-5</c:v>
                </c:pt>
                <c:pt idx="4405">
                  <c:v>2.2672572E-5</c:v>
                </c:pt>
                <c:pt idx="4406">
                  <c:v>2.1985320999999998E-5</c:v>
                </c:pt>
                <c:pt idx="4407">
                  <c:v>2.1249769999999999E-5</c:v>
                </c:pt>
                <c:pt idx="4408">
                  <c:v>2.0475958E-5</c:v>
                </c:pt>
                <c:pt idx="4409">
                  <c:v>1.9674525000000001E-5</c:v>
                </c:pt>
                <c:pt idx="4410">
                  <c:v>1.8856546000000001E-5</c:v>
                </c:pt>
                <c:pt idx="4411">
                  <c:v>1.8033361999999999E-5</c:v>
                </c:pt>
                <c:pt idx="4412">
                  <c:v>1.7216401999999999E-5</c:v>
                </c:pt>
                <c:pt idx="4413">
                  <c:v>1.6417011999999998E-5</c:v>
                </c:pt>
                <c:pt idx="4414">
                  <c:v>1.5646275000000001E-5</c:v>
                </c:pt>
                <c:pt idx="4415">
                  <c:v>1.4914846000000001E-5</c:v>
                </c:pt>
                <c:pt idx="4416">
                  <c:v>1.4232784E-5</c:v>
                </c:pt>
                <c:pt idx="4417">
                  <c:v>1.3609394000000001E-5</c:v>
                </c:pt>
                <c:pt idx="4418">
                  <c:v>1.3053073E-5</c:v>
                </c:pt>
                <c:pt idx="4419">
                  <c:v>1.2571163E-5</c:v>
                </c:pt>
                <c:pt idx="4420">
                  <c:v>1.2169805E-5</c:v>
                </c:pt>
                <c:pt idx="4421">
                  <c:v>1.1853802E-5</c:v>
                </c:pt>
                <c:pt idx="4422">
                  <c:v>1.1626463E-5</c:v>
                </c:pt>
                <c:pt idx="4423">
                  <c:v>1.1489451E-5</c:v>
                </c:pt>
                <c:pt idx="4424">
                  <c:v>1.1442602E-5</c:v>
                </c:pt>
                <c:pt idx="4425">
                  <c:v>1.1483714E-5</c:v>
                </c:pt>
                <c:pt idx="4426">
                  <c:v>1.1608297E-5</c:v>
                </c:pt>
                <c:pt idx="4427">
                  <c:v>1.1809259999999999E-5</c:v>
                </c:pt>
                <c:pt idx="4428">
                  <c:v>1.2073981E-5</c:v>
                </c:pt>
                <c:pt idx="4429">
                  <c:v>1.2421937999999999E-5</c:v>
                </c:pt>
                <c:pt idx="4430">
                  <c:v>1.2849639E-5</c:v>
                </c:pt>
                <c:pt idx="4431">
                  <c:v>1.3342419999999999E-5</c:v>
                </c:pt>
                <c:pt idx="4432">
                  <c:v>1.3886743E-5</c:v>
                </c:pt>
                <c:pt idx="4433">
                  <c:v>1.4469824000000001E-5</c:v>
                </c:pt>
                <c:pt idx="4434">
                  <c:v>1.5079381E-5</c:v>
                </c:pt>
                <c:pt idx="4435">
                  <c:v>1.5703472999999999E-5</c:v>
                </c:pt>
                <c:pt idx="4436">
                  <c:v>1.6330431E-5</c:v>
                </c:pt>
                <c:pt idx="4437">
                  <c:v>1.6948844999999999E-5</c:v>
                </c:pt>
                <c:pt idx="4438">
                  <c:v>1.7547602999999999E-5</c:v>
                </c:pt>
                <c:pt idx="4439">
                  <c:v>1.8115973E-5</c:v>
                </c:pt>
                <c:pt idx="4440">
                  <c:v>1.8643707000000002E-5</c:v>
                </c:pt>
                <c:pt idx="4441">
                  <c:v>1.9121165E-5</c:v>
                </c:pt>
                <c:pt idx="4442">
                  <c:v>1.9539447E-5</c:v>
                </c:pt>
                <c:pt idx="4443">
                  <c:v>1.9890521999999999E-5</c:v>
                </c:pt>
                <c:pt idx="4444">
                  <c:v>2.0167356999999998E-5</c:v>
                </c:pt>
                <c:pt idx="4445">
                  <c:v>2.0364038000000001E-5</c:v>
                </c:pt>
                <c:pt idx="4446">
                  <c:v>2.0475864E-5</c:v>
                </c:pt>
                <c:pt idx="4447">
                  <c:v>2.0499438E-5</c:v>
                </c:pt>
                <c:pt idx="4448">
                  <c:v>2.0432725999999999E-5</c:v>
                </c:pt>
                <c:pt idx="4449">
                  <c:v>2.0275098999999999E-5</c:v>
                </c:pt>
                <c:pt idx="4450">
                  <c:v>2.0027351E-5</c:v>
                </c:pt>
                <c:pt idx="4451">
                  <c:v>1.9691689999999999E-5</c:v>
                </c:pt>
                <c:pt idx="4452">
                  <c:v>1.9271712E-5</c:v>
                </c:pt>
                <c:pt idx="4453">
                  <c:v>1.8772339999999999E-5</c:v>
                </c:pt>
                <c:pt idx="4454">
                  <c:v>1.8199753999999999E-5</c:v>
                </c:pt>
                <c:pt idx="4455">
                  <c:v>1.7561293000000002E-5</c:v>
                </c:pt>
                <c:pt idx="4456">
                  <c:v>1.6865333E-5</c:v>
                </c:pt>
                <c:pt idx="4457">
                  <c:v>1.6121163E-5</c:v>
                </c:pt>
                <c:pt idx="4458">
                  <c:v>1.5338832E-5</c:v>
                </c:pt>
                <c:pt idx="4459">
                  <c:v>1.4528988999999999E-5</c:v>
                </c:pt>
                <c:pt idx="4460">
                  <c:v>1.3702719E-5</c:v>
                </c:pt>
                <c:pt idx="4461">
                  <c:v>1.2871362E-5</c:v>
                </c:pt>
                <c:pt idx="4462">
                  <c:v>1.2046336E-5</c:v>
                </c:pt>
                <c:pt idx="4463">
                  <c:v>1.1238956999999999E-5</c:v>
                </c:pt>
                <c:pt idx="4464">
                  <c:v>1.0460261E-5</c:v>
                </c:pt>
                <c:pt idx="4465">
                  <c:v>9.7208270000000007E-6</c:v>
                </c:pt>
                <c:pt idx="4466">
                  <c:v>9.0306134999999998E-6</c:v>
                </c:pt>
                <c:pt idx="4467">
                  <c:v>8.3988006999999995E-6</c:v>
                </c:pt>
                <c:pt idx="4468">
                  <c:v>7.8336454000000002E-6</c:v>
                </c:pt>
                <c:pt idx="4469">
                  <c:v>7.3423513000000002E-6</c:v>
                </c:pt>
                <c:pt idx="4470">
                  <c:v>6.9309549999999996E-6</c:v>
                </c:pt>
                <c:pt idx="4471">
                  <c:v>6.6042305000000003E-6</c:v>
                </c:pt>
                <c:pt idx="4472">
                  <c:v>6.3656135999999999E-6</c:v>
                </c:pt>
                <c:pt idx="4473">
                  <c:v>6.2171463999999999E-6</c:v>
                </c:pt>
                <c:pt idx="4474">
                  <c:v>6.1594449999999996E-6</c:v>
                </c:pt>
                <c:pt idx="4475">
                  <c:v>6.1916889000000003E-6</c:v>
                </c:pt>
                <c:pt idx="4476">
                  <c:v>6.3116332999999999E-6</c:v>
                </c:pt>
                <c:pt idx="4477">
                  <c:v>6.5156444E-6</c:v>
                </c:pt>
                <c:pt idx="4478">
                  <c:v>6.7987577000000003E-6</c:v>
                </c:pt>
                <c:pt idx="4479">
                  <c:v>7.1547567999999997E-6</c:v>
                </c:pt>
                <c:pt idx="4480">
                  <c:v>7.5762741000000003E-6</c:v>
                </c:pt>
                <c:pt idx="4481">
                  <c:v>8.0549100000000004E-6</c:v>
                </c:pt>
                <c:pt idx="4482">
                  <c:v>8.5813696000000004E-6</c:v>
                </c:pt>
                <c:pt idx="4483">
                  <c:v>9.1456147000000005E-6</c:v>
                </c:pt>
                <c:pt idx="4484">
                  <c:v>9.7370279000000001E-6</c:v>
                </c:pt>
                <c:pt idx="4485">
                  <c:v>1.0344587E-5</c:v>
                </c:pt>
                <c:pt idx="4486">
                  <c:v>1.0957045999999999E-5</c:v>
                </c:pt>
                <c:pt idx="4487">
                  <c:v>1.1563116E-5</c:v>
                </c:pt>
                <c:pt idx="4488">
                  <c:v>1.2151648E-5</c:v>
                </c:pt>
                <c:pt idx="4489">
                  <c:v>1.2711812E-5</c:v>
                </c:pt>
                <c:pt idx="4490">
                  <c:v>1.3233254999999999E-5</c:v>
                </c:pt>
                <c:pt idx="4491">
                  <c:v>1.3706261E-5</c:v>
                </c:pt>
                <c:pt idx="4492">
                  <c:v>1.4121870000000001E-5</c:v>
                </c:pt>
                <c:pt idx="4493">
                  <c:v>1.4471991E-5</c:v>
                </c:pt>
                <c:pt idx="4494">
                  <c:v>1.4749464999999999E-5</c:v>
                </c:pt>
                <c:pt idx="4495">
                  <c:v>1.4948106E-5</c:v>
                </c:pt>
                <c:pt idx="4496">
                  <c:v>1.5062683000000001E-5</c:v>
                </c:pt>
                <c:pt idx="4497">
                  <c:v>1.5088862E-5</c:v>
                </c:pt>
                <c:pt idx="4498">
                  <c:v>1.502309E-5</c:v>
                </c:pt>
                <c:pt idx="4499">
                  <c:v>1.4862405000000001E-5</c:v>
                </c:pt>
                <c:pt idx="4500">
                  <c:v>1.4604186999999999E-5</c:v>
                </c:pt>
                <c:pt idx="4501">
                  <c:v>1.4245828999999999E-5</c:v>
                </c:pt>
                <c:pt idx="4502">
                  <c:v>1.3784316999999999E-5</c:v>
                </c:pt>
                <c:pt idx="4503">
                  <c:v>1.328085E-5</c:v>
                </c:pt>
                <c:pt idx="4504">
                  <c:v>1.271435E-5</c:v>
                </c:pt>
                <c:pt idx="4505">
                  <c:v>1.2071959E-5</c:v>
                </c:pt>
                <c:pt idx="4506">
                  <c:v>1.1366503E-5</c:v>
                </c:pt>
                <c:pt idx="4507">
                  <c:v>1.0610251999999999E-5</c:v>
                </c:pt>
                <c:pt idx="4508">
                  <c:v>9.8151496000000006E-6</c:v>
                </c:pt>
                <c:pt idx="4509">
                  <c:v>8.9929661000000004E-6</c:v>
                </c:pt>
                <c:pt idx="4510">
                  <c:v>8.1553613999999996E-6</c:v>
                </c:pt>
                <c:pt idx="4511">
                  <c:v>7.3138918000000003E-6</c:v>
                </c:pt>
                <c:pt idx="4512">
                  <c:v>6.4799656000000004E-6</c:v>
                </c:pt>
                <c:pt idx="4513">
                  <c:v>5.6647601000000001E-6</c:v>
                </c:pt>
                <c:pt idx="4514">
                  <c:v>4.8791120999999999E-6</c:v>
                </c:pt>
                <c:pt idx="4515">
                  <c:v>4.1333892999999998E-6</c:v>
                </c:pt>
                <c:pt idx="4516">
                  <c:v>3.4373521000000002E-6</c:v>
                </c:pt>
                <c:pt idx="4517">
                  <c:v>2.8000122000000001E-6</c:v>
                </c:pt>
                <c:pt idx="4518">
                  <c:v>2.2294938999999999E-6</c:v>
                </c:pt>
                <c:pt idx="4519">
                  <c:v>1.7329051E-6</c:v>
                </c:pt>
                <c:pt idx="4520">
                  <c:v>1.3162195999999999E-6</c:v>
                </c:pt>
                <c:pt idx="4521">
                  <c:v>9.8417678999999991E-7</c:v>
                </c:pt>
                <c:pt idx="4522">
                  <c:v>7.4019954000000005E-7</c:v>
                </c:pt>
                <c:pt idx="4523">
                  <c:v>5.8633419999999997E-7</c:v>
                </c:pt>
                <c:pt idx="4524">
                  <c:v>5.2321249000000002E-7</c:v>
                </c:pt>
                <c:pt idx="4525">
                  <c:v>5.5003716999999997E-7</c:v>
                </c:pt>
                <c:pt idx="4526">
                  <c:v>6.6459132999999995E-7</c:v>
                </c:pt>
                <c:pt idx="4527">
                  <c:v>8.6327124999999996E-7</c:v>
                </c:pt>
                <c:pt idx="4528">
                  <c:v>1.1411421E-6</c:v>
                </c:pt>
                <c:pt idx="4529">
                  <c:v>1.4920154E-6</c:v>
                </c:pt>
                <c:pt idx="4530">
                  <c:v>1.9085467E-6</c:v>
                </c:pt>
                <c:pt idx="4531">
                  <c:v>2.3823521000000001E-6</c:v>
                </c:pt>
                <c:pt idx="4532">
                  <c:v>2.9041413000000002E-6</c:v>
                </c:pt>
                <c:pt idx="4533">
                  <c:v>3.4638645E-6</c:v>
                </c:pt>
                <c:pt idx="4534">
                  <c:v>4.0508718999999998E-6</c:v>
                </c:pt>
                <c:pt idx="4535">
                  <c:v>4.6540820999999999E-6</c:v>
                </c:pt>
                <c:pt idx="4536">
                  <c:v>5.2621569000000001E-6</c:v>
                </c:pt>
                <c:pt idx="4537">
                  <c:v>5.863681E-6</c:v>
                </c:pt>
                <c:pt idx="4538">
                  <c:v>6.4473409999999997E-6</c:v>
                </c:pt>
                <c:pt idx="4539">
                  <c:v>7.0021045000000001E-6</c:v>
                </c:pt>
                <c:pt idx="4540">
                  <c:v>7.5173935999999999E-6</c:v>
                </c:pt>
                <c:pt idx="4541">
                  <c:v>7.9832519000000007E-6</c:v>
                </c:pt>
                <c:pt idx="4542">
                  <c:v>8.3905010999999997E-6</c:v>
                </c:pt>
                <c:pt idx="4543">
                  <c:v>8.7308862999999996E-6</c:v>
                </c:pt>
                <c:pt idx="4544">
                  <c:v>8.9972064000000004E-6</c:v>
                </c:pt>
                <c:pt idx="4545">
                  <c:v>9.1834280000000008E-6</c:v>
                </c:pt>
                <c:pt idx="4546">
                  <c:v>9.2847813000000008E-6</c:v>
                </c:pt>
                <c:pt idx="4547">
                  <c:v>9.2978361999999993E-6</c:v>
                </c:pt>
                <c:pt idx="4548">
                  <c:v>9.2205565000000005E-6</c:v>
                </c:pt>
                <c:pt idx="4549">
                  <c:v>9.0523327000000002E-6</c:v>
                </c:pt>
                <c:pt idx="4550">
                  <c:v>8.7939915999999992E-6</c:v>
                </c:pt>
                <c:pt idx="4551">
                  <c:v>8.4477823999999995E-6</c:v>
                </c:pt>
                <c:pt idx="4552">
                  <c:v>8.0173403999999995E-6</c:v>
                </c:pt>
                <c:pt idx="4553">
                  <c:v>7.5076269999999996E-6</c:v>
                </c:pt>
                <c:pt idx="4554">
                  <c:v>6.9248484000000004E-6</c:v>
                </c:pt>
                <c:pt idx="4555">
                  <c:v>6.2763539999999997E-6</c:v>
                </c:pt>
                <c:pt idx="4556">
                  <c:v>5.5705147999999998E-6</c:v>
                </c:pt>
                <c:pt idx="4557">
                  <c:v>4.8165861999999997E-6</c:v>
                </c:pt>
                <c:pt idx="4558">
                  <c:v>4.0245561999999999E-6</c:v>
                </c:pt>
                <c:pt idx="4559">
                  <c:v>3.2049828000000001E-6</c:v>
                </c:pt>
                <c:pt idx="4560">
                  <c:v>2.3688242000000002E-6</c:v>
                </c:pt>
                <c:pt idx="4561">
                  <c:v>1.5272662999999999E-6</c:v>
                </c:pt>
                <c:pt idx="4562">
                  <c:v>6.9155084999999998E-7</c:v>
                </c:pt>
                <c:pt idx="4563">
                  <c:v>-1.2718826999999999E-7</c:v>
                </c:pt>
                <c:pt idx="4564">
                  <c:v>-9.180769E-7</c:v>
                </c:pt>
                <c:pt idx="4565">
                  <c:v>-1.6706330999999999E-6</c:v>
                </c:pt>
                <c:pt idx="4566">
                  <c:v>-2.3748739000000001E-6</c:v>
                </c:pt>
                <c:pt idx="4567">
                  <c:v>-3.0213882999999999E-6</c:v>
                </c:pt>
                <c:pt idx="4568">
                  <c:v>-3.6013693999999999E-6</c:v>
                </c:pt>
                <c:pt idx="4569">
                  <c:v>-4.1065959999999997E-6</c:v>
                </c:pt>
                <c:pt idx="4570">
                  <c:v>-4.5293554000000002E-6</c:v>
                </c:pt>
                <c:pt idx="4571">
                  <c:v>-4.8622968000000003E-6</c:v>
                </c:pt>
                <c:pt idx="4572">
                  <c:v>-5.0982057999999996E-6</c:v>
                </c:pt>
                <c:pt idx="4573">
                  <c:v>-5.2252861999999997E-6</c:v>
                </c:pt>
                <c:pt idx="4574">
                  <c:v>-5.3122567E-6</c:v>
                </c:pt>
                <c:pt idx="4575">
                  <c:v>-5.2972631999999996E-6</c:v>
                </c:pt>
                <c:pt idx="4576">
                  <c:v>-5.1870921000000004E-6</c:v>
                </c:pt>
                <c:pt idx="4577">
                  <c:v>-4.988561E-6</c:v>
                </c:pt>
                <c:pt idx="4578">
                  <c:v>-4.7087845999999997E-6</c:v>
                </c:pt>
                <c:pt idx="4579">
                  <c:v>-4.3553580999999999E-6</c:v>
                </c:pt>
                <c:pt idx="4580">
                  <c:v>-3.9364697000000001E-6</c:v>
                </c:pt>
                <c:pt idx="4581">
                  <c:v>-3.4609491E-6</c:v>
                </c:pt>
                <c:pt idx="4582">
                  <c:v>-2.9382635E-6</c:v>
                </c:pt>
                <c:pt idx="4583">
                  <c:v>-2.3784673000000001E-6</c:v>
                </c:pt>
                <c:pt idx="4584">
                  <c:v>-1.7921152E-6</c:v>
                </c:pt>
                <c:pt idx="4585">
                  <c:v>-1.1901447999999999E-6</c:v>
                </c:pt>
                <c:pt idx="4586">
                  <c:v>-5.8373641999999999E-7</c:v>
                </c:pt>
                <c:pt idx="4587">
                  <c:v>1.5843801999999999E-8</c:v>
                </c:pt>
                <c:pt idx="4588">
                  <c:v>5.9741134000000004E-7</c:v>
                </c:pt>
                <c:pt idx="4589">
                  <c:v>1.1500361000000001E-6</c:v>
                </c:pt>
                <c:pt idx="4590">
                  <c:v>1.6632156000000001E-6</c:v>
                </c:pt>
                <c:pt idx="4591">
                  <c:v>2.1270436999999998E-6</c:v>
                </c:pt>
                <c:pt idx="4592">
                  <c:v>2.5323718999999998E-6</c:v>
                </c:pt>
                <c:pt idx="4593">
                  <c:v>2.8709584E-6</c:v>
                </c:pt>
                <c:pt idx="4594">
                  <c:v>3.1356030999999999E-6</c:v>
                </c:pt>
                <c:pt idx="4595">
                  <c:v>3.3202655999999999E-6</c:v>
                </c:pt>
                <c:pt idx="4596">
                  <c:v>3.4201636999999999E-6</c:v>
                </c:pt>
                <c:pt idx="4597">
                  <c:v>3.4318515E-6</c:v>
                </c:pt>
                <c:pt idx="4598">
                  <c:v>3.3532754999999998E-6</c:v>
                </c:pt>
                <c:pt idx="4599">
                  <c:v>3.1838079000000002E-6</c:v>
                </c:pt>
                <c:pt idx="4600">
                  <c:v>2.9242570999999999E-6</c:v>
                </c:pt>
                <c:pt idx="4601">
                  <c:v>2.5768543000000001E-6</c:v>
                </c:pt>
                <c:pt idx="4602">
                  <c:v>2.1452186999999999E-6</c:v>
                </c:pt>
                <c:pt idx="4603">
                  <c:v>1.6342991000000001E-6</c:v>
                </c:pt>
                <c:pt idx="4604">
                  <c:v>1.0502961E-6</c:v>
                </c:pt>
                <c:pt idx="4605">
                  <c:v>4.0056312000000002E-7</c:v>
                </c:pt>
                <c:pt idx="4606">
                  <c:v>-3.0650936000000002E-7</c:v>
                </c:pt>
                <c:pt idx="4607">
                  <c:v>-1.0616266000000001E-6</c:v>
                </c:pt>
                <c:pt idx="4608">
                  <c:v>-1.8547359999999999E-6</c:v>
                </c:pt>
                <c:pt idx="4609">
                  <c:v>-2.6751858999999999E-6</c:v>
                </c:pt>
                <c:pt idx="4610">
                  <c:v>-3.5118929999999998E-6</c:v>
                </c:pt>
                <c:pt idx="4611">
                  <c:v>-4.3535173000000004E-6</c:v>
                </c:pt>
                <c:pt idx="4612">
                  <c:v>-5.1886408000000004E-6</c:v>
                </c:pt>
                <c:pt idx="4613">
                  <c:v>-6.0059475000000003E-6</c:v>
                </c:pt>
                <c:pt idx="4614">
                  <c:v>-6.7944021000000001E-6</c:v>
                </c:pt>
                <c:pt idx="4615">
                  <c:v>-7.5434245999999999E-6</c:v>
                </c:pt>
                <c:pt idx="4616">
                  <c:v>-8.2430572999999996E-6</c:v>
                </c:pt>
                <c:pt idx="4617">
                  <c:v>-8.8841227E-6</c:v>
                </c:pt>
                <c:pt idx="4618">
                  <c:v>-9.4583690999999992E-6</c:v>
                </c:pt>
                <c:pt idx="4619">
                  <c:v>-9.9586006999999994E-6</c:v>
                </c:pt>
                <c:pt idx="4620">
                  <c:v>-1.0378791999999999E-5</c:v>
                </c:pt>
                <c:pt idx="4621">
                  <c:v>-1.0714182000000001E-5</c:v>
                </c:pt>
                <c:pt idx="4622">
                  <c:v>-1.096135E-5</c:v>
                </c:pt>
                <c:pt idx="4623">
                  <c:v>-1.1118264E-5</c:v>
                </c:pt>
                <c:pt idx="4624">
                  <c:v>-1.1184314000000001E-5</c:v>
                </c:pt>
                <c:pt idx="4625">
                  <c:v>-1.1160318E-5</c:v>
                </c:pt>
                <c:pt idx="4626">
                  <c:v>-1.1048499E-5</c:v>
                </c:pt>
                <c:pt idx="4627">
                  <c:v>-1.0852451000000001E-5</c:v>
                </c:pt>
                <c:pt idx="4628">
                  <c:v>-1.0577071E-5</c:v>
                </c:pt>
                <c:pt idx="4629">
                  <c:v>-1.0228476E-5</c:v>
                </c:pt>
                <c:pt idx="4630">
                  <c:v>-9.8139054999999994E-6</c:v>
                </c:pt>
                <c:pt idx="4631">
                  <c:v>-9.3416007000000001E-6</c:v>
                </c:pt>
                <c:pt idx="4632">
                  <c:v>-8.8206804000000002E-6</c:v>
                </c:pt>
                <c:pt idx="4633">
                  <c:v>-8.2610065000000005E-6</c:v>
                </c:pt>
                <c:pt idx="4634">
                  <c:v>-7.6730513000000002E-6</c:v>
                </c:pt>
                <c:pt idx="4635">
                  <c:v>-7.0677698E-6</c:v>
                </c:pt>
                <c:pt idx="4636">
                  <c:v>-6.4564875999999998E-6</c:v>
                </c:pt>
                <c:pt idx="4637">
                  <c:v>-5.8508111E-6</c:v>
                </c:pt>
                <c:pt idx="4638">
                  <c:v>-5.2625715999999997E-6</c:v>
                </c:pt>
                <c:pt idx="4639">
                  <c:v>-4.7038136999999999E-6</c:v>
                </c:pt>
                <c:pt idx="4640">
                  <c:v>-4.1868413999999997E-6</c:v>
                </c:pt>
                <c:pt idx="4641">
                  <c:v>-3.7243361000000002E-6</c:v>
                </c:pt>
                <c:pt idx="4642">
                  <c:v>-3.3295614E-6</c:v>
                </c:pt>
                <c:pt idx="4643">
                  <c:v>-3.0003681E-6</c:v>
                </c:pt>
                <c:pt idx="4644">
                  <c:v>-2.7172904000000001E-6</c:v>
                </c:pt>
                <c:pt idx="4645">
                  <c:v>-2.5233217999999999E-6</c:v>
                </c:pt>
                <c:pt idx="4646">
                  <c:v>-2.4200455999999999E-6</c:v>
                </c:pt>
                <c:pt idx="4647">
                  <c:v>-2.4085473999999999E-6</c:v>
                </c:pt>
                <c:pt idx="4648">
                  <c:v>-2.4891925000000001E-6</c:v>
                </c:pt>
                <c:pt idx="4649">
                  <c:v>-2.6614487000000001E-6</c:v>
                </c:pt>
                <c:pt idx="4650">
                  <c:v>-2.9237539999999999E-6</c:v>
                </c:pt>
                <c:pt idx="4651">
                  <c:v>-3.2734277E-6</c:v>
                </c:pt>
                <c:pt idx="4652">
                  <c:v>-3.7066218000000001E-6</c:v>
                </c:pt>
                <c:pt idx="4653">
                  <c:v>-4.2183112999999998E-6</c:v>
                </c:pt>
                <c:pt idx="4654">
                  <c:v>-4.8023194999999998E-6</c:v>
                </c:pt>
                <c:pt idx="4655">
                  <c:v>-5.4513755999999996E-6</c:v>
                </c:pt>
                <c:pt idx="4656">
                  <c:v>-6.1572009000000004E-6</c:v>
                </c:pt>
                <c:pt idx="4657">
                  <c:v>-6.9106199000000001E-6</c:v>
                </c:pt>
                <c:pt idx="4658">
                  <c:v>-7.7016935E-6</c:v>
                </c:pt>
                <c:pt idx="4659">
                  <c:v>-8.5198686E-6</c:v>
                </c:pt>
                <c:pt idx="4660">
                  <c:v>-9.3541422000000006E-6</c:v>
                </c:pt>
                <c:pt idx="4661">
                  <c:v>-1.0193235E-5</c:v>
                </c:pt>
                <c:pt idx="4662">
                  <c:v>-1.1025772E-5</c:v>
                </c:pt>
                <c:pt idx="4663">
                  <c:v>-1.1840463E-5</c:v>
                </c:pt>
                <c:pt idx="4664">
                  <c:v>-1.2626287000000001E-5</c:v>
                </c:pt>
                <c:pt idx="4665">
                  <c:v>-1.3372667E-5</c:v>
                </c:pt>
                <c:pt idx="4666">
                  <c:v>-1.4069642E-5</c:v>
                </c:pt>
                <c:pt idx="4667">
                  <c:v>-1.4708025000000001E-5</c:v>
                </c:pt>
                <c:pt idx="4668">
                  <c:v>-1.5279549999999998E-5</c:v>
                </c:pt>
                <c:pt idx="4669">
                  <c:v>-1.5777004999999999E-5</c:v>
                </c:pt>
                <c:pt idx="4670">
                  <c:v>-1.6194347E-5</c:v>
                </c:pt>
                <c:pt idx="4671">
                  <c:v>-1.6526796000000001E-5</c:v>
                </c:pt>
                <c:pt idx="4672">
                  <c:v>-1.6770910999999999E-5</c:v>
                </c:pt>
                <c:pt idx="4673">
                  <c:v>-1.6924645E-5</c:v>
                </c:pt>
                <c:pt idx="4674">
                  <c:v>-1.6987375000000001E-5</c:v>
                </c:pt>
                <c:pt idx="4675">
                  <c:v>-1.6959914000000002E-5</c:v>
                </c:pt>
                <c:pt idx="4676">
                  <c:v>-1.6844495000000001E-5</c:v>
                </c:pt>
                <c:pt idx="4677">
                  <c:v>-1.6644739E-5</c:v>
                </c:pt>
                <c:pt idx="4678">
                  <c:v>-1.6365591999999999E-5</c:v>
                </c:pt>
                <c:pt idx="4679">
                  <c:v>-1.6013252999999999E-5</c:v>
                </c:pt>
                <c:pt idx="4680">
                  <c:v>-1.5595072999999999E-5</c:v>
                </c:pt>
                <c:pt idx="4681">
                  <c:v>-1.5119440000000001E-5</c:v>
                </c:pt>
                <c:pt idx="4682">
                  <c:v>-1.4595646E-5</c:v>
                </c:pt>
                <c:pt idx="4683">
                  <c:v>-1.4033741E-5</c:v>
                </c:pt>
                <c:pt idx="4684">
                  <c:v>-1.3444374999999999E-5</c:v>
                </c:pt>
                <c:pt idx="4685">
                  <c:v>-1.2838631000000001E-5</c:v>
                </c:pt>
                <c:pt idx="4686">
                  <c:v>-1.2227845E-5</c:v>
                </c:pt>
                <c:pt idx="4687">
                  <c:v>-1.1623433E-5</c:v>
                </c:pt>
                <c:pt idx="4688">
                  <c:v>-1.1036706E-5</c:v>
                </c:pt>
                <c:pt idx="4689">
                  <c:v>-1.0478695E-5</c:v>
                </c:pt>
                <c:pt idx="4690">
                  <c:v>-9.9599686999999999E-6</c:v>
                </c:pt>
                <c:pt idx="4691">
                  <c:v>-9.4904754999999997E-6</c:v>
                </c:pt>
                <c:pt idx="4692">
                  <c:v>-9.0793796000000004E-6</c:v>
                </c:pt>
                <c:pt idx="4693">
                  <c:v>-8.7349193000000001E-6</c:v>
                </c:pt>
                <c:pt idx="4694">
                  <c:v>-8.4642772999999998E-6</c:v>
                </c:pt>
                <c:pt idx="4695">
                  <c:v>-8.2734688999999999E-6</c:v>
                </c:pt>
                <c:pt idx="4696">
                  <c:v>-8.1672506000000001E-6</c:v>
                </c:pt>
                <c:pt idx="4697">
                  <c:v>-8.1490481000000007E-6</c:v>
                </c:pt>
                <c:pt idx="4698">
                  <c:v>-8.2209083999999995E-6</c:v>
                </c:pt>
                <c:pt idx="4699">
                  <c:v>-8.3834729999999998E-6</c:v>
                </c:pt>
                <c:pt idx="4700">
                  <c:v>-8.6359751999999998E-6</c:v>
                </c:pt>
                <c:pt idx="4701">
                  <c:v>-8.9762589000000003E-6</c:v>
                </c:pt>
                <c:pt idx="4702">
                  <c:v>-9.4008187000000003E-6</c:v>
                </c:pt>
                <c:pt idx="4703">
                  <c:v>-9.9048588000000003E-6</c:v>
                </c:pt>
                <c:pt idx="4704">
                  <c:v>-1.0482367E-5</c:v>
                </c:pt>
                <c:pt idx="4705">
                  <c:v>-1.1126201E-5</c:v>
                </c:pt>
                <c:pt idx="4706">
                  <c:v>-1.1828182E-5</c:v>
                </c:pt>
                <c:pt idx="4707">
                  <c:v>-1.2579186E-5</c:v>
                </c:pt>
                <c:pt idx="4708">
                  <c:v>-1.3369229999999999E-5</c:v>
                </c:pt>
                <c:pt idx="4709">
                  <c:v>-1.4187541999999999E-5</c:v>
                </c:pt>
                <c:pt idx="4710">
                  <c:v>-1.5022603000000001E-5</c:v>
                </c:pt>
                <c:pt idx="4711">
                  <c:v>-1.5862149999999999E-5</c:v>
                </c:pt>
                <c:pt idx="4712">
                  <c:v>-1.669313E-5</c:v>
                </c:pt>
                <c:pt idx="4713">
                  <c:v>-1.7501580000000001E-5</c:v>
                </c:pt>
                <c:pt idx="4714">
                  <c:v>-1.8272431999999999E-5</c:v>
                </c:pt>
                <c:pt idx="4715">
                  <c:v>-1.9009574000000001E-5</c:v>
                </c:pt>
                <c:pt idx="4716">
                  <c:v>-1.9768859000000001E-5</c:v>
                </c:pt>
                <c:pt idx="4717">
                  <c:v>-2.0436076999999999E-5</c:v>
                </c:pt>
                <c:pt idx="4718">
                  <c:v>-2.1013595000000001E-5</c:v>
                </c:pt>
                <c:pt idx="4719">
                  <c:v>-2.1502272999999999E-5</c:v>
                </c:pt>
                <c:pt idx="4720">
                  <c:v>-2.1902054999999998E-5</c:v>
                </c:pt>
                <c:pt idx="4721">
                  <c:v>-2.2212474E-5</c:v>
                </c:pt>
                <c:pt idx="4722">
                  <c:v>-2.2433079999999999E-5</c:v>
                </c:pt>
                <c:pt idx="4723">
                  <c:v>-2.2563788E-5</c:v>
                </c:pt>
                <c:pt idx="4724">
                  <c:v>-2.2605159999999999E-5</c:v>
                </c:pt>
                <c:pt idx="4725">
                  <c:v>-2.2558618E-5</c:v>
                </c:pt>
                <c:pt idx="4726">
                  <c:v>-2.24266E-5</c:v>
                </c:pt>
                <c:pt idx="4727">
                  <c:v>-2.2212653E-5</c:v>
                </c:pt>
                <c:pt idx="4728">
                  <c:v>-2.1921482000000001E-5</c:v>
                </c:pt>
                <c:pt idx="4729">
                  <c:v>-2.1558946E-5</c:v>
                </c:pt>
                <c:pt idx="4730">
                  <c:v>-2.1132026000000001E-5</c:v>
                </c:pt>
                <c:pt idx="4731">
                  <c:v>-2.0648739000000001E-5</c:v>
                </c:pt>
                <c:pt idx="4732">
                  <c:v>-2.0118043E-5</c:v>
                </c:pt>
                <c:pt idx="4733">
                  <c:v>-1.9549695E-5</c:v>
                </c:pt>
                <c:pt idx="4734">
                  <c:v>-1.8954110999999999E-5</c:v>
                </c:pt>
                <c:pt idx="4735">
                  <c:v>-1.8342187999999999E-5</c:v>
                </c:pt>
                <c:pt idx="4736">
                  <c:v>-1.7725135E-5</c:v>
                </c:pt>
                <c:pt idx="4737">
                  <c:v>-1.7114282000000001E-5</c:v>
                </c:pt>
                <c:pt idx="4738">
                  <c:v>-1.6520894999999999E-5</c:v>
                </c:pt>
                <c:pt idx="4739">
                  <c:v>-1.5955986999999999E-5</c:v>
                </c:pt>
                <c:pt idx="4740">
                  <c:v>-1.5430140999999999E-5</c:v>
                </c:pt>
                <c:pt idx="4741">
                  <c:v>-1.495333E-5</c:v>
                </c:pt>
                <c:pt idx="4742">
                  <c:v>-1.4534756999999999E-5</c:v>
                </c:pt>
                <c:pt idx="4743">
                  <c:v>-1.4182706E-5</c:v>
                </c:pt>
                <c:pt idx="4744">
                  <c:v>-1.3904403999999999E-5</c:v>
                </c:pt>
                <c:pt idx="4745">
                  <c:v>-1.3705909999999999E-5</c:v>
                </c:pt>
                <c:pt idx="4746">
                  <c:v>-1.3592016E-5</c:v>
                </c:pt>
                <c:pt idx="4747">
                  <c:v>-1.3566171E-5</c:v>
                </c:pt>
                <c:pt idx="4748">
                  <c:v>-1.3630428000000001E-5</c:v>
                </c:pt>
                <c:pt idx="4749">
                  <c:v>-1.3785412E-5</c:v>
                </c:pt>
                <c:pt idx="4750">
                  <c:v>-1.4030309E-5</c:v>
                </c:pt>
                <c:pt idx="4751">
                  <c:v>-1.4362885999999999E-5</c:v>
                </c:pt>
                <c:pt idx="4752">
                  <c:v>-1.4779521E-5</c:v>
                </c:pt>
                <c:pt idx="4753">
                  <c:v>-1.5275260999999999E-5</c:v>
                </c:pt>
                <c:pt idx="4754">
                  <c:v>-1.5843905999999999E-5</c:v>
                </c:pt>
                <c:pt idx="4755">
                  <c:v>-1.6478102999999999E-5</c:v>
                </c:pt>
                <c:pt idx="4756">
                  <c:v>-1.7169460999999999E-5</c:v>
                </c:pt>
                <c:pt idx="4757">
                  <c:v>-1.7908684999999999E-5</c:v>
                </c:pt>
                <c:pt idx="4758">
                  <c:v>-1.8685723999999999E-5</c:v>
                </c:pt>
                <c:pt idx="4759">
                  <c:v>-1.9489925E-5</c:v>
                </c:pt>
                <c:pt idx="4760">
                  <c:v>-2.0310203999999998E-5</c:v>
                </c:pt>
                <c:pt idx="4761">
                  <c:v>-2.1135218999999999E-5</c:v>
                </c:pt>
                <c:pt idx="4762">
                  <c:v>-2.1953550999999999E-5</c:v>
                </c:pt>
                <c:pt idx="4763">
                  <c:v>-2.2753882999999999E-5</c:v>
                </c:pt>
                <c:pt idx="4764">
                  <c:v>-2.3525180000000002E-5</c:v>
                </c:pt>
                <c:pt idx="4765">
                  <c:v>-2.4256863E-5</c:v>
                </c:pt>
                <c:pt idx="4766">
                  <c:v>-2.4938981000000001E-5</c:v>
                </c:pt>
                <c:pt idx="4767">
                  <c:v>-2.5562366000000001E-5</c:v>
                </c:pt>
                <c:pt idx="4768">
                  <c:v>-2.6118780999999999E-5</c:v>
                </c:pt>
                <c:pt idx="4769">
                  <c:v>-2.6601048999999999E-5</c:v>
                </c:pt>
                <c:pt idx="4770">
                  <c:v>-2.7003170000000001E-5</c:v>
                </c:pt>
                <c:pt idx="4771">
                  <c:v>-2.7320412999999999E-5</c:v>
                </c:pt>
                <c:pt idx="4772">
                  <c:v>-2.7549391E-5</c:v>
                </c:pt>
                <c:pt idx="4773">
                  <c:v>-2.7688109000000001E-5</c:v>
                </c:pt>
                <c:pt idx="4774">
                  <c:v>-2.7735990999999999E-5</c:v>
                </c:pt>
                <c:pt idx="4775">
                  <c:v>-2.7693883999999999E-5</c:v>
                </c:pt>
                <c:pt idx="4776">
                  <c:v>-2.7564031000000001E-5</c:v>
                </c:pt>
                <c:pt idx="4777">
                  <c:v>-2.7350027000000001E-5</c:v>
                </c:pt>
                <c:pt idx="4778">
                  <c:v>-2.7056747999999999E-5</c:v>
                </c:pt>
                <c:pt idx="4779">
                  <c:v>-2.6690257999999999E-5</c:v>
                </c:pt>
                <c:pt idx="4780">
                  <c:v>-2.6257700000000001E-5</c:v>
                </c:pt>
                <c:pt idx="4781">
                  <c:v>-2.5767166999999999E-5</c:v>
                </c:pt>
                <c:pt idx="4782">
                  <c:v>-2.522757E-5</c:v>
                </c:pt>
                <c:pt idx="4783">
                  <c:v>-2.4648488999999999E-5</c:v>
                </c:pt>
                <c:pt idx="4784">
                  <c:v>-2.4040033000000001E-5</c:v>
                </c:pt>
                <c:pt idx="4785">
                  <c:v>-2.3412706999999999E-5</c:v>
                </c:pt>
                <c:pt idx="4786">
                  <c:v>-2.2777293E-5</c:v>
                </c:pt>
                <c:pt idx="4787">
                  <c:v>-2.2144757000000001E-5</c:v>
                </c:pt>
                <c:pt idx="4788">
                  <c:v>-2.1526201999999999E-5</c:v>
                </c:pt>
                <c:pt idx="4789">
                  <c:v>-2.0932860000000001E-5</c:v>
                </c:pt>
                <c:pt idx="4790">
                  <c:v>-2.0376164000000001E-5</c:v>
                </c:pt>
                <c:pt idx="4791">
                  <c:v>-1.9867888E-5</c:v>
                </c:pt>
                <c:pt idx="4792">
                  <c:v>-1.9420397999999999E-5</c:v>
                </c:pt>
                <c:pt idx="4793">
                  <c:v>-1.9047018000000002E-5</c:v>
                </c:pt>
                <c:pt idx="4794">
                  <c:v>-1.8762536000000001E-5</c:v>
                </c:pt>
                <c:pt idx="4795">
                  <c:v>-1.8583878E-5</c:v>
                </c:pt>
                <c:pt idx="4796">
                  <c:v>-1.8530977999999999E-5</c:v>
                </c:pt>
                <c:pt idx="4797">
                  <c:v>-1.8514770999999998E-5</c:v>
                </c:pt>
                <c:pt idx="4798">
                  <c:v>-1.8571369000000002E-5</c:v>
                </c:pt>
                <c:pt idx="4799">
                  <c:v>-1.8715560000000001E-5</c:v>
                </c:pt>
                <c:pt idx="4800">
                  <c:v>-1.8948234999999998E-5</c:v>
                </c:pt>
                <c:pt idx="4801">
                  <c:v>-1.9268183E-5</c:v>
                </c:pt>
                <c:pt idx="4802">
                  <c:v>-1.9672346000000001E-5</c:v>
                </c:pt>
                <c:pt idx="4803">
                  <c:v>-2.015603E-5</c:v>
                </c:pt>
                <c:pt idx="4804">
                  <c:v>-2.0713105E-5</c:v>
                </c:pt>
                <c:pt idx="4805">
                  <c:v>-2.1336179999999999E-5</c:v>
                </c:pt>
                <c:pt idx="4806">
                  <c:v>-2.2016775000000001E-5</c:v>
                </c:pt>
                <c:pt idx="4807">
                  <c:v>-2.2745485999999999E-5</c:v>
                </c:pt>
                <c:pt idx="4808">
                  <c:v>-2.3512158E-5</c:v>
                </c:pt>
                <c:pt idx="4809">
                  <c:v>-2.4306050000000001E-5</c:v>
                </c:pt>
                <c:pt idx="4810">
                  <c:v>-2.5116009999999999E-5</c:v>
                </c:pt>
                <c:pt idx="4811">
                  <c:v>-2.5930649999999999E-5</c:v>
                </c:pt>
                <c:pt idx="4812">
                  <c:v>-2.6738523000000001E-5</c:v>
                </c:pt>
                <c:pt idx="4813">
                  <c:v>-2.7528298E-5</c:v>
                </c:pt>
                <c:pt idx="4814">
                  <c:v>-2.8288936000000001E-5</c:v>
                </c:pt>
                <c:pt idx="4815">
                  <c:v>-2.9009859999999999E-5</c:v>
                </c:pt>
                <c:pt idx="4816">
                  <c:v>-2.9681120000000001E-5</c:v>
                </c:pt>
                <c:pt idx="4817">
                  <c:v>-3.0293546999999999E-5</c:v>
                </c:pt>
                <c:pt idx="4818">
                  <c:v>-3.0838891999999999E-5</c:v>
                </c:pt>
                <c:pt idx="4819">
                  <c:v>-3.1309963000000002E-5</c:v>
                </c:pt>
                <c:pt idx="4820">
                  <c:v>-3.1700730999999998E-5</c:v>
                </c:pt>
                <c:pt idx="4821">
                  <c:v>-3.2006427E-5</c:v>
                </c:pt>
                <c:pt idx="4822">
                  <c:v>-3.2223620000000002E-5</c:v>
                </c:pt>
                <c:pt idx="4823">
                  <c:v>-3.2350266000000001E-5</c:v>
                </c:pt>
                <c:pt idx="4824">
                  <c:v>-3.2385746999999999E-5</c:v>
                </c:pt>
                <c:pt idx="4825">
                  <c:v>-3.2330876E-5</c:v>
                </c:pt>
                <c:pt idx="4826">
                  <c:v>-3.2187885999999999E-5</c:v>
                </c:pt>
                <c:pt idx="4827">
                  <c:v>-3.1960396999999998E-5</c:v>
                </c:pt>
                <c:pt idx="4828">
                  <c:v>-3.1653355000000001E-5</c:v>
                </c:pt>
                <c:pt idx="4829">
                  <c:v>-3.1272958999999998E-5</c:v>
                </c:pt>
                <c:pt idx="4830">
                  <c:v>-3.0826559999999998E-5</c:v>
                </c:pt>
                <c:pt idx="4831">
                  <c:v>-3.0322545E-5</c:v>
                </c:pt>
                <c:pt idx="4832">
                  <c:v>-2.9770206000000001E-5</c:v>
                </c:pt>
                <c:pt idx="4833">
                  <c:v>-2.9179594000000001E-5</c:v>
                </c:pt>
                <c:pt idx="4834">
                  <c:v>-2.8561358999999998E-5</c:v>
                </c:pt>
                <c:pt idx="4835">
                  <c:v>-2.792658E-5</c:v>
                </c:pt>
                <c:pt idx="4836">
                  <c:v>-2.7286596999999999E-5</c:v>
                </c:pt>
                <c:pt idx="4837">
                  <c:v>-2.6652823999999999E-5</c:v>
                </c:pt>
                <c:pt idx="4838">
                  <c:v>-2.6036574999999999E-5</c:v>
                </c:pt>
                <c:pt idx="4839">
                  <c:v>-2.5448883E-5</c:v>
                </c:pt>
                <c:pt idx="4840">
                  <c:v>-2.4900326000000001E-5</c:v>
                </c:pt>
                <c:pt idx="4841">
                  <c:v>-2.4400859E-5</c:v>
                </c:pt>
                <c:pt idx="4842">
                  <c:v>-2.3959662E-5</c:v>
                </c:pt>
                <c:pt idx="4843">
                  <c:v>-2.3584988999999999E-5</c:v>
                </c:pt>
                <c:pt idx="4844">
                  <c:v>-2.3284041000000002E-5</c:v>
                </c:pt>
                <c:pt idx="4845">
                  <c:v>-2.3062852000000001E-5</c:v>
                </c:pt>
                <c:pt idx="4846">
                  <c:v>-2.2926193000000002E-5</c:v>
                </c:pt>
                <c:pt idx="4847">
                  <c:v>-2.2877499999999999E-5</c:v>
                </c:pt>
                <c:pt idx="4848">
                  <c:v>-2.2918813E-5</c:v>
                </c:pt>
                <c:pt idx="4849">
                  <c:v>-2.3050752000000002E-5</c:v>
                </c:pt>
                <c:pt idx="4850">
                  <c:v>-2.3272501000000001E-5</c:v>
                </c:pt>
                <c:pt idx="4851">
                  <c:v>-2.3581825E-5</c:v>
                </c:pt>
                <c:pt idx="4852">
                  <c:v>-2.3975104000000001E-5</c:v>
                </c:pt>
                <c:pt idx="4853">
                  <c:v>-2.4447391000000001E-5</c:v>
                </c:pt>
                <c:pt idx="4854">
                  <c:v>-2.4992489000000002E-5</c:v>
                </c:pt>
                <c:pt idx="4855">
                  <c:v>-2.5603049999999999E-5</c:v>
                </c:pt>
                <c:pt idx="4856">
                  <c:v>-2.6270692000000001E-5</c:v>
                </c:pt>
                <c:pt idx="4857">
                  <c:v>-2.6986130000000001E-5</c:v>
                </c:pt>
                <c:pt idx="4858">
                  <c:v>-2.7739318999999999E-5</c:v>
                </c:pt>
                <c:pt idx="4859">
                  <c:v>-2.8519618E-5</c:v>
                </c:pt>
                <c:pt idx="4860">
                  <c:v>-2.9315951000000001E-5</c:v>
                </c:pt>
                <c:pt idx="4861">
                  <c:v>-3.0116981000000001E-5</c:v>
                </c:pt>
                <c:pt idx="4862">
                  <c:v>-3.0911285999999998E-5</c:v>
                </c:pt>
                <c:pt idx="4863">
                  <c:v>-3.1687536000000003E-5</c:v>
                </c:pt>
                <c:pt idx="4864">
                  <c:v>-3.2434666999999999E-5</c:v>
                </c:pt>
                <c:pt idx="4865">
                  <c:v>-3.3142056000000002E-5</c:v>
                </c:pt>
                <c:pt idx="4866">
                  <c:v>-3.3799678000000001E-5</c:v>
                </c:pt>
                <c:pt idx="4867">
                  <c:v>-3.4398271E-5</c:v>
                </c:pt>
                <c:pt idx="4868">
                  <c:v>-3.4929482000000002E-5</c:v>
                </c:pt>
                <c:pt idx="4869">
                  <c:v>-3.5386007000000002E-5</c:v>
                </c:pt>
                <c:pt idx="4870">
                  <c:v>-3.5761723999999999E-5</c:v>
                </c:pt>
                <c:pt idx="4871">
                  <c:v>-3.6051818999999998E-5</c:v>
                </c:pt>
                <c:pt idx="4872">
                  <c:v>-3.6252911999999999E-5</c:v>
                </c:pt>
                <c:pt idx="4873">
                  <c:v>-3.6363179E-5</c:v>
                </c:pt>
                <c:pt idx="4874">
                  <c:v>-3.6382484999999998E-5</c:v>
                </c:pt>
                <c:pt idx="4875">
                  <c:v>-3.6312534999999997E-5</c:v>
                </c:pt>
                <c:pt idx="4876">
                  <c:v>-3.6157045000000003E-5</c:v>
                </c:pt>
                <c:pt idx="4877">
                  <c:v>-3.5921955999999999E-5</c:v>
                </c:pt>
                <c:pt idx="4878">
                  <c:v>-3.5620429000000001E-5</c:v>
                </c:pt>
                <c:pt idx="4879">
                  <c:v>-3.5241816999999998E-5</c:v>
                </c:pt>
                <c:pt idx="4880">
                  <c:v>-3.4784084000000001E-5</c:v>
                </c:pt>
                <c:pt idx="4881">
                  <c:v>-3.4261331999999998E-5</c:v>
                </c:pt>
                <c:pt idx="4882">
                  <c:v>-3.3686719000000003E-5</c:v>
                </c:pt>
                <c:pt idx="4883">
                  <c:v>-3.3072784999999998E-5</c:v>
                </c:pt>
                <c:pt idx="4884">
                  <c:v>-3.2431670999999997E-5</c:v>
                </c:pt>
                <c:pt idx="4885">
                  <c:v>-3.1775245999999999E-5</c:v>
                </c:pt>
                <c:pt idx="4886">
                  <c:v>-3.1115163000000002E-5</c:v>
                </c:pt>
                <c:pt idx="4887">
                  <c:v>-3.0462847000000001E-5</c:v>
                </c:pt>
                <c:pt idx="4888">
                  <c:v>-2.9829444E-5</c:v>
                </c:pt>
                <c:pt idx="4889">
                  <c:v>-2.9225732000000001E-5</c:v>
                </c:pt>
                <c:pt idx="4890">
                  <c:v>-2.8662006000000001E-5</c:v>
                </c:pt>
                <c:pt idx="4891">
                  <c:v>-2.8147953E-5</c:v>
                </c:pt>
                <c:pt idx="4892">
                  <c:v>-2.7692516E-5</c:v>
                </c:pt>
                <c:pt idx="4893">
                  <c:v>-2.7303761000000001E-5</c:v>
                </c:pt>
                <c:pt idx="4894">
                  <c:v>-2.6988747E-5</c:v>
                </c:pt>
                <c:pt idx="4895">
                  <c:v>-2.6753411E-5</c:v>
                </c:pt>
                <c:pt idx="4896">
                  <c:v>-2.6602465999999998E-5</c:v>
                </c:pt>
                <c:pt idx="4897">
                  <c:v>-2.653932E-5</c:v>
                </c:pt>
                <c:pt idx="4898">
                  <c:v>-2.6566009000000001E-5</c:v>
                </c:pt>
                <c:pt idx="4899">
                  <c:v>-2.6683164E-5</c:v>
                </c:pt>
                <c:pt idx="4900">
                  <c:v>-2.6889986999999999E-5</c:v>
                </c:pt>
                <c:pt idx="4901">
                  <c:v>-2.7184267999999999E-5</c:v>
                </c:pt>
                <c:pt idx="4902">
                  <c:v>-2.7562405999999999E-5</c:v>
                </c:pt>
                <c:pt idx="4903">
                  <c:v>-2.8019473000000001E-5</c:v>
                </c:pt>
                <c:pt idx="4904">
                  <c:v>-2.8549285E-5</c:v>
                </c:pt>
                <c:pt idx="4905">
                  <c:v>-2.9144501000000001E-5</c:v>
                </c:pt>
                <c:pt idx="4906">
                  <c:v>-2.9796740000000002E-5</c:v>
                </c:pt>
                <c:pt idx="4907">
                  <c:v>-3.0496711999999998E-5</c:v>
                </c:pt>
                <c:pt idx="4908">
                  <c:v>-3.1234367999999999E-5</c:v>
                </c:pt>
                <c:pt idx="4909">
                  <c:v>-3.1999056999999999E-5</c:v>
                </c:pt>
                <c:pt idx="4910">
                  <c:v>-3.2779696000000003E-5</c:v>
                </c:pt>
                <c:pt idx="4911">
                  <c:v>-3.3564944000000002E-5</c:v>
                </c:pt>
                <c:pt idx="4912">
                  <c:v>-3.4343383000000001E-5</c:v>
                </c:pt>
                <c:pt idx="4913">
                  <c:v>-3.5103698999999998E-5</c:v>
                </c:pt>
                <c:pt idx="4914">
                  <c:v>-3.5834857E-5</c:v>
                </c:pt>
                <c:pt idx="4915">
                  <c:v>-3.6526277E-5</c:v>
                </c:pt>
                <c:pt idx="4916">
                  <c:v>-3.7168001000000003E-5</c:v>
                </c:pt>
                <c:pt idx="4917">
                  <c:v>-3.7750850000000001E-5</c:v>
                </c:pt>
                <c:pt idx="4918">
                  <c:v>-3.8266567E-5</c:v>
                </c:pt>
                <c:pt idx="4919">
                  <c:v>-3.8707949000000003E-5</c:v>
                </c:pt>
                <c:pt idx="4920">
                  <c:v>-3.9068959000000003E-5</c:v>
                </c:pt>
                <c:pt idx="4921">
                  <c:v>-3.9344824999999998E-5</c:v>
                </c:pt>
                <c:pt idx="4922">
                  <c:v>-3.9532112E-5</c:v>
                </c:pt>
                <c:pt idx="4923">
                  <c:v>-3.9628780000000001E-5</c:v>
                </c:pt>
                <c:pt idx="4924">
                  <c:v>-3.9634213999999999E-5</c:v>
                </c:pt>
                <c:pt idx="4925">
                  <c:v>-3.9549236999999999E-5</c:v>
                </c:pt>
                <c:pt idx="4926">
                  <c:v>-3.9376096E-5</c:v>
                </c:pt>
                <c:pt idx="4927">
                  <c:v>-3.9118425999999999E-5</c:v>
                </c:pt>
                <c:pt idx="4928">
                  <c:v>-3.878119E-5</c:v>
                </c:pt>
                <c:pt idx="4929">
                  <c:v>-3.8370605000000002E-5</c:v>
                </c:pt>
                <c:pt idx="4930">
                  <c:v>-3.7894030999999998E-5</c:v>
                </c:pt>
                <c:pt idx="4931">
                  <c:v>-3.7359863E-5</c:v>
                </c:pt>
                <c:pt idx="4932">
                  <c:v>-3.6777382000000002E-5</c:v>
                </c:pt>
                <c:pt idx="4933">
                  <c:v>-3.6156613000000001E-5</c:v>
                </c:pt>
                <c:pt idx="4934">
                  <c:v>-3.5508152000000002E-5</c:v>
                </c:pt>
                <c:pt idx="4935">
                  <c:v>-3.4843001000000001E-5</c:v>
                </c:pt>
                <c:pt idx="4936">
                  <c:v>-3.4172379999999997E-5</c:v>
                </c:pt>
                <c:pt idx="4937">
                  <c:v>-3.3507555000000001E-5</c:v>
                </c:pt>
                <c:pt idx="4938">
                  <c:v>-3.2859654000000001E-5</c:v>
                </c:pt>
                <c:pt idx="4939">
                  <c:v>-3.2239504E-5</c:v>
                </c:pt>
                <c:pt idx="4940">
                  <c:v>-3.1657464000000001E-5</c:v>
                </c:pt>
                <c:pt idx="4941">
                  <c:v>-3.1123296999999999E-5</c:v>
                </c:pt>
                <c:pt idx="4942">
                  <c:v>-3.0646045999999997E-5</c:v>
                </c:pt>
                <c:pt idx="4943">
                  <c:v>-3.0233954999999999E-5</c:v>
                </c:pt>
                <c:pt idx="4944">
                  <c:v>-2.9894422E-5</c:v>
                </c:pt>
                <c:pt idx="4945">
                  <c:v>-2.9633991E-5</c:v>
                </c:pt>
                <c:pt idx="4946">
                  <c:v>-2.9458407000000002E-5</c:v>
                </c:pt>
                <c:pt idx="4947">
                  <c:v>-2.9372714999999999E-5</c:v>
                </c:pt>
                <c:pt idx="4948">
                  <c:v>-2.9381443000000001E-5</c:v>
                </c:pt>
                <c:pt idx="4949">
                  <c:v>-2.9488841E-5</c:v>
                </c:pt>
                <c:pt idx="4950">
                  <c:v>-2.9699219E-5</c:v>
                </c:pt>
                <c:pt idx="4951">
                  <c:v>-2.9997390000000001E-5</c:v>
                </c:pt>
                <c:pt idx="4952">
                  <c:v>-3.0363618000000001E-5</c:v>
                </c:pt>
                <c:pt idx="4953">
                  <c:v>-3.0806914999999999E-5</c:v>
                </c:pt>
                <c:pt idx="4954">
                  <c:v>-3.1321512999999997E-5</c:v>
                </c:pt>
                <c:pt idx="4955">
                  <c:v>-3.1900455000000001E-5</c:v>
                </c:pt>
                <c:pt idx="4956">
                  <c:v>-3.2535693000000002E-5</c:v>
                </c:pt>
                <c:pt idx="4957">
                  <c:v>-3.3218208000000002E-5</c:v>
                </c:pt>
                <c:pt idx="4958">
                  <c:v>-3.3938157000000002E-5</c:v>
                </c:pt>
                <c:pt idx="4959">
                  <c:v>-3.4685038999999997E-5</c:v>
                </c:pt>
                <c:pt idx="4960">
                  <c:v>-3.5447868999999998E-5</c:v>
                </c:pt>
                <c:pt idx="4961">
                  <c:v>-3.6215365999999999E-5</c:v>
                </c:pt>
                <c:pt idx="4962">
                  <c:v>-3.6976135000000002E-5</c:v>
                </c:pt>
                <c:pt idx="4963">
                  <c:v>-3.7718863999999997E-5</c:v>
                </c:pt>
                <c:pt idx="4964">
                  <c:v>-3.8432505999999998E-5</c:v>
                </c:pt>
                <c:pt idx="4965">
                  <c:v>-3.9106463000000001E-5</c:v>
                </c:pt>
                <c:pt idx="4966">
                  <c:v>-3.9730756000000002E-5</c:v>
                </c:pt>
                <c:pt idx="4967">
                  <c:v>-4.0296185000000001E-5</c:v>
                </c:pt>
                <c:pt idx="4968">
                  <c:v>-4.0794477999999997E-5</c:v>
                </c:pt>
                <c:pt idx="4969">
                  <c:v>-4.1218421000000002E-5</c:v>
                </c:pt>
                <c:pt idx="4970">
                  <c:v>-4.1561971E-5</c:v>
                </c:pt>
                <c:pt idx="4971">
                  <c:v>-4.1820353000000002E-5</c:v>
                </c:pt>
                <c:pt idx="4972">
                  <c:v>-4.1990128E-5</c:v>
                </c:pt>
                <c:pt idx="4973">
                  <c:v>-4.2069254999999997E-5</c:v>
                </c:pt>
                <c:pt idx="4974">
                  <c:v>-4.2057113000000003E-5</c:v>
                </c:pt>
                <c:pt idx="4975">
                  <c:v>-4.1954516999999999E-5</c:v>
                </c:pt>
                <c:pt idx="4976">
                  <c:v>-4.1763703000000003E-5</c:v>
                </c:pt>
                <c:pt idx="4977">
                  <c:v>-4.1488288999999997E-5</c:v>
                </c:pt>
                <c:pt idx="4978">
                  <c:v>-4.1133225000000003E-5</c:v>
                </c:pt>
                <c:pt idx="4979">
                  <c:v>-4.0704709999999997E-5</c:v>
                </c:pt>
                <c:pt idx="4980">
                  <c:v>-4.0210097000000002E-5</c:v>
                </c:pt>
                <c:pt idx="4981">
                  <c:v>-3.9657779999999997E-5</c:v>
                </c:pt>
                <c:pt idx="4982">
                  <c:v>-3.9057054999999999E-5</c:v>
                </c:pt>
                <c:pt idx="4983">
                  <c:v>-3.8417980000000002E-5</c:v>
                </c:pt>
                <c:pt idx="4984">
                  <c:v>-3.7751209999999999E-5</c:v>
                </c:pt>
                <c:pt idx="4985">
                  <c:v>-3.7067828999999997E-5</c:v>
                </c:pt>
                <c:pt idx="4986">
                  <c:v>-3.6379174000000001E-5</c:v>
                </c:pt>
                <c:pt idx="4987">
                  <c:v>-3.5696647000000002E-5</c:v>
                </c:pt>
                <c:pt idx="4988">
                  <c:v>-3.5031538999999998E-5</c:v>
                </c:pt>
                <c:pt idx="4989">
                  <c:v>-3.4394840999999997E-5</c:v>
                </c:pt>
                <c:pt idx="4990">
                  <c:v>-3.3797078000000002E-5</c:v>
                </c:pt>
                <c:pt idx="4991">
                  <c:v>-3.3248133999999997E-5</c:v>
                </c:pt>
                <c:pt idx="4992">
                  <c:v>-3.2757111999999998E-5</c:v>
                </c:pt>
                <c:pt idx="4993">
                  <c:v>-3.2332197E-5</c:v>
                </c:pt>
                <c:pt idx="4994">
                  <c:v>-3.1980551999999999E-5</c:v>
                </c:pt>
                <c:pt idx="4995">
                  <c:v>-3.1708244999999999E-5</c:v>
                </c:pt>
                <c:pt idx="4996">
                  <c:v>-3.1520201E-5</c:v>
                </c:pt>
                <c:pt idx="4997">
                  <c:v>-3.1420208000000003E-5</c:v>
                </c:pt>
                <c:pt idx="4998">
                  <c:v>-3.1410961999999997E-5</c:v>
                </c:pt>
                <c:pt idx="4999">
                  <c:v>-3.1494168E-5</c:v>
                </c:pt>
                <c:pt idx="5000">
                  <c:v>-3.1670700999999998E-5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2C-4173-8624-AA31D4438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554088"/>
        <c:axId val="545552120"/>
      </c:scatterChart>
      <c:valAx>
        <c:axId val="545554088"/>
        <c:scaling>
          <c:orientation val="minMax"/>
          <c:max val="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52120"/>
        <c:crosses val="autoZero"/>
        <c:crossBetween val="midCat"/>
      </c:valAx>
      <c:valAx>
        <c:axId val="54555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54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code to explain classes!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Vehicle Vibration Analysis with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116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Courtney Armstrong</a:t>
            </a:r>
          </a:p>
          <a:p>
            <a:endParaRPr lang="en-US" dirty="0"/>
          </a:p>
          <a:p>
            <a:r>
              <a:rPr lang="en-US" dirty="0"/>
              <a:t>MEC 510,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793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User inputs car parameters or selects a vehicle class (based on SAE standards)</a:t>
            </a:r>
          </a:p>
          <a:p>
            <a:pPr marL="685800" lvl="1" indent="-457200"/>
            <a:r>
              <a:rPr lang="en-US" sz="2000" dirty="0"/>
              <a:t>Mass, damping, inertia,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User inputs road parameters</a:t>
            </a:r>
          </a:p>
          <a:p>
            <a:pPr marL="685800" lvl="1" indent="-457200"/>
            <a:r>
              <a:rPr lang="en-US" sz="2000" dirty="0"/>
              <a:t>Wavelength, speed, and amplitude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User inputs analysis parameters</a:t>
            </a:r>
          </a:p>
          <a:p>
            <a:pPr marL="685800" lvl="1" indent="-457200"/>
            <a:r>
              <a:rPr lang="en-US" sz="2000" dirty="0"/>
              <a:t>Start time, end time, time step and initial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Script outputs natural frequencies, mass and stiffness matrices and writes integration values to a text file</a:t>
            </a:r>
          </a:p>
        </p:txBody>
      </p:sp>
    </p:spTree>
    <p:extLst>
      <p:ext uri="{BB962C8B-B14F-4D97-AF65-F5344CB8AC3E}">
        <p14:creationId xmlns:p14="http://schemas.microsoft.com/office/powerpoint/2010/main" val="5358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Determining the solution for the coupled equations requires the use of linear algebra and differential equations</a:t>
            </a:r>
          </a:p>
          <a:p>
            <a:pPr lvl="1"/>
            <a:r>
              <a:rPr lang="en-US" sz="2000" dirty="0"/>
              <a:t>Outside the scope of what MSVS libraries can do natively</a:t>
            </a:r>
          </a:p>
          <a:p>
            <a:r>
              <a:rPr lang="en-US" sz="2200" dirty="0"/>
              <a:t>Eigen</a:t>
            </a:r>
          </a:p>
          <a:p>
            <a:pPr lvl="1"/>
            <a:r>
              <a:rPr lang="en-US" sz="2000" dirty="0"/>
              <a:t>High level, template library for matrix and vector linear algebra</a:t>
            </a:r>
          </a:p>
          <a:p>
            <a:r>
              <a:rPr lang="en-US" sz="2200" dirty="0" err="1"/>
              <a:t>Odeint</a:t>
            </a:r>
            <a:endParaRPr lang="en-US" sz="2200" dirty="0"/>
          </a:p>
          <a:p>
            <a:pPr lvl="1"/>
            <a:r>
              <a:rPr lang="en-US" sz="2000" dirty="0"/>
              <a:t>High level, template library for solving differential equations</a:t>
            </a:r>
          </a:p>
          <a:p>
            <a:pPr lvl="1"/>
            <a:r>
              <a:rPr lang="en-US" sz="2000" dirty="0"/>
              <a:t>Peer reviewed by Boost for accuracy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3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Stores all required constants for left hand side of motion equation (physical parameters of car)</a:t>
            </a:r>
          </a:p>
          <a:p>
            <a:r>
              <a:rPr lang="en-US" sz="2200" dirty="0"/>
              <a:t>Includes the functions required to determine:</a:t>
            </a:r>
          </a:p>
          <a:p>
            <a:pPr lvl="1"/>
            <a:r>
              <a:rPr lang="en-US" sz="2000" dirty="0"/>
              <a:t>Natural frequency (Eigen)</a:t>
            </a:r>
          </a:p>
          <a:p>
            <a:r>
              <a:rPr lang="en-US" sz="2200" dirty="0"/>
              <a:t>Also includes functions to allow user to either define the vehicle parameters or pick pre-set parameters (SAE vehicle class)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05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Stores all required constants for </a:t>
            </a:r>
            <a:r>
              <a:rPr lang="en-US" sz="2200"/>
              <a:t>forcing functions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163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40722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Vehicle Parameters</a:t>
            </a:r>
          </a:p>
          <a:p>
            <a:pPr lvl="1"/>
            <a:r>
              <a:rPr lang="en-US" sz="2000" dirty="0"/>
              <a:t>Class 4 SAE Vehicle (Luxury vehicle, Jaguar XJ)</a:t>
            </a:r>
          </a:p>
          <a:p>
            <a:r>
              <a:rPr lang="en-US" sz="2200" dirty="0"/>
              <a:t>Road Parameters (moderately bumpy road)</a:t>
            </a:r>
          </a:p>
          <a:p>
            <a:pPr lvl="1"/>
            <a:r>
              <a:rPr lang="en-US" sz="2000" dirty="0"/>
              <a:t>10 m/s velocity (approx. 22.4 mph)</a:t>
            </a:r>
          </a:p>
          <a:p>
            <a:pPr lvl="1"/>
            <a:r>
              <a:rPr lang="en-US" sz="2000" dirty="0"/>
              <a:t>0.025 m peak amplitude (approx. 1”)</a:t>
            </a:r>
          </a:p>
          <a:p>
            <a:pPr lvl="1"/>
            <a:r>
              <a:rPr lang="en-US" sz="2000" dirty="0"/>
              <a:t>0.5 m wavelength (approx. 20”)</a:t>
            </a:r>
          </a:p>
          <a:p>
            <a:r>
              <a:rPr lang="en-US" sz="2200" dirty="0"/>
              <a:t>Time period</a:t>
            </a:r>
          </a:p>
          <a:p>
            <a:pPr lvl="1"/>
            <a:r>
              <a:rPr lang="en-US" sz="2000" dirty="0"/>
              <a:t>0-5 seconds</a:t>
            </a:r>
          </a:p>
        </p:txBody>
      </p:sp>
    </p:spTree>
    <p:extLst>
      <p:ext uri="{BB962C8B-B14F-4D97-AF65-F5344CB8AC3E}">
        <p14:creationId xmlns:p14="http://schemas.microsoft.com/office/powerpoint/2010/main" val="17547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Results (ode45)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2893" r="7747" b="5339"/>
          <a:stretch/>
        </p:blipFill>
        <p:spPr>
          <a:xfrm>
            <a:off x="1885665" y="1646238"/>
            <a:ext cx="8420669" cy="43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Results (</a:t>
            </a:r>
            <a:r>
              <a:rPr lang="en-US" dirty="0" err="1"/>
              <a:t>Bulirsch</a:t>
            </a:r>
            <a:r>
              <a:rPr lang="en-US" dirty="0"/>
              <a:t>–</a:t>
            </a:r>
            <a:r>
              <a:rPr lang="en-US" dirty="0" err="1"/>
              <a:t>Stoer</a:t>
            </a:r>
            <a:r>
              <a:rPr lang="en-US" dirty="0"/>
              <a:t> algorithm)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88093"/>
              </p:ext>
            </p:extLst>
          </p:nvPr>
        </p:nvGraphicFramePr>
        <p:xfrm>
          <a:off x="1295400" y="1801504"/>
          <a:ext cx="9601200" cy="398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21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4278572"/>
                <a:ext cx="9601200" cy="15126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200" dirty="0"/>
                  <a:t>Percent Error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𝐵𝑜𝑢𝑛𝑐𝑒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−0.18%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𝑃𝑖𝑡𝑐h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−0.54%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Error is within acceptable range, verification is successful!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4278572"/>
                <a:ext cx="9601200" cy="15126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536465"/>
              </p:ext>
            </p:extLst>
          </p:nvPr>
        </p:nvGraphicFramePr>
        <p:xfrm>
          <a:off x="1295400" y="1830399"/>
          <a:ext cx="9601200" cy="2264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74088300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63964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71981186"/>
                    </a:ext>
                  </a:extLst>
                </a:gridCol>
              </a:tblGrid>
              <a:tr h="56600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Response</a:t>
                      </a:r>
                      <a:r>
                        <a:rPr lang="en-US" baseline="0" dirty="0"/>
                        <a:t> Values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7161"/>
                  </a:ext>
                </a:extLst>
              </a:tr>
              <a:tr h="566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Bounce (m)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Pitch (rad)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48180"/>
                  </a:ext>
                </a:extLst>
              </a:tr>
              <a:tr h="566003">
                <a:tc>
                  <a:txBody>
                    <a:bodyPr/>
                    <a:lstStyle/>
                    <a:p>
                      <a:r>
                        <a:rPr lang="en-US" b="1" dirty="0"/>
                        <a:t>C++ Analysis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6.99x10</a:t>
                      </a:r>
                      <a:r>
                        <a:rPr lang="en-US" baseline="3000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1.32x10</a:t>
                      </a:r>
                      <a:r>
                        <a:rPr lang="en-US" baseline="30000" dirty="0"/>
                        <a:t>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00316"/>
                  </a:ext>
                </a:extLst>
              </a:tr>
              <a:tr h="566003">
                <a:tc>
                  <a:txBody>
                    <a:bodyPr/>
                    <a:lstStyle/>
                    <a:p>
                      <a:r>
                        <a:rPr lang="en-US" b="1" dirty="0"/>
                        <a:t>MATLAB Analysis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6.86x10</a:t>
                      </a:r>
                      <a:r>
                        <a:rPr lang="en-US" baseline="30000" dirty="0"/>
                        <a:t>-4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1.39x10</a:t>
                      </a:r>
                      <a:r>
                        <a:rPr lang="en-US" baseline="30000" dirty="0"/>
                        <a:t>-4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10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75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33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Code Structure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External Libraries</a:t>
            </a:r>
          </a:p>
          <a:p>
            <a:pPr lvl="1"/>
            <a:r>
              <a:rPr lang="en-US" dirty="0"/>
              <a:t>Classes and Functions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Background &amp; Description</a:t>
            </a:r>
          </a:p>
        </p:txBody>
      </p:sp>
    </p:spTree>
    <p:extLst>
      <p:ext uri="{BB962C8B-B14F-4D97-AF65-F5344CB8AC3E}">
        <p14:creationId xmlns:p14="http://schemas.microsoft.com/office/powerpoint/2010/main" val="41761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MATLAB can be used to successfully analyze a vehicle system</a:t>
            </a:r>
          </a:p>
          <a:p>
            <a:r>
              <a:rPr lang="en-US" sz="2200" dirty="0"/>
              <a:t>C++ analysis is much faster than MATLAB</a:t>
            </a:r>
          </a:p>
          <a:p>
            <a:pPr lvl="1"/>
            <a:r>
              <a:rPr lang="en-US" sz="2000" dirty="0"/>
              <a:t>MATLAB must run on CPU, C++ can be run using GPU for complex calculations via CUDA</a:t>
            </a:r>
          </a:p>
          <a:p>
            <a:r>
              <a:rPr lang="en-US" sz="2200" dirty="0"/>
              <a:t>C++ also allows for direct comparison of multiple vehicle/road object combinations</a:t>
            </a:r>
            <a:r>
              <a:rPr lang="en-US" dirty="0"/>
              <a:t> by simply defining more objects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64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Vibrations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1201"/>
            <a:ext cx="6168656" cy="3809999"/>
          </a:xfrm>
        </p:spPr>
        <p:txBody>
          <a:bodyPr/>
          <a:lstStyle/>
          <a:p>
            <a:r>
              <a:rPr lang="en-US" sz="2200" dirty="0"/>
              <a:t>Suspension systems in vehicles are designed to reduce uncomfortable motions felt by passengers while driving</a:t>
            </a:r>
          </a:p>
          <a:p>
            <a:pPr lvl="1"/>
            <a:r>
              <a:rPr lang="en-US" sz="2000" dirty="0"/>
              <a:t>Utilizes springs and shock absorbers to control vibration transmitted through vehicle</a:t>
            </a:r>
          </a:p>
          <a:p>
            <a:r>
              <a:rPr lang="en-US" sz="2200" dirty="0"/>
              <a:t>Focused on reducing two kinds of motion </a:t>
            </a:r>
          </a:p>
          <a:p>
            <a:pPr lvl="1"/>
            <a:r>
              <a:rPr lang="en-US" sz="2000" dirty="0"/>
              <a:t>Bounce (up and down motion)</a:t>
            </a:r>
          </a:p>
          <a:p>
            <a:pPr lvl="1"/>
            <a:r>
              <a:rPr lang="en-US" sz="2000" dirty="0"/>
              <a:t>Pitch (front to back rotation)</a:t>
            </a:r>
          </a:p>
          <a:p>
            <a:endParaRPr lang="en-US" dirty="0"/>
          </a:p>
        </p:txBody>
      </p:sp>
      <p:pic>
        <p:nvPicPr>
          <p:cNvPr id="1028" name="Picture 4" descr="http://interpartsoftulsa.com/wp-content/uploads/2015/08/Suspe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980" y="1981201"/>
            <a:ext cx="3415620" cy="33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04245" y="1981201"/>
            <a:ext cx="1896662" cy="21158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Bounce (x) and pitch (</a:t>
            </a:r>
            <a:r>
              <a:rPr lang="el-GR" sz="2200" dirty="0"/>
              <a:t>θ</a:t>
            </a:r>
            <a:r>
              <a:rPr lang="en-US" sz="2200" dirty="0"/>
              <a:t>) are independent of one another</a:t>
            </a:r>
          </a:p>
          <a:p>
            <a:pPr lvl="1"/>
            <a:r>
              <a:rPr lang="en-US" sz="2000" dirty="0"/>
              <a:t>Results in a two degree of freedom system with two coupled differential equations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191774" y="3294587"/>
            <a:ext cx="5451894" cy="2496613"/>
            <a:chOff x="2760453" y="3168891"/>
            <a:chExt cx="6015487" cy="2754702"/>
          </a:xfrm>
        </p:grpSpPr>
        <p:sp>
          <p:nvSpPr>
            <p:cNvPr id="29" name="Rounded Rectangle 28"/>
            <p:cNvSpPr/>
            <p:nvPr/>
          </p:nvSpPr>
          <p:spPr>
            <a:xfrm>
              <a:off x="2760453" y="3168891"/>
              <a:ext cx="6015487" cy="2754702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38734" y="3352800"/>
              <a:ext cx="5552018" cy="2530415"/>
              <a:chOff x="0" y="1"/>
              <a:chExt cx="5441950" cy="237226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1"/>
                <a:ext cx="5441950" cy="2372263"/>
                <a:chOff x="0" y="1"/>
                <a:chExt cx="5441950" cy="237226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0" y="1"/>
                  <a:ext cx="5441950" cy="1910079"/>
                  <a:chOff x="0" y="1"/>
                  <a:chExt cx="5441950" cy="191052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1"/>
                    <a:ext cx="5441950" cy="1910150"/>
                    <a:chOff x="0" y="1"/>
                    <a:chExt cx="5441950" cy="1910150"/>
                  </a:xfrm>
                </p:grpSpPr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0195"/>
                    <a:stretch/>
                  </p:blipFill>
                  <p:spPr bwMode="auto">
                    <a:xfrm>
                      <a:off x="0" y="1"/>
                      <a:ext cx="5441950" cy="176149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        </a:ext>
                    </a:extLst>
                  </p:spPr>
                </p:pic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487606" y="1119116"/>
                      <a:ext cx="334304" cy="682388"/>
                    </a:xfrm>
                    <a:prstGeom prst="ellips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800901" y="1112292"/>
                      <a:ext cx="334304" cy="682388"/>
                    </a:xfrm>
                    <a:prstGeom prst="ellips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23" name="Picture 22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43" t="3" r="6886" b="50383"/>
                    <a:stretch/>
                  </p:blipFill>
                  <p:spPr bwMode="auto">
                    <a:xfrm rot="5400000">
                      <a:off x="1022535" y="1447494"/>
                      <a:ext cx="528842" cy="360627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        </a:ext>
                    </a:extLst>
                  </p:spPr>
                </p:pic>
                <p:pic>
                  <p:nvPicPr>
                    <p:cNvPr id="24" name="Picture 2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6493"/>
                    <a:stretch/>
                  </p:blipFill>
                  <p:spPr bwMode="auto">
                    <a:xfrm rot="5400000">
                      <a:off x="1716206" y="1395483"/>
                      <a:ext cx="567690" cy="46164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        </a:ext>
                    </a:extLst>
                  </p:spPr>
                </p:pic>
              </p:grpSp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0379"/>
                  <a:stretch/>
                </p:blipFill>
                <p:spPr bwMode="auto">
                  <a:xfrm rot="5400000">
                    <a:off x="3289111" y="1446662"/>
                    <a:ext cx="567690" cy="3600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      </a:ext>
                  </a:extLst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6493"/>
                  <a:stretch/>
                </p:blipFill>
                <p:spPr bwMode="auto">
                  <a:xfrm rot="5400000">
                    <a:off x="4043149" y="1395483"/>
                    <a:ext cx="567690" cy="46101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      </a:ext>
                  </a:extLst>
                </p:spPr>
              </p:pic>
            </p:grp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639019" y="1889185"/>
                  <a:ext cx="0" cy="446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959525" y="1889185"/>
                  <a:ext cx="0" cy="446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 Box 30"/>
                    <p:cNvSpPr txBox="1"/>
                    <p:nvPr/>
                  </p:nvSpPr>
                  <p:spPr>
                    <a:xfrm>
                      <a:off x="1725283" y="1966376"/>
                      <a:ext cx="484517" cy="38818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 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5283" y="1966376"/>
                      <a:ext cx="484517" cy="3881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 Box 31"/>
                    <p:cNvSpPr txBox="1"/>
                    <p:nvPr/>
                  </p:nvSpPr>
                  <p:spPr>
                    <a:xfrm>
                      <a:off x="3362325" y="1984076"/>
                      <a:ext cx="485057" cy="38818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325" y="1984076"/>
                      <a:ext cx="485057" cy="3881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1337095" y="1906438"/>
                <a:ext cx="6217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640347" y="1906438"/>
                <a:ext cx="6430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 Box 33"/>
                  <p:cNvSpPr txBox="1"/>
                  <p:nvPr/>
                </p:nvSpPr>
                <p:spPr>
                  <a:xfrm>
                    <a:off x="1733910" y="1673525"/>
                    <a:ext cx="1276709" cy="3881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3910" y="1673525"/>
                    <a:ext cx="1276709" cy="3881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34"/>
                  <p:cNvSpPr txBox="1"/>
                  <p:nvPr/>
                </p:nvSpPr>
                <p:spPr>
                  <a:xfrm>
                    <a:off x="310551" y="1708031"/>
                    <a:ext cx="1026544" cy="38798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551" y="1708031"/>
                    <a:ext cx="1026544" cy="3879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35"/>
                  <p:cNvSpPr txBox="1"/>
                  <p:nvPr/>
                </p:nvSpPr>
                <p:spPr>
                  <a:xfrm>
                    <a:off x="2682815" y="1699404"/>
                    <a:ext cx="1026544" cy="38798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815" y="1699404"/>
                    <a:ext cx="1026544" cy="3879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36"/>
                  <p:cNvSpPr txBox="1"/>
                  <p:nvPr/>
                </p:nvSpPr>
                <p:spPr>
                  <a:xfrm>
                    <a:off x="4097547" y="1673525"/>
                    <a:ext cx="1276709" cy="3881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 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547" y="1673525"/>
                    <a:ext cx="1276709" cy="3881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341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10229491" cy="38099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Mathematical equations governing bounce and pitch response derived from diagram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 </a:t>
                </a:r>
                <a:endParaRPr lang="en-US" sz="22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endParaRPr lang="en-US" sz="22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are the forcing equations due to bumps on the road and vehicle speed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10229491" cy="3809999"/>
              </a:xfrm>
              <a:blipFill>
                <a:blip r:embed="rId2"/>
                <a:stretch>
                  <a:fillRect l="-655" t="-1920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Understanding the vibration of the vehicle requires solving the equations of motion to determine x and </a:t>
            </a:r>
            <a:r>
              <a:rPr lang="el-GR" sz="2200" dirty="0"/>
              <a:t>θ</a:t>
            </a:r>
            <a:endParaRPr lang="en-US" sz="2200" dirty="0"/>
          </a:p>
          <a:p>
            <a:pPr lvl="1"/>
            <a:r>
              <a:rPr lang="en-US" sz="2000" dirty="0"/>
              <a:t>Only x, </a:t>
            </a:r>
            <a:r>
              <a:rPr lang="el-GR" sz="2000" dirty="0"/>
              <a:t>θ</a:t>
            </a:r>
            <a:r>
              <a:rPr lang="en-US" sz="2000" dirty="0"/>
              <a:t>, dx, d</a:t>
            </a:r>
            <a:r>
              <a:rPr lang="el-GR" sz="2000" dirty="0"/>
              <a:t>θ</a:t>
            </a:r>
            <a:r>
              <a:rPr lang="en-US" sz="2000" dirty="0"/>
              <a:t> and t are variable (all other variables in equation are constants)</a:t>
            </a:r>
          </a:p>
          <a:p>
            <a:r>
              <a:rPr lang="en-US" sz="2200" dirty="0"/>
              <a:t>Using C++, along with external libraries, the equations can be solved based on user input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594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C++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4741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535</Words>
  <Application>Microsoft Office PowerPoint</Application>
  <PresentationFormat>Widescreen</PresentationFormat>
  <Paragraphs>101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Diamond Grid 16x9</vt:lpstr>
      <vt:lpstr>Vehicle Vibration Analysis with C++</vt:lpstr>
      <vt:lpstr>Outline</vt:lpstr>
      <vt:lpstr>Problem Background &amp; Description</vt:lpstr>
      <vt:lpstr>Motivation</vt:lpstr>
      <vt:lpstr>Vehicle Vibrations</vt:lpstr>
      <vt:lpstr>Vehicle Model</vt:lpstr>
      <vt:lpstr>Vehicle Model</vt:lpstr>
      <vt:lpstr>Project Description</vt:lpstr>
      <vt:lpstr>C++ Code Structure</vt:lpstr>
      <vt:lpstr>Functionality Overview</vt:lpstr>
      <vt:lpstr>External Libraries</vt:lpstr>
      <vt:lpstr>Vehicle Class</vt:lpstr>
      <vt:lpstr>Road Class</vt:lpstr>
      <vt:lpstr>Verification</vt:lpstr>
      <vt:lpstr>Verification Setup</vt:lpstr>
      <vt:lpstr>MATLAB Results (ode45)</vt:lpstr>
      <vt:lpstr>C++ Results (Bulirsch–Stoer algorithm)</vt:lpstr>
      <vt:lpstr>Numerical Comparison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2016-12-04T20:11:51Z</dcterms:created>
  <dcterms:modified xsi:type="dcterms:W3CDTF">2016-12-06T03:15:03Z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