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4" r:id="rId4"/>
    <p:sldId id="280" r:id="rId5"/>
    <p:sldId id="281" r:id="rId6"/>
    <p:sldId id="282" r:id="rId7"/>
    <p:sldId id="284" r:id="rId8"/>
    <p:sldId id="283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1937A-F428-42B8-B605-787DAF04AD67}">
          <p14:sldIdLst>
            <p14:sldId id="258"/>
            <p14:sldId id="257"/>
          </p14:sldIdLst>
        </p14:section>
        <p14:section name="Untitled Section" id="{9042B34B-F83C-422A-ACE5-1366D6981605}">
          <p14:sldIdLst>
            <p14:sldId id="274"/>
            <p14:sldId id="280"/>
            <p14:sldId id="281"/>
            <p14:sldId id="282"/>
            <p14:sldId id="284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5A8B4-F4A0-40B4-B3C4-5C3064B905B7}" v="6" dt="2023-05-07T19:22:5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Armstrong" userId="c14c0f626e832f39" providerId="LiveId" clId="{0FB5A8B4-F4A0-40B4-B3C4-5C3064B905B7}"/>
    <pc:docChg chg="undo custSel addSld delSld modSld modSection">
      <pc:chgData name="Dustin Armstrong" userId="c14c0f626e832f39" providerId="LiveId" clId="{0FB5A8B4-F4A0-40B4-B3C4-5C3064B905B7}" dt="2023-05-07T19:23:16.537" v="548" actId="313"/>
      <pc:docMkLst>
        <pc:docMk/>
      </pc:docMkLst>
      <pc:sldChg chg="modSp mod">
        <pc:chgData name="Dustin Armstrong" userId="c14c0f626e832f39" providerId="LiveId" clId="{0FB5A8B4-F4A0-40B4-B3C4-5C3064B905B7}" dt="2023-05-07T18:59:56.549" v="108" actId="115"/>
        <pc:sldMkLst>
          <pc:docMk/>
          <pc:sldMk cId="2694653192" sldId="257"/>
        </pc:sldMkLst>
        <pc:spChg chg="mod">
          <ac:chgData name="Dustin Armstrong" userId="c14c0f626e832f39" providerId="LiveId" clId="{0FB5A8B4-F4A0-40B4-B3C4-5C3064B905B7}" dt="2023-05-07T18:59:56.549" v="108" actId="115"/>
          <ac:spMkLst>
            <pc:docMk/>
            <pc:sldMk cId="2694653192" sldId="257"/>
            <ac:spMk id="3" creationId="{49523A79-1541-CEC7-3BC1-EE2F92DE1738}"/>
          </ac:spMkLst>
        </pc:spChg>
      </pc:sldChg>
      <pc:sldChg chg="modSp mod">
        <pc:chgData name="Dustin Armstrong" userId="c14c0f626e832f39" providerId="LiveId" clId="{0FB5A8B4-F4A0-40B4-B3C4-5C3064B905B7}" dt="2023-05-07T18:56:25.977" v="67" actId="313"/>
        <pc:sldMkLst>
          <pc:docMk/>
          <pc:sldMk cId="1070423245" sldId="258"/>
        </pc:sldMkLst>
        <pc:spChg chg="mod">
          <ac:chgData name="Dustin Armstrong" userId="c14c0f626e832f39" providerId="LiveId" clId="{0FB5A8B4-F4A0-40B4-B3C4-5C3064B905B7}" dt="2023-05-07T18:56:25.977" v="67" actId="313"/>
          <ac:spMkLst>
            <pc:docMk/>
            <pc:sldMk cId="1070423245" sldId="258"/>
            <ac:spMk id="4" creationId="{7099AD8A-A66C-8954-D140-93276D3CAC2C}"/>
          </ac:spMkLst>
        </pc:spChg>
        <pc:spChg chg="mod">
          <ac:chgData name="Dustin Armstrong" userId="c14c0f626e832f39" providerId="LiveId" clId="{0FB5A8B4-F4A0-40B4-B3C4-5C3064B905B7}" dt="2023-05-07T18:56:23.384" v="66" actId="20577"/>
          <ac:spMkLst>
            <pc:docMk/>
            <pc:sldMk cId="1070423245" sldId="258"/>
            <ac:spMk id="5" creationId="{2958EB98-D7E7-8B5E-1CE0-6918251097BD}"/>
          </ac:spMkLst>
        </pc:spChg>
      </pc:sldChg>
      <pc:sldChg chg="del">
        <pc:chgData name="Dustin Armstrong" userId="c14c0f626e832f39" providerId="LiveId" clId="{0FB5A8B4-F4A0-40B4-B3C4-5C3064B905B7}" dt="2023-05-07T19:02:10.010" v="167" actId="47"/>
        <pc:sldMkLst>
          <pc:docMk/>
          <pc:sldMk cId="3038063077" sldId="260"/>
        </pc:sldMkLst>
      </pc:sldChg>
      <pc:sldChg chg="del">
        <pc:chgData name="Dustin Armstrong" userId="c14c0f626e832f39" providerId="LiveId" clId="{0FB5A8B4-F4A0-40B4-B3C4-5C3064B905B7}" dt="2023-05-07T19:14:53.026" v="407" actId="2696"/>
        <pc:sldMkLst>
          <pc:docMk/>
          <pc:sldMk cId="2984294434" sldId="270"/>
        </pc:sldMkLst>
      </pc:sldChg>
      <pc:sldChg chg="modSp mod">
        <pc:chgData name="Dustin Armstrong" userId="c14c0f626e832f39" providerId="LiveId" clId="{0FB5A8B4-F4A0-40B4-B3C4-5C3064B905B7}" dt="2023-05-07T19:16:11.075" v="426" actId="20577"/>
        <pc:sldMkLst>
          <pc:docMk/>
          <pc:sldMk cId="661143878" sldId="274"/>
        </pc:sldMkLst>
        <pc:spChg chg="mod">
          <ac:chgData name="Dustin Armstrong" userId="c14c0f626e832f39" providerId="LiveId" clId="{0FB5A8B4-F4A0-40B4-B3C4-5C3064B905B7}" dt="2023-05-07T19:00:18.184" v="145" actId="20577"/>
          <ac:spMkLst>
            <pc:docMk/>
            <pc:sldMk cId="661143878" sldId="274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16:11.075" v="426" actId="20577"/>
          <ac:spMkLst>
            <pc:docMk/>
            <pc:sldMk cId="661143878" sldId="274"/>
            <ac:spMk id="9" creationId="{9CFE71F5-476B-4DEA-9F4C-8DBB914D3926}"/>
          </ac:spMkLst>
        </pc:spChg>
      </pc:sldChg>
      <pc:sldChg chg="del">
        <pc:chgData name="Dustin Armstrong" userId="c14c0f626e832f39" providerId="LiveId" clId="{0FB5A8B4-F4A0-40B4-B3C4-5C3064B905B7}" dt="2023-05-07T19:02:10.010" v="167" actId="47"/>
        <pc:sldMkLst>
          <pc:docMk/>
          <pc:sldMk cId="3108275428" sldId="275"/>
        </pc:sldMkLst>
      </pc:sldChg>
      <pc:sldChg chg="del">
        <pc:chgData name="Dustin Armstrong" userId="c14c0f626e832f39" providerId="LiveId" clId="{0FB5A8B4-F4A0-40B4-B3C4-5C3064B905B7}" dt="2023-05-07T19:02:10.010" v="167" actId="47"/>
        <pc:sldMkLst>
          <pc:docMk/>
          <pc:sldMk cId="3308901298" sldId="276"/>
        </pc:sldMkLst>
      </pc:sldChg>
      <pc:sldChg chg="addSp delSp modSp del mod">
        <pc:chgData name="Dustin Armstrong" userId="c14c0f626e832f39" providerId="LiveId" clId="{0FB5A8B4-F4A0-40B4-B3C4-5C3064B905B7}" dt="2023-05-07T19:14:46.245" v="405" actId="47"/>
        <pc:sldMkLst>
          <pc:docMk/>
          <pc:sldMk cId="377525786" sldId="277"/>
        </pc:sldMkLst>
        <pc:spChg chg="add mod">
          <ac:chgData name="Dustin Armstrong" userId="c14c0f626e832f39" providerId="LiveId" clId="{0FB5A8B4-F4A0-40B4-B3C4-5C3064B905B7}" dt="2023-05-07T19:02:17.190" v="168" actId="478"/>
          <ac:spMkLst>
            <pc:docMk/>
            <pc:sldMk cId="377525786" sldId="277"/>
            <ac:spMk id="3" creationId="{FEBB8C36-2C91-59A6-8EA8-CE6C3D042E0A}"/>
          </ac:spMkLst>
        </pc:spChg>
        <pc:picChg chg="del">
          <ac:chgData name="Dustin Armstrong" userId="c14c0f626e832f39" providerId="LiveId" clId="{0FB5A8B4-F4A0-40B4-B3C4-5C3064B905B7}" dt="2023-05-07T19:02:17.190" v="168" actId="478"/>
          <ac:picMkLst>
            <pc:docMk/>
            <pc:sldMk cId="377525786" sldId="277"/>
            <ac:picMk id="6" creationId="{9678F446-8A9E-B614-0806-D1DDECD69FF9}"/>
          </ac:picMkLst>
        </pc:picChg>
      </pc:sldChg>
      <pc:sldChg chg="del">
        <pc:chgData name="Dustin Armstrong" userId="c14c0f626e832f39" providerId="LiveId" clId="{0FB5A8B4-F4A0-40B4-B3C4-5C3064B905B7}" dt="2023-05-07T19:14:49.487" v="406" actId="2696"/>
        <pc:sldMkLst>
          <pc:docMk/>
          <pc:sldMk cId="4085113830" sldId="278"/>
        </pc:sldMkLst>
      </pc:sldChg>
      <pc:sldChg chg="modSp add del mod">
        <pc:chgData name="Dustin Armstrong" userId="c14c0f626e832f39" providerId="LiveId" clId="{0FB5A8B4-F4A0-40B4-B3C4-5C3064B905B7}" dt="2023-05-07T19:16:32.287" v="428" actId="2696"/>
        <pc:sldMkLst>
          <pc:docMk/>
          <pc:sldMk cId="2740983134" sldId="279"/>
        </pc:sldMkLst>
        <pc:spChg chg="mod">
          <ac:chgData name="Dustin Armstrong" userId="c14c0f626e832f39" providerId="LiveId" clId="{0FB5A8B4-F4A0-40B4-B3C4-5C3064B905B7}" dt="2023-05-07T19:16:24.100" v="427" actId="1076"/>
          <ac:spMkLst>
            <pc:docMk/>
            <pc:sldMk cId="2740983134" sldId="279"/>
            <ac:spMk id="9" creationId="{9CFE71F5-476B-4DEA-9F4C-8DBB914D3926}"/>
          </ac:spMkLst>
        </pc:spChg>
      </pc:sldChg>
      <pc:sldChg chg="modSp add mod">
        <pc:chgData name="Dustin Armstrong" userId="c14c0f626e832f39" providerId="LiveId" clId="{0FB5A8B4-F4A0-40B4-B3C4-5C3064B905B7}" dt="2023-05-07T19:07:33.056" v="297" actId="20577"/>
        <pc:sldMkLst>
          <pc:docMk/>
          <pc:sldMk cId="3809870281" sldId="280"/>
        </pc:sldMkLst>
        <pc:spChg chg="mod">
          <ac:chgData name="Dustin Armstrong" userId="c14c0f626e832f39" providerId="LiveId" clId="{0FB5A8B4-F4A0-40B4-B3C4-5C3064B905B7}" dt="2023-05-07T19:07:33.056" v="297" actId="20577"/>
          <ac:spMkLst>
            <pc:docMk/>
            <pc:sldMk cId="3809870281" sldId="280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03:42.263" v="210" actId="1076"/>
          <ac:spMkLst>
            <pc:docMk/>
            <pc:sldMk cId="3809870281" sldId="280"/>
            <ac:spMk id="9" creationId="{9CFE71F5-476B-4DEA-9F4C-8DBB914D3926}"/>
          </ac:spMkLst>
        </pc:spChg>
      </pc:sldChg>
      <pc:sldChg chg="modSp add mod">
        <pc:chgData name="Dustin Armstrong" userId="c14c0f626e832f39" providerId="LiveId" clId="{0FB5A8B4-F4A0-40B4-B3C4-5C3064B905B7}" dt="2023-05-07T19:23:16.537" v="548" actId="313"/>
        <pc:sldMkLst>
          <pc:docMk/>
          <pc:sldMk cId="104219732" sldId="281"/>
        </pc:sldMkLst>
        <pc:spChg chg="mod">
          <ac:chgData name="Dustin Armstrong" userId="c14c0f626e832f39" providerId="LiveId" clId="{0FB5A8B4-F4A0-40B4-B3C4-5C3064B905B7}" dt="2023-05-07T19:07:20.191" v="296" actId="20577"/>
          <ac:spMkLst>
            <pc:docMk/>
            <pc:sldMk cId="104219732" sldId="281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23:16.537" v="548" actId="313"/>
          <ac:spMkLst>
            <pc:docMk/>
            <pc:sldMk cId="104219732" sldId="281"/>
            <ac:spMk id="9" creationId="{9CFE71F5-476B-4DEA-9F4C-8DBB914D3926}"/>
          </ac:spMkLst>
        </pc:spChg>
      </pc:sldChg>
      <pc:sldChg chg="modSp add mod">
        <pc:chgData name="Dustin Armstrong" userId="c14c0f626e832f39" providerId="LiveId" clId="{0FB5A8B4-F4A0-40B4-B3C4-5C3064B905B7}" dt="2023-05-07T19:07:13.284" v="295" actId="1076"/>
        <pc:sldMkLst>
          <pc:docMk/>
          <pc:sldMk cId="2112942413" sldId="282"/>
        </pc:sldMkLst>
        <pc:spChg chg="mod">
          <ac:chgData name="Dustin Armstrong" userId="c14c0f626e832f39" providerId="LiveId" clId="{0FB5A8B4-F4A0-40B4-B3C4-5C3064B905B7}" dt="2023-05-07T19:06:29.807" v="286" actId="20577"/>
          <ac:spMkLst>
            <pc:docMk/>
            <pc:sldMk cId="2112942413" sldId="282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07:13.284" v="295" actId="1076"/>
          <ac:spMkLst>
            <pc:docMk/>
            <pc:sldMk cId="2112942413" sldId="282"/>
            <ac:spMk id="9" creationId="{9CFE71F5-476B-4DEA-9F4C-8DBB914D3926}"/>
          </ac:spMkLst>
        </pc:spChg>
      </pc:sldChg>
      <pc:sldChg chg="add del">
        <pc:chgData name="Dustin Armstrong" userId="c14c0f626e832f39" providerId="LiveId" clId="{0FB5A8B4-F4A0-40B4-B3C4-5C3064B905B7}" dt="2023-05-07T19:04:10.074" v="215" actId="2696"/>
        <pc:sldMkLst>
          <pc:docMk/>
          <pc:sldMk cId="3174267990" sldId="282"/>
        </pc:sldMkLst>
      </pc:sldChg>
      <pc:sldChg chg="addSp delSp modSp add mod">
        <pc:chgData name="Dustin Armstrong" userId="c14c0f626e832f39" providerId="LiveId" clId="{0FB5A8B4-F4A0-40B4-B3C4-5C3064B905B7}" dt="2023-05-07T19:13:33.574" v="385" actId="14100"/>
        <pc:sldMkLst>
          <pc:docMk/>
          <pc:sldMk cId="2374645377" sldId="283"/>
        </pc:sldMkLst>
        <pc:spChg chg="add mod">
          <ac:chgData name="Dustin Armstrong" userId="c14c0f626e832f39" providerId="LiveId" clId="{0FB5A8B4-F4A0-40B4-B3C4-5C3064B905B7}" dt="2023-05-07T19:13:33.574" v="385" actId="14100"/>
          <ac:spMkLst>
            <pc:docMk/>
            <pc:sldMk cId="2374645377" sldId="283"/>
            <ac:spMk id="5" creationId="{2AFA142B-EED0-EFE6-1C2B-8DC0655F8556}"/>
          </ac:spMkLst>
        </pc:spChg>
        <pc:spChg chg="mod">
          <ac:chgData name="Dustin Armstrong" userId="c14c0f626e832f39" providerId="LiveId" clId="{0FB5A8B4-F4A0-40B4-B3C4-5C3064B905B7}" dt="2023-05-07T19:10:18.855" v="360" actId="20577"/>
          <ac:spMkLst>
            <pc:docMk/>
            <pc:sldMk cId="2374645377" sldId="283"/>
            <ac:spMk id="7" creationId="{DAA8324D-4220-0B5E-BE56-C3A696C2B0EB}"/>
          </ac:spMkLst>
        </pc:spChg>
        <pc:spChg chg="del mod">
          <ac:chgData name="Dustin Armstrong" userId="c14c0f626e832f39" providerId="LiveId" clId="{0FB5A8B4-F4A0-40B4-B3C4-5C3064B905B7}" dt="2023-05-07T19:12:02.265" v="370"/>
          <ac:spMkLst>
            <pc:docMk/>
            <pc:sldMk cId="2374645377" sldId="283"/>
            <ac:spMk id="9" creationId="{9CFE71F5-476B-4DEA-9F4C-8DBB914D3926}"/>
          </ac:spMkLst>
        </pc:spChg>
        <pc:picChg chg="add del mod">
          <ac:chgData name="Dustin Armstrong" userId="c14c0f626e832f39" providerId="LiveId" clId="{0FB5A8B4-F4A0-40B4-B3C4-5C3064B905B7}" dt="2023-05-07T19:11:08.963" v="363" actId="931"/>
          <ac:picMkLst>
            <pc:docMk/>
            <pc:sldMk cId="2374645377" sldId="283"/>
            <ac:picMk id="3" creationId="{E0216698-1A64-B228-5902-756EEDE4B2F3}"/>
          </ac:picMkLst>
        </pc:picChg>
        <pc:picChg chg="add mod">
          <ac:chgData name="Dustin Armstrong" userId="c14c0f626e832f39" providerId="LiveId" clId="{0FB5A8B4-F4A0-40B4-B3C4-5C3064B905B7}" dt="2023-05-07T19:12:26.366" v="373" actId="1076"/>
          <ac:picMkLst>
            <pc:docMk/>
            <pc:sldMk cId="2374645377" sldId="283"/>
            <ac:picMk id="4" creationId="{14617F6F-5365-FB42-F9B6-9D4571EDAA38}"/>
          </ac:picMkLst>
        </pc:picChg>
      </pc:sldChg>
      <pc:sldChg chg="modSp add mod">
        <pc:chgData name="Dustin Armstrong" userId="c14c0f626e832f39" providerId="LiveId" clId="{0FB5A8B4-F4A0-40B4-B3C4-5C3064B905B7}" dt="2023-05-07T19:09:07.811" v="341" actId="1076"/>
        <pc:sldMkLst>
          <pc:docMk/>
          <pc:sldMk cId="2473086289" sldId="284"/>
        </pc:sldMkLst>
        <pc:spChg chg="mod">
          <ac:chgData name="Dustin Armstrong" userId="c14c0f626e832f39" providerId="LiveId" clId="{0FB5A8B4-F4A0-40B4-B3C4-5C3064B905B7}" dt="2023-05-07T19:07:55.463" v="331" actId="20577"/>
          <ac:spMkLst>
            <pc:docMk/>
            <pc:sldMk cId="2473086289" sldId="284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09:07.811" v="341" actId="1076"/>
          <ac:spMkLst>
            <pc:docMk/>
            <pc:sldMk cId="2473086289" sldId="284"/>
            <ac:spMk id="9" creationId="{9CFE71F5-476B-4DEA-9F4C-8DBB914D3926}"/>
          </ac:spMkLst>
        </pc:spChg>
      </pc:sldChg>
      <pc:sldChg chg="modSp add mod">
        <pc:chgData name="Dustin Armstrong" userId="c14c0f626e832f39" providerId="LiveId" clId="{0FB5A8B4-F4A0-40B4-B3C4-5C3064B905B7}" dt="2023-05-07T19:15:26.296" v="409" actId="1076"/>
        <pc:sldMkLst>
          <pc:docMk/>
          <pc:sldMk cId="1369095323" sldId="285"/>
        </pc:sldMkLst>
        <pc:spChg chg="mod">
          <ac:chgData name="Dustin Armstrong" userId="c14c0f626e832f39" providerId="LiveId" clId="{0FB5A8B4-F4A0-40B4-B3C4-5C3064B905B7}" dt="2023-05-07T19:13:56.116" v="395" actId="20577"/>
          <ac:spMkLst>
            <pc:docMk/>
            <pc:sldMk cId="1369095323" sldId="285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15:26.296" v="409" actId="1076"/>
          <ac:spMkLst>
            <pc:docMk/>
            <pc:sldMk cId="1369095323" sldId="285"/>
            <ac:spMk id="9" creationId="{9CFE71F5-476B-4DEA-9F4C-8DBB914D3926}"/>
          </ac:spMkLst>
        </pc:spChg>
      </pc:sldChg>
      <pc:sldChg chg="add del">
        <pc:chgData name="Dustin Armstrong" userId="c14c0f626e832f39" providerId="LiveId" clId="{0FB5A8B4-F4A0-40B4-B3C4-5C3064B905B7}" dt="2023-05-07T19:14:56.972" v="408" actId="2696"/>
        <pc:sldMkLst>
          <pc:docMk/>
          <pc:sldMk cId="1521841581" sldId="286"/>
        </pc:sldMkLst>
      </pc:sldChg>
      <pc:sldChg chg="modSp add mod">
        <pc:chgData name="Dustin Armstrong" userId="c14c0f626e832f39" providerId="LiveId" clId="{0FB5A8B4-F4A0-40B4-B3C4-5C3064B905B7}" dt="2023-05-07T19:22:43.355" v="546" actId="115"/>
        <pc:sldMkLst>
          <pc:docMk/>
          <pc:sldMk cId="3741770325" sldId="286"/>
        </pc:sldMkLst>
        <pc:spChg chg="mod">
          <ac:chgData name="Dustin Armstrong" userId="c14c0f626e832f39" providerId="LiveId" clId="{0FB5A8B4-F4A0-40B4-B3C4-5C3064B905B7}" dt="2023-05-07T19:17:28.149" v="450" actId="20577"/>
          <ac:spMkLst>
            <pc:docMk/>
            <pc:sldMk cId="3741770325" sldId="286"/>
            <ac:spMk id="7" creationId="{DAA8324D-4220-0B5E-BE56-C3A696C2B0EB}"/>
          </ac:spMkLst>
        </pc:spChg>
        <pc:spChg chg="mod">
          <ac:chgData name="Dustin Armstrong" userId="c14c0f626e832f39" providerId="LiveId" clId="{0FB5A8B4-F4A0-40B4-B3C4-5C3064B905B7}" dt="2023-05-07T19:22:43.355" v="546" actId="115"/>
          <ac:spMkLst>
            <pc:docMk/>
            <pc:sldMk cId="3741770325" sldId="286"/>
            <ac:spMk id="9" creationId="{9CFE71F5-476B-4DEA-9F4C-8DBB914D39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336C-FF2D-DF3C-8320-8AA3EB4BA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059B-6D9B-0D67-7B9C-1DB67D58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721A-B9A8-E5D5-226F-B2D561D1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988F-44FE-1D88-3585-6BAEA82C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E10C-7982-FC5F-DE1C-7608004D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8FF4-456C-DFB1-74DC-BD5F0B27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85480-0BFA-0F1F-31AB-5BE58365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B474-4D71-318E-40A2-B450AB73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BAE7-E324-97B3-5396-A7933F2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36AC-F70A-8774-F79B-3AA7B295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0B7A1-C8C6-AD3E-DFB4-2476639BD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1F480-B313-D676-A90A-C4104EBC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0C3C-9F93-7624-D19A-2A2B4FE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A4A3-C1EA-E17E-24CA-0502E1C0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1F72-EB1F-91DC-0DC6-C9FA2D3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7F03-4926-9DE3-B1E5-04E7E107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76A8-8DD9-E3E7-F582-3BD6D715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E672-7DFB-193F-79C9-B80B5C80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FBBE-DCDA-6B43-1309-588CDEB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6651-F1F5-565D-1F95-CCC2B86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5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6AA1-C335-977D-93B0-E32757D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98E0-7FFD-8FB5-C2D8-B55348F6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6BB0-B357-BBBD-0D3F-DB780E53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9F8D-27B2-28F4-C6D8-C9123A7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0986-93CD-7A2E-333E-674D35F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2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B953-E2F9-3427-70B6-2176F47A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6199-E0B6-21FD-B930-9DC99FCD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8844-A065-6FB5-89CD-C8665C35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524C-2B76-69AA-9F87-BE6FBF8C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A197-A8FB-92A2-66DA-89F33175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4C35E-469F-D424-E4B2-8CCA374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2038-FC6D-C080-E8B0-7ADBB9F4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2A37-250D-026C-2601-B8AF042D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CBB2-9C5A-E608-49CE-AF170A88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1765A-CE50-40C5-3B9B-820F33AA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72A0E-BC16-2B98-0521-0E211AD6B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B5569-DBDA-850B-C098-5BE3FCAA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ACEEE-EB09-037D-D19C-325F4F7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717E1-A434-6309-8B22-1529ACA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050-CB1E-039C-0CAC-3F0CB80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CA377-D212-8BEA-6A93-B58F994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19FFC-4186-9040-4AF3-90853E72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61DB7-BC31-27A7-95C9-3D202F2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52099-F458-3B30-1FA0-0E2D931C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950A6-1C96-FA5D-F537-DDFD0D1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589E-73BA-66A6-6BF3-6A35D828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7457-8D2F-88A8-CF8E-CBD54582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4024-D51F-C906-0176-EDAE5C00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65732-9149-5134-F5E4-9B5C15C95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4C23-A81A-8AAC-6AE0-E38F3037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1712-7D94-E6A9-7FCB-03E9CD8F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EE58B-3195-BAFB-047A-3186CE8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FB95-C001-5621-4A7C-0A84E02B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DF39E-1EC9-DA53-97D0-45D639613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7EA1C-DD62-E330-74F9-89021220F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74B6-641D-7BFB-7F75-EDB9EDB7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5B59-079C-CAD7-99F1-5EB2942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792A2-18C3-A911-8E3A-6BC7B27A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6">
                <a:lumMod val="40000"/>
                <a:lumOff val="6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11B6E-3508-8042-929F-E36B4CE1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8011-4900-686A-1D6C-5B75EF0A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511D-FF5D-58B1-05CB-8E8E3984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B42E-7420-43E6-B5AC-263F4EEBE36F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D664-4D2E-971D-9F25-71B9292D4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A008-F9ED-8175-2694-5CBC6FB6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62-6F3A-4C79-B5DC-88E8D7A12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urses?gclid=Cj0KCQjwmN2iBhCrARIsAG_G2i7ivUVtd4weite26Z6Zhr1s5aqnFVg2NlgZB8c4lXHpFcgg4nbrvKEaAhYrEALw_wcB&amp;gclsrc=aw.ds" TargetMode="External"/><Relationship Id="rId2" Type="http://schemas.openxmlformats.org/officeDocument/2006/relationships/hyperlink" Target="https://realm.io/building-android-ap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9AD8A-A66C-8954-D140-93276D3CA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Care Pro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58EB98-D7E7-8B5E-1CE0-691825109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Mobile Application Development COM 437</a:t>
            </a:r>
          </a:p>
          <a:p>
            <a:r>
              <a:rPr lang="en-US" dirty="0"/>
              <a:t>Dustin Armstrong</a:t>
            </a:r>
          </a:p>
        </p:txBody>
      </p:sp>
    </p:spTree>
    <p:extLst>
      <p:ext uri="{BB962C8B-B14F-4D97-AF65-F5344CB8AC3E}">
        <p14:creationId xmlns:p14="http://schemas.microsoft.com/office/powerpoint/2010/main" val="107042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838200" y="1572887"/>
            <a:ext cx="10040815" cy="408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2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&amp; App Tools. Android Developers. (n.d.). Retrieved April 14, 2023, from </a:t>
            </a:r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https://developer.android.com/studio? </a:t>
            </a:r>
          </a:p>
          <a:p>
            <a:pPr marL="342900" marR="0" lvl="2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Realm.io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MongoDB. (n.d.).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build an Android app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Realm.io. Retrieved April 14, 2023, from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https://realm.io/building-android-app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2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Technologies.com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Patel, B. (2023, April 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build an Android app in 2023 [8 steps guide + faqs]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 To Build an Android Appl. Retrieved April 14, 2023, from </a:t>
            </a:r>
            <a:r>
              <a:rPr lang="en-US" sz="18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https://www.spaceotechnologies.com/blog/how-to-build-an-android-app/ </a:t>
            </a:r>
          </a:p>
          <a:p>
            <a:pPr marL="342900" marR="0" lvl="2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Android Developers. (2023). Android Courses. Retrieved from </a:t>
            </a:r>
            <a:r>
              <a:rPr lang="en-US" b="0" i="0" u="sng" dirty="0">
                <a:effectLst/>
                <a:latin typeface="Söhne"/>
                <a:hlinkClick r:id="rId3"/>
              </a:rPr>
              <a:t>https://developer.android.com/courses?gclid=Cj0KCQjwmN2iBhCrARIsAG_G2i7ivUVtd4weite26Z6Zhr1s5aqnFVg2NlgZB8c4lXHpFcgg4nbrvKEaAhYrEALw_wcB&amp;gclsrc=aw.ds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2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C837-E566-130D-43C6-230BCF3A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3A79-1541-CEC7-3BC1-EE2F92DE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Background: </a:t>
            </a:r>
          </a:p>
          <a:p>
            <a:r>
              <a:rPr lang="en-US" dirty="0"/>
              <a:t>Mobile Applications COM 437 course focuses on designing and developing Android applications.</a:t>
            </a:r>
          </a:p>
          <a:p>
            <a:pPr marL="0" indent="0">
              <a:buNone/>
            </a:pPr>
            <a:r>
              <a:rPr lang="en-US" u="sng" dirty="0"/>
              <a:t>Purpose of the project: </a:t>
            </a:r>
          </a:p>
          <a:p>
            <a:r>
              <a:rPr lang="en-US" dirty="0"/>
              <a:t>To demonstrate the skills learned by creating a working Android application.</a:t>
            </a:r>
          </a:p>
          <a:p>
            <a:pPr marL="0" indent="0">
              <a:buNone/>
            </a:pPr>
            <a:r>
              <a:rPr lang="en-US" u="sng" dirty="0"/>
              <a:t>Scope of the project: </a:t>
            </a:r>
          </a:p>
          <a:p>
            <a:r>
              <a:rPr lang="en-US" dirty="0"/>
              <a:t>Eight weeks to complete a functional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46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747408" y="1495066"/>
            <a:ext cx="10040815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Android application for tracking home maintenance tasks, including creating lists, reminders, and tracking completed tasks.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effective management of home maintenance tasks.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Homeowners and property managers seeking a solution to track home maintenance requirements.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project: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for creating tasks, setting reminders, and tracking completion status.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4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760377" y="1690688"/>
            <a:ext cx="10040815" cy="472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problem: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knowledge about essential maintenance tasks and their frequency.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of the problem: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understanding of the importance of specific tasks and their frequency.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problem: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 conditions, costly repairs, and reduced property value due to neglected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8098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838200" y="1690688"/>
            <a:ext cx="10040815" cy="472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platform: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operating system, compatible with smartphones and tablets running Android 6.0 or higher.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the platform: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is widely supported, and version 6.0 or higher is commonly used.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platform: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Google services, developer support, and a large Android developer community.</a:t>
            </a:r>
          </a:p>
        </p:txBody>
      </p:sp>
    </p:spTree>
    <p:extLst>
      <p:ext uri="{BB962C8B-B14F-4D97-AF65-F5344CB8AC3E}">
        <p14:creationId xmlns:p14="http://schemas.microsoft.com/office/powerpoint/2010/main" val="10421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Front/Back End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838200" y="1864717"/>
            <a:ext cx="1004081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front-end technology: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and Android Studio for developing the user interface.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back-end technology: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for supporting the back-end database.</a:t>
            </a:r>
          </a:p>
        </p:txBody>
      </p:sp>
    </p:spTree>
    <p:extLst>
      <p:ext uri="{BB962C8B-B14F-4D97-AF65-F5344CB8AC3E}">
        <p14:creationId xmlns:p14="http://schemas.microsoft.com/office/powerpoint/2010/main" val="211294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838200" y="1436699"/>
            <a:ext cx="10040815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 and functionalities: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a list of maintenance tasks with name, description, and frequency.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assignment reminders based on selected frequencies (daily, weekly, monthly, yearly).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completed tasks and provide a history of completed tasks.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showing a summary of completed, upcoming, and overdue tasks.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to alert users of upcoming and late maintenance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4730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Design/Wireframe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17F6F-5365-FB42-F9B6-9D4571ED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1" y="1751354"/>
            <a:ext cx="5408579" cy="4741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A142B-EED0-EFE6-1C2B-8DC0655F8556}"/>
              </a:ext>
            </a:extLst>
          </p:cNvPr>
          <p:cNvSpPr txBox="1"/>
          <p:nvPr/>
        </p:nvSpPr>
        <p:spPr>
          <a:xfrm>
            <a:off x="6494834" y="1700791"/>
            <a:ext cx="54085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Screen: Displays the list of maintenance tasks and their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List: Allows users to view existing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Task: Shows details of a selected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Screen: Displays maintenance diagrams.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Log: Summarizes completed, upcoming, and overdue tasks.</a:t>
            </a:r>
          </a:p>
        </p:txBody>
      </p:sp>
    </p:spTree>
    <p:extLst>
      <p:ext uri="{BB962C8B-B14F-4D97-AF65-F5344CB8AC3E}">
        <p14:creationId xmlns:p14="http://schemas.microsoft.com/office/powerpoint/2010/main" val="237464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8324D-4220-0B5E-BE56-C3A696C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E71F5-476B-4DEA-9F4C-8DBB914D3926}"/>
              </a:ext>
            </a:extLst>
          </p:cNvPr>
          <p:cNvSpPr txBox="1"/>
          <p:nvPr/>
        </p:nvSpPr>
        <p:spPr>
          <a:xfrm>
            <a:off x="838200" y="1572887"/>
            <a:ext cx="10040815" cy="313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project: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a simple and user-friendly design for efficient management of home maintenance tasks.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 and enhancements: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cross-platform scheduling.</a:t>
            </a:r>
          </a:p>
        </p:txBody>
      </p:sp>
    </p:spTree>
    <p:extLst>
      <p:ext uri="{BB962C8B-B14F-4D97-AF65-F5344CB8AC3E}">
        <p14:creationId xmlns:p14="http://schemas.microsoft.com/office/powerpoint/2010/main" val="13690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605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Times New Roman</vt:lpstr>
      <vt:lpstr>Office Theme</vt:lpstr>
      <vt:lpstr>Home Care Pro Application</vt:lpstr>
      <vt:lpstr>Introduction </vt:lpstr>
      <vt:lpstr>Project Description</vt:lpstr>
      <vt:lpstr>Problem Addressing</vt:lpstr>
      <vt:lpstr>Platform</vt:lpstr>
      <vt:lpstr>Front/Back End Support</vt:lpstr>
      <vt:lpstr>Functionality</vt:lpstr>
      <vt:lpstr>Design/Wireframe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Armstrong</dc:creator>
  <cp:lastModifiedBy>Dustin Armstrong</cp:lastModifiedBy>
  <cp:revision>7</cp:revision>
  <dcterms:created xsi:type="dcterms:W3CDTF">2023-03-30T22:47:39Z</dcterms:created>
  <dcterms:modified xsi:type="dcterms:W3CDTF">2023-05-07T19:23:24Z</dcterms:modified>
</cp:coreProperties>
</file>