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0" autoAdjust="0"/>
    <p:restoredTop sz="94660"/>
  </p:normalViewPr>
  <p:slideViewPr>
    <p:cSldViewPr>
      <p:cViewPr varScale="1">
        <p:scale>
          <a:sx n="55" d="100"/>
          <a:sy n="55" d="100"/>
        </p:scale>
        <p:origin x="-9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799E-4706-4F93-A954-106F06F4E98F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0638A-F823-419E-8EE2-EC509FA8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44E907-0742-4888-876E-A97D9F4829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428624A-9817-4D20-922E-31EC155506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E907-0742-4888-876E-A97D9F4829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624A-9817-4D20-922E-31EC15550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E907-0742-4888-876E-A97D9F4829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624A-9817-4D20-922E-31EC15550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44E907-0742-4888-876E-A97D9F4829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428624A-9817-4D20-922E-31EC155506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44E907-0742-4888-876E-A97D9F4829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428624A-9817-4D20-922E-31EC155506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E907-0742-4888-876E-A97D9F4829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624A-9817-4D20-922E-31EC155506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E907-0742-4888-876E-A97D9F4829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624A-9817-4D20-922E-31EC155506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44E907-0742-4888-876E-A97D9F4829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428624A-9817-4D20-922E-31EC15550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E907-0742-4888-876E-A97D9F4829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624A-9817-4D20-922E-31EC15550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44E907-0742-4888-876E-A97D9F4829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428624A-9817-4D20-922E-31EC1555060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44E907-0742-4888-876E-A97D9F4829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428624A-9817-4D20-922E-31EC155506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44E907-0742-4888-876E-A97D9F4829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428624A-9817-4D20-922E-31EC155506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800" dirty="0" smtClean="0"/>
              <a:t>By: Emily Armstrong</a:t>
            </a:r>
          </a:p>
          <a:p>
            <a:pPr algn="ctr"/>
            <a:r>
              <a:rPr lang="en-US" sz="2800" dirty="0" smtClean="0"/>
              <a:t>CSC 383 </a:t>
            </a:r>
          </a:p>
          <a:p>
            <a:pPr algn="ctr"/>
            <a:r>
              <a:rPr lang="en-US" sz="2800" dirty="0" smtClean="0"/>
              <a:t>Fall 2014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808068" y="1371600"/>
            <a:ext cx="50962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Python Final 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4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55241"/>
            <a:ext cx="4076700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Countdown clock displayed as text </a:t>
            </a:r>
          </a:p>
          <a:p>
            <a:r>
              <a:rPr lang="en-US" sz="2800" dirty="0" smtClean="0"/>
              <a:t>Timer event created every 1000 milliseconds</a:t>
            </a:r>
          </a:p>
          <a:p>
            <a:r>
              <a:rPr lang="en-US" sz="2800" dirty="0" smtClean="0"/>
              <a:t>Second variable decremented every second and screen updated </a:t>
            </a:r>
          </a:p>
          <a:p>
            <a:r>
              <a:rPr lang="en-US" sz="2800" dirty="0" smtClean="0"/>
              <a:t>When seconds = 0, end of game message displayed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111752" cy="48768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pygame.time.set_timer</a:t>
            </a:r>
            <a:r>
              <a:rPr lang="en-US" dirty="0"/>
              <a:t>(1, 1000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display_time</a:t>
            </a:r>
            <a:r>
              <a:rPr lang="en-US" dirty="0" smtClean="0"/>
              <a:t>(seconds):</a:t>
            </a:r>
          </a:p>
          <a:p>
            <a:pPr marL="365760" lvl="1" indent="0">
              <a:buNone/>
            </a:pPr>
            <a:r>
              <a:rPr lang="en-US" dirty="0" err="1" smtClean="0"/>
              <a:t>timeText</a:t>
            </a:r>
            <a:r>
              <a:rPr lang="en-US" dirty="0" smtClean="0"/>
              <a:t>=</a:t>
            </a:r>
            <a:r>
              <a:rPr lang="en-US" dirty="0" err="1" smtClean="0"/>
              <a:t>pygame.font.SysFont</a:t>
            </a:r>
            <a:r>
              <a:rPr lang="en-US" dirty="0" smtClean="0"/>
              <a:t>('Arial',60, True)</a:t>
            </a:r>
          </a:p>
          <a:p>
            <a:r>
              <a:rPr lang="en-US" dirty="0" smtClean="0"/>
              <a:t>    </a:t>
            </a:r>
            <a:r>
              <a:rPr lang="en-US" dirty="0" err="1"/>
              <a:t>TextSurf</a:t>
            </a:r>
            <a:r>
              <a:rPr lang="en-US" dirty="0"/>
              <a:t>, </a:t>
            </a:r>
            <a:r>
              <a:rPr lang="en-US" dirty="0" err="1"/>
              <a:t>TextRect</a:t>
            </a:r>
            <a:r>
              <a:rPr lang="en-US" dirty="0"/>
              <a:t> = </a:t>
            </a:r>
            <a:r>
              <a:rPr lang="en-US" dirty="0" smtClean="0"/>
              <a:t>         </a:t>
            </a:r>
            <a:r>
              <a:rPr lang="en-US" dirty="0" err="1" smtClean="0"/>
              <a:t>text_objects</a:t>
            </a:r>
            <a:r>
              <a:rPr lang="en-US" dirty="0"/>
              <a:t>('Time:' + </a:t>
            </a:r>
            <a:r>
              <a:rPr lang="en-US" dirty="0" err="1"/>
              <a:t>str</a:t>
            </a:r>
            <a:r>
              <a:rPr lang="en-US" dirty="0"/>
              <a:t>(seconds), </a:t>
            </a:r>
            <a:r>
              <a:rPr lang="en-US" dirty="0" err="1"/>
              <a:t>timeText</a:t>
            </a:r>
            <a:r>
              <a:rPr lang="en-US" dirty="0"/>
              <a:t>, green2)</a:t>
            </a:r>
          </a:p>
          <a:p>
            <a:r>
              <a:rPr lang="en-US" dirty="0" smtClean="0"/>
              <a:t> </a:t>
            </a:r>
            <a:r>
              <a:rPr lang="en-US" dirty="0" err="1"/>
              <a:t>TextRect.center</a:t>
            </a:r>
            <a:r>
              <a:rPr lang="en-US" dirty="0"/>
              <a:t> = (775, 50)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/>
              <a:t>gameDisplay.blit</a:t>
            </a:r>
            <a:r>
              <a:rPr lang="en-US" dirty="0"/>
              <a:t>(</a:t>
            </a:r>
            <a:r>
              <a:rPr lang="en-US" dirty="0" err="1"/>
              <a:t>TextSurf</a:t>
            </a:r>
            <a:r>
              <a:rPr lang="en-US" dirty="0"/>
              <a:t>, </a:t>
            </a:r>
            <a:r>
              <a:rPr lang="en-US" dirty="0" err="1"/>
              <a:t>TextRect</a:t>
            </a:r>
            <a:r>
              <a:rPr lang="en-US" dirty="0"/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85800"/>
            <a:ext cx="7543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Clock/Time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85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pygame.time.set_timer</a:t>
            </a:r>
            <a:r>
              <a:rPr lang="en-US" dirty="0"/>
              <a:t>(1, 1000) # event to occur </a:t>
            </a:r>
            <a:r>
              <a:rPr lang="en-US" dirty="0" smtClean="0"/>
              <a:t> # every </a:t>
            </a:r>
            <a:r>
              <a:rPr lang="en-US" dirty="0"/>
              <a:t>second (1000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for event in </a:t>
            </a:r>
            <a:r>
              <a:rPr lang="en-US" dirty="0" err="1"/>
              <a:t>pygame.event.get</a:t>
            </a:r>
            <a:r>
              <a:rPr lang="en-US" dirty="0"/>
              <a:t>():</a:t>
            </a:r>
          </a:p>
          <a:p>
            <a:r>
              <a:rPr lang="en-US" dirty="0"/>
              <a:t>            # update countdown clock every second </a:t>
            </a:r>
          </a:p>
          <a:p>
            <a:r>
              <a:rPr lang="en-US" dirty="0"/>
              <a:t>            if </a:t>
            </a:r>
            <a:r>
              <a:rPr lang="en-US" dirty="0" err="1"/>
              <a:t>event.type</a:t>
            </a:r>
            <a:r>
              <a:rPr lang="en-US" dirty="0"/>
              <a:t> == 1:</a:t>
            </a:r>
          </a:p>
          <a:p>
            <a:r>
              <a:rPr lang="en-US" dirty="0"/>
              <a:t>               # game over</a:t>
            </a:r>
          </a:p>
          <a:p>
            <a:r>
              <a:rPr lang="en-US" dirty="0"/>
              <a:t>                if seconds == 0: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message_display</a:t>
            </a:r>
            <a:r>
              <a:rPr lang="en-US" dirty="0"/>
              <a:t>('OUT OF TIME')</a:t>
            </a:r>
          </a:p>
          <a:p>
            <a:r>
              <a:rPr lang="en-US" dirty="0"/>
              <a:t>                else:</a:t>
            </a:r>
          </a:p>
          <a:p>
            <a:r>
              <a:rPr lang="en-US" dirty="0"/>
              <a:t>                    seconds -=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85800"/>
            <a:ext cx="7543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Timer Event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91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# set up music mixer </a:t>
            </a:r>
          </a:p>
          <a:p>
            <a:r>
              <a:rPr lang="en-US" dirty="0" err="1"/>
              <a:t>pygame.mixer.pre_init</a:t>
            </a:r>
            <a:r>
              <a:rPr lang="en-US" dirty="0"/>
              <a:t>(44100, -16, 8, 2048)</a:t>
            </a:r>
          </a:p>
          <a:p>
            <a:r>
              <a:rPr lang="en-US" dirty="0" err="1"/>
              <a:t>pygame.mixer.init</a:t>
            </a:r>
            <a:r>
              <a:rPr lang="en-US" dirty="0"/>
              <a:t>()</a:t>
            </a:r>
          </a:p>
          <a:p>
            <a:r>
              <a:rPr lang="en-US" dirty="0"/>
              <a:t>music = </a:t>
            </a:r>
            <a:r>
              <a:rPr lang="en-US" dirty="0" err="1"/>
              <a:t>pygame.mixer.Sound</a:t>
            </a:r>
            <a:r>
              <a:rPr lang="en-US" dirty="0"/>
              <a:t>('mirorb.ogg</a:t>
            </a:r>
            <a:r>
              <a:rPr lang="en-US" dirty="0" smtClean="0"/>
              <a:t>')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game_loop</a:t>
            </a:r>
            <a:r>
              <a:rPr lang="en-US" dirty="0"/>
              <a:t>():</a:t>
            </a:r>
          </a:p>
          <a:p>
            <a:r>
              <a:rPr lang="en-US" dirty="0"/>
              <a:t>    </a:t>
            </a:r>
            <a:r>
              <a:rPr lang="en-US" dirty="0" err="1"/>
              <a:t>music.play</a:t>
            </a:r>
            <a:r>
              <a:rPr lang="en-US" dirty="0"/>
              <a:t>() # start music until game restarted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381000"/>
            <a:ext cx="4495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Music 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3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752600"/>
            <a:ext cx="82296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Demonstration</a:t>
            </a:r>
          </a:p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Time!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0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Game Summary/Objectives</a:t>
            </a:r>
          </a:p>
          <a:p>
            <a:r>
              <a:rPr lang="en-US" sz="3200" dirty="0" smtClean="0"/>
              <a:t> Process of Development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Components of Game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Demonstration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724307" y="533400"/>
            <a:ext cx="2903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Outline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5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Maze Game: Player is in Ireland and must find his/her way around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To win: must collect </a:t>
            </a:r>
            <a:r>
              <a:rPr lang="en-US" sz="3200" dirty="0"/>
              <a:t>all of the pints of Guinness scattered across maze </a:t>
            </a:r>
            <a:r>
              <a:rPr lang="en-US" sz="3200" dirty="0" smtClean="0"/>
              <a:t>and reach end of maze within 60 seconds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Player loses if he/she runs out of </a:t>
            </a:r>
            <a:r>
              <a:rPr lang="en-US" sz="3200" dirty="0" smtClean="0"/>
              <a:t>time</a:t>
            </a:r>
          </a:p>
          <a:p>
            <a:r>
              <a:rPr lang="en-US" sz="3200" dirty="0" smtClean="0"/>
              <a:t>2 versions: Normal and Ricochet</a:t>
            </a:r>
            <a:r>
              <a:rPr lang="en-US" sz="3200" dirty="0" smtClean="0"/>
              <a:t> </a:t>
            </a:r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457200"/>
            <a:ext cx="7622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Summary/Objectives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0" r="14900"/>
          <a:stretch>
            <a:fillRect/>
          </a:stretch>
        </p:blipFill>
        <p:spPr>
          <a:xfrm>
            <a:off x="0" y="13034"/>
            <a:ext cx="9144000" cy="6844966"/>
          </a:xfrm>
        </p:spPr>
      </p:pic>
    </p:spTree>
    <p:extLst>
      <p:ext uri="{BB962C8B-B14F-4D97-AF65-F5344CB8AC3E}">
        <p14:creationId xmlns:p14="http://schemas.microsoft.com/office/powerpoint/2010/main" val="3540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12777"/>
            <a:ext cx="3810000" cy="5257800"/>
          </a:xfrm>
        </p:spPr>
        <p:txBody>
          <a:bodyPr/>
          <a:lstStyle/>
          <a:p>
            <a:r>
              <a:rPr lang="en-US" dirty="0" smtClean="0"/>
              <a:t>Maze calculated with grid-like structure </a:t>
            </a:r>
          </a:p>
          <a:p>
            <a:r>
              <a:rPr lang="en-US" dirty="0" smtClean="0"/>
              <a:t>Coordinates determined for maze boundaries on paper first</a:t>
            </a:r>
          </a:p>
          <a:p>
            <a:r>
              <a:rPr lang="en-US" dirty="0" smtClean="0"/>
              <a:t>Determining possible collisions</a:t>
            </a:r>
          </a:p>
          <a:p>
            <a:r>
              <a:rPr lang="en-US" dirty="0" smtClean="0"/>
              <a:t>Add additional material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33400"/>
            <a:ext cx="8815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of Development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69" y="1676400"/>
            <a:ext cx="4745131" cy="49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61253"/>
            <a:ext cx="3657600" cy="4572000"/>
          </a:xfrm>
        </p:spPr>
        <p:txBody>
          <a:bodyPr/>
          <a:lstStyle/>
          <a:p>
            <a:r>
              <a:rPr lang="en-US" dirty="0" smtClean="0"/>
              <a:t>Connected points declared in a list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game_loop</a:t>
            </a:r>
            <a:r>
              <a:rPr lang="en-US" dirty="0" smtClean="0"/>
              <a:t>(): drawn onto display using </a:t>
            </a:r>
            <a:r>
              <a:rPr lang="en-US" dirty="0" err="1" smtClean="0"/>
              <a:t>pygame.draw.lines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Collisions checked using player’s x, y, </a:t>
            </a:r>
            <a:r>
              <a:rPr lang="en-US" dirty="0" err="1" smtClean="0"/>
              <a:t>img_bottom</a:t>
            </a:r>
            <a:r>
              <a:rPr lang="en-US" dirty="0" smtClean="0"/>
              <a:t>, and </a:t>
            </a:r>
            <a:r>
              <a:rPr lang="en-US" dirty="0" err="1" smtClean="0"/>
              <a:t>img_right</a:t>
            </a:r>
            <a:r>
              <a:rPr lang="en-US" dirty="0" smtClean="0"/>
              <a:t> variables with line coordinates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67200" y="1761253"/>
            <a:ext cx="3657600" cy="4572000"/>
          </a:xfrm>
        </p:spPr>
        <p:txBody>
          <a:bodyPr/>
          <a:lstStyle/>
          <a:p>
            <a:r>
              <a:rPr lang="en-US" dirty="0" err="1"/>
              <a:t>maze_lines</a:t>
            </a:r>
            <a:r>
              <a:rPr lang="en-US" dirty="0"/>
              <a:t> = </a:t>
            </a:r>
            <a:r>
              <a:rPr lang="en-US" dirty="0" smtClean="0"/>
              <a:t>[( 580,570),(</a:t>
            </a:r>
            <a:r>
              <a:rPr lang="en-US" dirty="0"/>
              <a:t>580,410),(340,410),(340,250</a:t>
            </a:r>
            <a:r>
              <a:rPr lang="en-US" dirty="0" smtClean="0"/>
              <a:t>), …]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# draw lines in loop </a:t>
            </a:r>
          </a:p>
          <a:p>
            <a:r>
              <a:rPr lang="en-US" dirty="0" err="1" smtClean="0"/>
              <a:t>pygame.draw.lines</a:t>
            </a:r>
            <a:r>
              <a:rPr lang="en-US" dirty="0" smtClean="0"/>
              <a:t>(</a:t>
            </a:r>
            <a:r>
              <a:rPr lang="en-US" dirty="0" err="1" smtClean="0"/>
              <a:t>gameDisplay,red,False,maze_lines</a:t>
            </a:r>
            <a:r>
              <a:rPr lang="en-US" dirty="0"/>
              <a:t>, 3)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745" y="6927"/>
            <a:ext cx="86977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Game Component: Lines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1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left </a:t>
            </a:r>
            <a:r>
              <a:rPr lang="en-US" dirty="0" err="1"/>
              <a:t>collsions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check_left</a:t>
            </a:r>
            <a:r>
              <a:rPr lang="en-US" dirty="0"/>
              <a:t>(</a:t>
            </a:r>
            <a:r>
              <a:rPr lang="en-US" dirty="0" err="1"/>
              <a:t>x,y,x_change,img_bottom,img_right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/>
              <a:t>    if x &lt;= </a:t>
            </a:r>
            <a:r>
              <a:rPr lang="en-US" dirty="0" err="1"/>
              <a:t>maze_left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x_change</a:t>
            </a:r>
            <a:r>
              <a:rPr lang="en-US" dirty="0"/>
              <a:t> =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        # x axis </a:t>
            </a:r>
          </a:p>
          <a:p>
            <a:r>
              <a:rPr lang="en-US" dirty="0"/>
              <a:t>    if x &lt;= 180 and </a:t>
            </a:r>
            <a:r>
              <a:rPr lang="en-US" dirty="0" err="1"/>
              <a:t>img_right</a:t>
            </a:r>
            <a:r>
              <a:rPr lang="en-US" dirty="0"/>
              <a:t> &gt; 180:</a:t>
            </a:r>
          </a:p>
          <a:p>
            <a:r>
              <a:rPr lang="en-US" dirty="0"/>
              <a:t>        # possible vertical lines (y axis)</a:t>
            </a:r>
          </a:p>
          <a:p>
            <a:r>
              <a:rPr lang="en-US" dirty="0"/>
              <a:t>        if y &gt;= 90 and y &lt;= 250:</a:t>
            </a:r>
          </a:p>
          <a:p>
            <a:r>
              <a:rPr lang="en-US" dirty="0"/>
              <a:t>            </a:t>
            </a:r>
            <a:r>
              <a:rPr lang="en-US" dirty="0" err="1"/>
              <a:t>x_change</a:t>
            </a:r>
            <a:r>
              <a:rPr lang="en-US" dirty="0"/>
              <a:t> =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y &gt;= 330 and y &lt;= 410:</a:t>
            </a:r>
          </a:p>
          <a:p>
            <a:r>
              <a:rPr lang="en-US" dirty="0"/>
              <a:t>            </a:t>
            </a:r>
            <a:r>
              <a:rPr lang="en-US" dirty="0" err="1"/>
              <a:t>x_change</a:t>
            </a:r>
            <a:r>
              <a:rPr lang="en-US" dirty="0"/>
              <a:t> =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68592"/>
            <a:ext cx="86977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Lines Collisions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3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Guinness images and player image stored as rectangles</a:t>
            </a:r>
          </a:p>
          <a:p>
            <a:r>
              <a:rPr lang="en-US" dirty="0" smtClean="0"/>
              <a:t>Rectangles used for end of game message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264152" cy="4572000"/>
          </a:xfrm>
        </p:spPr>
        <p:txBody>
          <a:bodyPr/>
          <a:lstStyle/>
          <a:p>
            <a:r>
              <a:rPr lang="en-US" dirty="0" err="1"/>
              <a:t>me_img</a:t>
            </a:r>
            <a:r>
              <a:rPr lang="en-US" dirty="0"/>
              <a:t> = </a:t>
            </a:r>
            <a:r>
              <a:rPr lang="en-US" dirty="0" err="1"/>
              <a:t>pygame.image.load</a:t>
            </a:r>
            <a:r>
              <a:rPr lang="en-US" dirty="0"/>
              <a:t>('derp.png').</a:t>
            </a:r>
            <a:r>
              <a:rPr lang="en-US" dirty="0" err="1"/>
              <a:t>convert_alpha</a:t>
            </a:r>
            <a:r>
              <a:rPr lang="en-US" dirty="0"/>
              <a:t>()</a:t>
            </a:r>
          </a:p>
          <a:p>
            <a:r>
              <a:rPr lang="en-US" dirty="0" smtClean="0"/>
              <a:t>me </a:t>
            </a:r>
            <a:r>
              <a:rPr lang="en-US" dirty="0"/>
              <a:t>= </a:t>
            </a:r>
            <a:r>
              <a:rPr lang="en-US" dirty="0" err="1" smtClean="0"/>
              <a:t>me_img.get</a:t>
            </a:r>
            <a:r>
              <a:rPr lang="en-US" dirty="0" smtClean="0"/>
              <a:t> _</a:t>
            </a:r>
            <a:r>
              <a:rPr lang="en-US" dirty="0" err="1" smtClean="0"/>
              <a:t>rect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err="1" smtClean="0"/>
              <a:t>me.topleft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# check collision</a:t>
            </a:r>
          </a:p>
          <a:p>
            <a:r>
              <a:rPr lang="en-US" dirty="0"/>
              <a:t>if not found1 and guinness1.colliderect(me):</a:t>
            </a:r>
          </a:p>
          <a:p>
            <a:r>
              <a:rPr lang="en-US" dirty="0"/>
              <a:t>       </a:t>
            </a:r>
            <a:r>
              <a:rPr lang="en-US" dirty="0" smtClean="0"/>
              <a:t>found1 </a:t>
            </a:r>
            <a:r>
              <a:rPr lang="en-US" dirty="0"/>
              <a:t>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096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Rectangles &amp; Collisions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44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28130"/>
            <a:ext cx="7696200" cy="5245822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gameDisplay.lock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pygame.draw.rect</a:t>
            </a:r>
            <a:r>
              <a:rPr lang="en-US" dirty="0"/>
              <a:t>(</a:t>
            </a:r>
            <a:r>
              <a:rPr lang="en-US" dirty="0" err="1"/>
              <a:t>gameDisplay</a:t>
            </a:r>
            <a:r>
              <a:rPr lang="en-US" dirty="0"/>
              <a:t>, green, </a:t>
            </a:r>
            <a:r>
              <a:rPr lang="en-US" dirty="0" err="1"/>
              <a:t>Rect</a:t>
            </a:r>
            <a:r>
              <a:rPr lang="en-US" dirty="0"/>
              <a:t>((200,150),(400,200)))</a:t>
            </a:r>
          </a:p>
          <a:p>
            <a:r>
              <a:rPr lang="en-US" dirty="0"/>
              <a:t>        </a:t>
            </a:r>
            <a:r>
              <a:rPr lang="en-US" dirty="0" err="1"/>
              <a:t>largeText</a:t>
            </a:r>
            <a:r>
              <a:rPr lang="en-US" dirty="0"/>
              <a:t>=</a:t>
            </a:r>
            <a:r>
              <a:rPr lang="en-US" dirty="0" err="1"/>
              <a:t>pygame.font.SysFont</a:t>
            </a:r>
            <a:r>
              <a:rPr lang="en-US" dirty="0"/>
              <a:t>('Comic Sans',30, False)</a:t>
            </a:r>
          </a:p>
          <a:p>
            <a:r>
              <a:rPr lang="en-US" dirty="0"/>
              <a:t>        TextSurf1, TextRect1 = </a:t>
            </a:r>
            <a:r>
              <a:rPr lang="en-US" dirty="0" err="1"/>
              <a:t>text_objects</a:t>
            </a:r>
            <a:r>
              <a:rPr lang="en-US" dirty="0"/>
              <a:t>('Play again?', </a:t>
            </a:r>
            <a:r>
              <a:rPr lang="en-US" dirty="0" err="1"/>
              <a:t>largeText</a:t>
            </a:r>
            <a:r>
              <a:rPr lang="en-US" dirty="0"/>
              <a:t>, white</a:t>
            </a:r>
            <a:r>
              <a:rPr lang="en-US" dirty="0" smtClean="0"/>
              <a:t>)</a:t>
            </a:r>
          </a:p>
          <a:p>
            <a:r>
              <a:rPr lang="en-US" dirty="0"/>
              <a:t>if </a:t>
            </a:r>
            <a:r>
              <a:rPr lang="en-US" dirty="0" err="1"/>
              <a:t>event.type</a:t>
            </a:r>
            <a:r>
              <a:rPr lang="en-US" dirty="0"/>
              <a:t> == MOUSEBUTTONDOWN</a:t>
            </a:r>
            <a:r>
              <a:rPr lang="en-US" dirty="0" smtClean="0"/>
              <a:t>: # skipped lines </a:t>
            </a:r>
            <a:endParaRPr lang="en-US" dirty="0"/>
          </a:p>
          <a:p>
            <a:r>
              <a:rPr lang="en-US" dirty="0"/>
              <a:t>                x, y = </a:t>
            </a:r>
            <a:r>
              <a:rPr lang="en-US" dirty="0" err="1"/>
              <a:t>pygame.mouse.get_pos</a:t>
            </a:r>
            <a:r>
              <a:rPr lang="en-US" dirty="0"/>
              <a:t>()</a:t>
            </a:r>
          </a:p>
          <a:p>
            <a:r>
              <a:rPr lang="en-US" dirty="0"/>
              <a:t>                # Player clicks "Yes"; play again</a:t>
            </a:r>
          </a:p>
          <a:p>
            <a:r>
              <a:rPr lang="en-US" dirty="0"/>
              <a:t>                if x &gt; 275 and x &lt; 375 and y &gt; 275 and y &lt; 325: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game_loop</a:t>
            </a:r>
            <a:r>
              <a:rPr lang="en-US" dirty="0"/>
              <a:t>()</a:t>
            </a:r>
          </a:p>
          <a:p>
            <a:r>
              <a:rPr lang="en-US" dirty="0"/>
              <a:t>                # player clicks "No"; exit game </a:t>
            </a:r>
          </a:p>
          <a:p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x &gt; 425 and x &lt; 525 and y &gt; 275 and y &lt; 325: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pygame.quit</a:t>
            </a:r>
            <a:r>
              <a:rPr lang="en-US" dirty="0"/>
              <a:t>()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sys.exit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212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End of Game Message 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86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2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</TotalTime>
  <Words>572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Armstrong</dc:creator>
  <cp:lastModifiedBy>Emily Armstrong</cp:lastModifiedBy>
  <cp:revision>10</cp:revision>
  <dcterms:created xsi:type="dcterms:W3CDTF">2014-12-06T22:35:09Z</dcterms:created>
  <dcterms:modified xsi:type="dcterms:W3CDTF">2014-12-08T00:21:08Z</dcterms:modified>
</cp:coreProperties>
</file>