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56" d="100"/>
          <a:sy n="56" d="100"/>
        </p:scale>
        <p:origin x="55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378203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7F2B9-3528-44E5-BFFA-8E7ADC0382DF}"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80923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88810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016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283639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21260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372427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78601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11757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399952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4222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7F2B9-3528-44E5-BFFA-8E7ADC0382DF}"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174480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7F2B9-3528-44E5-BFFA-8E7ADC0382DF}"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86410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33841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285196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C7F2B9-3528-44E5-BFFA-8E7ADC0382DF}" type="datetimeFigureOut">
              <a:rPr lang="en-US" smtClean="0"/>
              <a:t>2/28/2017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144786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7F2B9-3528-44E5-BFFA-8E7ADC0382DF}"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18A3A-26CF-4BCB-BAE0-F3B3F53F5A4D}" type="slidenum">
              <a:rPr lang="en-US" smtClean="0"/>
              <a:t>‹#›</a:t>
            </a:fld>
            <a:endParaRPr lang="en-US"/>
          </a:p>
        </p:txBody>
      </p:sp>
    </p:spTree>
    <p:extLst>
      <p:ext uri="{BB962C8B-B14F-4D97-AF65-F5344CB8AC3E}">
        <p14:creationId xmlns:p14="http://schemas.microsoft.com/office/powerpoint/2010/main" val="386158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C7F2B9-3528-44E5-BFFA-8E7ADC0382DF}" type="datetimeFigureOut">
              <a:rPr lang="en-US" smtClean="0"/>
              <a:t>2/28/2017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9F18A3A-26CF-4BCB-BAE0-F3B3F53F5A4D}" type="slidenum">
              <a:rPr lang="en-US" smtClean="0"/>
              <a:t>‹#›</a:t>
            </a:fld>
            <a:endParaRPr lang="en-US"/>
          </a:p>
        </p:txBody>
      </p:sp>
    </p:spTree>
    <p:extLst>
      <p:ext uri="{BB962C8B-B14F-4D97-AF65-F5344CB8AC3E}">
        <p14:creationId xmlns:p14="http://schemas.microsoft.com/office/powerpoint/2010/main" val="4255631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ANDROID BASED COLLEGE ASSISTANT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CS17-33</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86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840477"/>
            <a:ext cx="9404723" cy="2898585"/>
          </a:xfrm>
        </p:spPr>
        <p:txBody>
          <a:bodyPr/>
          <a:lstStyle/>
          <a:p>
            <a:pPr algn="ctr"/>
            <a:r>
              <a:rPr lang="en-US" dirty="0"/>
              <a:t>THANKS</a:t>
            </a:r>
          </a:p>
        </p:txBody>
      </p:sp>
    </p:spTree>
    <p:extLst>
      <p:ext uri="{BB962C8B-B14F-4D97-AF65-F5344CB8AC3E}">
        <p14:creationId xmlns:p14="http://schemas.microsoft.com/office/powerpoint/2010/main" val="29413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br>
              <a:rPr lang="en-US" dirty="0"/>
            </a:b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In today’s university environment, most students are facing significant pressure to manage their time, access to materials, and other college important activities more efficient and effective. Students always face challenges in accessing information due to lack of clear and instant feedback from the administrators. With the advance in time and technology, there is a need for faster dissemination of information to students within the college</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0017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000" b="1" dirty="0"/>
              <a:t>Problem Statement</a:t>
            </a:r>
            <a:br>
              <a:rPr lang="en-US" sz="1200" dirty="0"/>
            </a:b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College students always spend a lot of time and delay while checking for important updates from the administrators on the college websites. At times information displayed on the notice boards requires them to travel from their residential places incurring costs for those that stay in distant places from the university. Therefore, there is need to come up with a mobile application that will help students be notified on their mobiles whenever there is important information from the administrators</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96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Main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develop a mobile application that notifies students about important college updates instantly regardless of their location.</a:t>
            </a:r>
          </a:p>
          <a:p>
            <a:endParaRPr lang="en-US" sz="2400" dirty="0"/>
          </a:p>
        </p:txBody>
      </p:sp>
    </p:spTree>
    <p:extLst>
      <p:ext uri="{BB962C8B-B14F-4D97-AF65-F5344CB8AC3E}">
        <p14:creationId xmlns:p14="http://schemas.microsoft.com/office/powerpoint/2010/main" val="359068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Times New Roman" panose="02020603050405020304" pitchFamily="18" charset="0"/>
                <a:cs typeface="Times New Roman" panose="02020603050405020304" pitchFamily="18" charset="0"/>
              </a:rPr>
              <a:t>Scope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Our case study will be the College of computing and informatics Technology at Makerere University, Kampala Uganda. A sample size of 5 students per course with android Smart mobile devices will be randomly selected for data collection.</a:t>
            </a:r>
          </a:p>
          <a:p>
            <a:endParaRPr lang="en-US" dirty="0"/>
          </a:p>
        </p:txBody>
      </p:sp>
    </p:spTree>
    <p:extLst>
      <p:ext uri="{BB962C8B-B14F-4D97-AF65-F5344CB8AC3E}">
        <p14:creationId xmlns:p14="http://schemas.microsoft.com/office/powerpoint/2010/main" val="104243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Significance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400" dirty="0">
                <a:latin typeface="Times New Roman" panose="02020603050405020304" pitchFamily="18" charset="0"/>
                <a:cs typeface="Times New Roman" panose="02020603050405020304" pitchFamily="18" charset="0"/>
              </a:rPr>
              <a:t>Administrators will be able to upload information about any activity and this will reach to all students inform of notifications on their smart mobile phones. This will enable them prepare or take action in time about that activity for example the release of timetables, course works, and many others.</a:t>
            </a:r>
          </a:p>
          <a:p>
            <a:pPr lvl="0"/>
            <a:r>
              <a:rPr lang="en-US" sz="2400" dirty="0">
                <a:latin typeface="Times New Roman" panose="02020603050405020304" pitchFamily="18" charset="0"/>
                <a:cs typeface="Times New Roman" panose="02020603050405020304" pitchFamily="18" charset="0"/>
              </a:rPr>
              <a:t>Reduced issues of missing assignment marks since the lecturer can avail both done and undone assignments and the student gets to know about it earlier.</a:t>
            </a:r>
          </a:p>
          <a:p>
            <a:pPr lvl="0"/>
            <a:r>
              <a:rPr lang="en-US" sz="2400" dirty="0">
                <a:latin typeface="Times New Roman" panose="02020603050405020304" pitchFamily="18" charset="0"/>
                <a:cs typeface="Times New Roman" panose="02020603050405020304" pitchFamily="18" charset="0"/>
              </a:rPr>
              <a:t>Students will also be able to share resources like time tables and reading materials. </a:t>
            </a:r>
          </a:p>
          <a:p>
            <a:endParaRPr lang="en-US" dirty="0"/>
          </a:p>
        </p:txBody>
      </p:sp>
    </p:spTree>
    <p:extLst>
      <p:ext uri="{BB962C8B-B14F-4D97-AF65-F5344CB8AC3E}">
        <p14:creationId xmlns:p14="http://schemas.microsoft.com/office/powerpoint/2010/main" val="86051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mobile-campus</a:t>
            </a:r>
          </a:p>
          <a:p>
            <a:r>
              <a:rPr lang="en-US" sz="2400" dirty="0">
                <a:latin typeface="Times New Roman" panose="02020603050405020304" pitchFamily="18" charset="0"/>
                <a:cs typeface="Times New Roman" panose="02020603050405020304" pitchFamily="18" charset="0"/>
              </a:rPr>
              <a:t> e-notice</a:t>
            </a:r>
          </a:p>
          <a:p>
            <a:r>
              <a:rPr lang="en-US" sz="2400" dirty="0">
                <a:latin typeface="Times New Roman" panose="02020603050405020304" pitchFamily="18" charset="0"/>
                <a:cs typeface="Times New Roman" panose="02020603050405020304" pitchFamily="18" charset="0"/>
              </a:rPr>
              <a:t>Makerere University e-learning(</a:t>
            </a:r>
            <a:r>
              <a:rPr lang="en-US" sz="2400" dirty="0" err="1">
                <a:latin typeface="Times New Roman" panose="02020603050405020304" pitchFamily="18" charset="0"/>
                <a:cs typeface="Times New Roman" panose="02020603050405020304" pitchFamily="18" charset="0"/>
              </a:rPr>
              <a:t>Muele</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5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Problems in the Existing Systems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Bandwidth issue and connectivity. </a:t>
            </a:r>
          </a:p>
          <a:p>
            <a:r>
              <a:rPr lang="en-US" sz="2400" dirty="0">
                <a:latin typeface="Times New Roman" panose="02020603050405020304" pitchFamily="18" charset="0"/>
                <a:cs typeface="Times New Roman" panose="02020603050405020304" pitchFamily="18" charset="0"/>
              </a:rPr>
              <a:t>Difficulty in engaging learners online. </a:t>
            </a:r>
          </a:p>
          <a:p>
            <a:r>
              <a:rPr lang="en-US" sz="2400" dirty="0">
                <a:latin typeface="Times New Roman" panose="02020603050405020304" pitchFamily="18" charset="0"/>
                <a:cs typeface="Times New Roman" panose="02020603050405020304" pitchFamily="18" charset="0"/>
              </a:rPr>
              <a:t>Different interface of different subject. </a:t>
            </a:r>
          </a:p>
          <a:p>
            <a:r>
              <a:rPr lang="en-US" sz="2400" dirty="0">
                <a:latin typeface="Times New Roman" panose="02020603050405020304" pitchFamily="18" charset="0"/>
                <a:cs typeface="Times New Roman" panose="02020603050405020304" pitchFamily="18" charset="0"/>
              </a:rPr>
              <a:t>Inconsistency of data: </a:t>
            </a:r>
          </a:p>
          <a:p>
            <a:endParaRPr lang="en-US" dirty="0"/>
          </a:p>
        </p:txBody>
      </p:sp>
    </p:spTree>
    <p:extLst>
      <p:ext uri="{BB962C8B-B14F-4D97-AF65-F5344CB8AC3E}">
        <p14:creationId xmlns:p14="http://schemas.microsoft.com/office/powerpoint/2010/main" val="211826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collection techniques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interviews</a:t>
            </a:r>
          </a:p>
          <a:p>
            <a:pPr marL="228600" lvl="2">
              <a:spcBef>
                <a:spcPts val="1000"/>
              </a:spcBef>
            </a:pPr>
            <a:r>
              <a:rPr lang="en-US" b="1" dirty="0">
                <a:latin typeface="Times New Roman" panose="02020603050405020304" pitchFamily="18" charset="0"/>
                <a:cs typeface="Times New Roman" panose="02020603050405020304" pitchFamily="18" charset="0"/>
              </a:rPr>
              <a:t>Questionnaires</a:t>
            </a:r>
            <a:endParaRPr lang="en-US" sz="1600" dirty="0">
              <a:latin typeface="Times New Roman" panose="02020603050405020304" pitchFamily="18" charset="0"/>
              <a:cs typeface="Times New Roman" panose="02020603050405020304" pitchFamily="18" charset="0"/>
            </a:endParaRPr>
          </a:p>
          <a:p>
            <a:pPr marL="228600" lvl="2">
              <a:spcBef>
                <a:spcPts val="1000"/>
              </a:spcBef>
            </a:pPr>
            <a:r>
              <a:rPr lang="en-US" b="1" dirty="0">
                <a:latin typeface="Times New Roman" panose="02020603050405020304" pitchFamily="18" charset="0"/>
                <a:cs typeface="Times New Roman" panose="02020603050405020304" pitchFamily="18" charset="0"/>
              </a:rPr>
              <a:t>Observation</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504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341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ANDROID BASED COLLEGE ASSISTANT APPLICATION </vt:lpstr>
      <vt:lpstr>Introduction </vt:lpstr>
      <vt:lpstr>Problem Statement </vt:lpstr>
      <vt:lpstr>Main Objective</vt:lpstr>
      <vt:lpstr> Scope </vt:lpstr>
      <vt:lpstr>Significance</vt:lpstr>
      <vt:lpstr>Existing systems</vt:lpstr>
      <vt:lpstr>Problems in the Existing Systems  </vt:lpstr>
      <vt:lpstr>Data collection techniques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BASED COLLEGE ASSISTANT APPLICATION</dc:title>
  <dc:creator>Davis</dc:creator>
  <cp:lastModifiedBy>armstrong</cp:lastModifiedBy>
  <cp:revision>6</cp:revision>
  <dcterms:created xsi:type="dcterms:W3CDTF">2017-02-28T08:04:24Z</dcterms:created>
  <dcterms:modified xsi:type="dcterms:W3CDTF">2017-02-28T08:34:44Z</dcterms:modified>
</cp:coreProperties>
</file>