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DC55A-9C25-4AD5-BD4B-2D52767EDA44}" v="228" dt="2025-09-10T07:46:48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4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75ba773c5fec17" providerId="LiveId" clId="{BC7DC55A-9C25-4AD5-BD4B-2D52767EDA44}"/>
    <pc:docChg chg="undo custSel addSld modSld">
      <pc:chgData name="" userId="f875ba773c5fec17" providerId="LiveId" clId="{BC7DC55A-9C25-4AD5-BD4B-2D52767EDA44}" dt="2025-09-10T07:46:48.516" v="227" actId="1076"/>
      <pc:docMkLst>
        <pc:docMk/>
      </pc:docMkLst>
      <pc:sldChg chg="addSp modSp">
        <pc:chgData name="" userId="f875ba773c5fec17" providerId="LiveId" clId="{BC7DC55A-9C25-4AD5-BD4B-2D52767EDA44}" dt="2025-09-09T01:37:42.395" v="5" actId="1076"/>
        <pc:sldMkLst>
          <pc:docMk/>
          <pc:sldMk cId="932460130" sldId="257"/>
        </pc:sldMkLst>
        <pc:spChg chg="add mod">
          <ac:chgData name="" userId="f875ba773c5fec17" providerId="LiveId" clId="{BC7DC55A-9C25-4AD5-BD4B-2D52767EDA44}" dt="2025-09-09T01:37:42.395" v="5" actId="1076"/>
          <ac:spMkLst>
            <pc:docMk/>
            <pc:sldMk cId="932460130" sldId="257"/>
            <ac:spMk id="5" creationId="{03358537-BCB6-4808-A187-7584B604FE8C}"/>
          </ac:spMkLst>
        </pc:spChg>
        <pc:picChg chg="mod">
          <ac:chgData name="" userId="f875ba773c5fec17" providerId="LiveId" clId="{BC7DC55A-9C25-4AD5-BD4B-2D52767EDA44}" dt="2025-09-09T01:34:05.355" v="3" actId="1076"/>
          <ac:picMkLst>
            <pc:docMk/>
            <pc:sldMk cId="932460130" sldId="257"/>
            <ac:picMk id="2" creationId="{24F54D86-44AF-43BB-AFE7-653D913611BF}"/>
          </ac:picMkLst>
        </pc:picChg>
      </pc:sldChg>
      <pc:sldChg chg="addSp delSp modSp add">
        <pc:chgData name="" userId="f875ba773c5fec17" providerId="LiveId" clId="{BC7DC55A-9C25-4AD5-BD4B-2D52767EDA44}" dt="2025-09-09T08:17:22.671" v="33" actId="1076"/>
        <pc:sldMkLst>
          <pc:docMk/>
          <pc:sldMk cId="3798714317" sldId="258"/>
        </pc:sldMkLst>
        <pc:spChg chg="del">
          <ac:chgData name="" userId="f875ba773c5fec17" providerId="LiveId" clId="{BC7DC55A-9C25-4AD5-BD4B-2D52767EDA44}" dt="2025-09-09T03:59:27.966" v="18" actId="478"/>
          <ac:spMkLst>
            <pc:docMk/>
            <pc:sldMk cId="3798714317" sldId="258"/>
            <ac:spMk id="3" creationId="{7091FE64-9F43-4FA0-B8BC-CC7E7623285D}"/>
          </ac:spMkLst>
        </pc:spChg>
        <pc:spChg chg="mod">
          <ac:chgData name="" userId="f875ba773c5fec17" providerId="LiveId" clId="{BC7DC55A-9C25-4AD5-BD4B-2D52767EDA44}" dt="2025-09-09T01:59:00.704" v="15" actId="20577"/>
          <ac:spMkLst>
            <pc:docMk/>
            <pc:sldMk cId="3798714317" sldId="258"/>
            <ac:spMk id="4" creationId="{4003A710-42B4-4F53-9CBB-3B72E3E962BD}"/>
          </ac:spMkLst>
        </pc:spChg>
        <pc:spChg chg="del">
          <ac:chgData name="" userId="f875ba773c5fec17" providerId="LiveId" clId="{BC7DC55A-9C25-4AD5-BD4B-2D52767EDA44}" dt="2025-09-09T03:59:27.189" v="17" actId="478"/>
          <ac:spMkLst>
            <pc:docMk/>
            <pc:sldMk cId="3798714317" sldId="258"/>
            <ac:spMk id="5" creationId="{03358537-BCB6-4808-A187-7584B604FE8C}"/>
          </ac:spMkLst>
        </pc:spChg>
        <pc:picChg chg="del">
          <ac:chgData name="" userId="f875ba773c5fec17" providerId="LiveId" clId="{BC7DC55A-9C25-4AD5-BD4B-2D52767EDA44}" dt="2025-09-09T03:59:22.743" v="16" actId="478"/>
          <ac:picMkLst>
            <pc:docMk/>
            <pc:sldMk cId="3798714317" sldId="258"/>
            <ac:picMk id="2" creationId="{24F54D86-44AF-43BB-AFE7-653D913611BF}"/>
          </ac:picMkLst>
        </pc:picChg>
        <pc:picChg chg="add mod">
          <ac:chgData name="" userId="f875ba773c5fec17" providerId="LiveId" clId="{BC7DC55A-9C25-4AD5-BD4B-2D52767EDA44}" dt="2025-09-09T08:03:12.506" v="30" actId="1076"/>
          <ac:picMkLst>
            <pc:docMk/>
            <pc:sldMk cId="3798714317" sldId="258"/>
            <ac:picMk id="6" creationId="{7F2AD9CE-7F06-455A-AE1F-C968F448B071}"/>
          </ac:picMkLst>
        </pc:picChg>
        <pc:picChg chg="add mod">
          <ac:chgData name="" userId="f875ba773c5fec17" providerId="LiveId" clId="{BC7DC55A-9C25-4AD5-BD4B-2D52767EDA44}" dt="2025-09-09T08:17:22.671" v="33" actId="1076"/>
          <ac:picMkLst>
            <pc:docMk/>
            <pc:sldMk cId="3798714317" sldId="258"/>
            <ac:picMk id="7" creationId="{8DDA12B6-93C6-4440-85AC-3E654D7D026D}"/>
          </ac:picMkLst>
        </pc:picChg>
      </pc:sldChg>
      <pc:sldChg chg="addSp delSp modSp add">
        <pc:chgData name="" userId="f875ba773c5fec17" providerId="LiveId" clId="{BC7DC55A-9C25-4AD5-BD4B-2D52767EDA44}" dt="2025-09-10T07:46:48.516" v="227" actId="1076"/>
        <pc:sldMkLst>
          <pc:docMk/>
          <pc:sldMk cId="244616165" sldId="259"/>
        </pc:sldMkLst>
        <pc:spChg chg="del mod">
          <ac:chgData name="" userId="f875ba773c5fec17" providerId="LiveId" clId="{BC7DC55A-9C25-4AD5-BD4B-2D52767EDA44}" dt="2025-09-10T07:07:52.828" v="37" actId="478"/>
          <ac:spMkLst>
            <pc:docMk/>
            <pc:sldMk cId="244616165" sldId="259"/>
            <ac:spMk id="3" creationId="{7091FE64-9F43-4FA0-B8BC-CC7E7623285D}"/>
          </ac:spMkLst>
        </pc:spChg>
        <pc:spChg chg="mod">
          <ac:chgData name="" userId="f875ba773c5fec17" providerId="LiveId" clId="{BC7DC55A-9C25-4AD5-BD4B-2D52767EDA44}" dt="2025-09-10T07:11:46.140" v="103" actId="1076"/>
          <ac:spMkLst>
            <pc:docMk/>
            <pc:sldMk cId="244616165" sldId="259"/>
            <ac:spMk id="4" creationId="{4003A710-42B4-4F53-9CBB-3B72E3E962BD}"/>
          </ac:spMkLst>
        </pc:spChg>
        <pc:spChg chg="mod">
          <ac:chgData name="" userId="f875ba773c5fec17" providerId="LiveId" clId="{BC7DC55A-9C25-4AD5-BD4B-2D52767EDA44}" dt="2025-09-10T07:11:46.140" v="103" actId="1076"/>
          <ac:spMkLst>
            <pc:docMk/>
            <pc:sldMk cId="244616165" sldId="259"/>
            <ac:spMk id="5" creationId="{03358537-BCB6-4808-A187-7584B604FE8C}"/>
          </ac:spMkLst>
        </pc:spChg>
        <pc:picChg chg="del">
          <ac:chgData name="" userId="f875ba773c5fec17" providerId="LiveId" clId="{BC7DC55A-9C25-4AD5-BD4B-2D52767EDA44}" dt="2025-09-10T07:07:50.924" v="35" actId="478"/>
          <ac:picMkLst>
            <pc:docMk/>
            <pc:sldMk cId="244616165" sldId="259"/>
            <ac:picMk id="2" creationId="{24F54D86-44AF-43BB-AFE7-653D913611BF}"/>
          </ac:picMkLst>
        </pc:picChg>
        <pc:picChg chg="add mod">
          <ac:chgData name="" userId="f875ba773c5fec17" providerId="LiveId" clId="{BC7DC55A-9C25-4AD5-BD4B-2D52767EDA44}" dt="2025-09-10T07:11:46.140" v="103" actId="1076"/>
          <ac:picMkLst>
            <pc:docMk/>
            <pc:sldMk cId="244616165" sldId="259"/>
            <ac:picMk id="6" creationId="{1DAF6A0F-E671-4986-970B-65ACBE65150A}"/>
          </ac:picMkLst>
        </pc:picChg>
        <pc:picChg chg="add mod">
          <ac:chgData name="" userId="f875ba773c5fec17" providerId="LiveId" clId="{BC7DC55A-9C25-4AD5-BD4B-2D52767EDA44}" dt="2025-09-10T07:11:46.140" v="103" actId="1076"/>
          <ac:picMkLst>
            <pc:docMk/>
            <pc:sldMk cId="244616165" sldId="259"/>
            <ac:picMk id="7" creationId="{FEE82738-B47B-417D-9298-6CB1B504748B}"/>
          </ac:picMkLst>
        </pc:picChg>
        <pc:picChg chg="add del mod">
          <ac:chgData name="" userId="f875ba773c5fec17" providerId="LiveId" clId="{BC7DC55A-9C25-4AD5-BD4B-2D52767EDA44}" dt="2025-09-10T07:45:01.057" v="225" actId="478"/>
          <ac:picMkLst>
            <pc:docMk/>
            <pc:sldMk cId="244616165" sldId="259"/>
            <ac:picMk id="8" creationId="{256E55A6-395D-43CF-A364-6F2008077356}"/>
          </ac:picMkLst>
        </pc:picChg>
        <pc:picChg chg="add mod">
          <ac:chgData name="" userId="f875ba773c5fec17" providerId="LiveId" clId="{BC7DC55A-9C25-4AD5-BD4B-2D52767EDA44}" dt="2025-09-10T07:12:28.933" v="221" actId="1037"/>
          <ac:picMkLst>
            <pc:docMk/>
            <pc:sldMk cId="244616165" sldId="259"/>
            <ac:picMk id="9" creationId="{6E502C86-68A9-437D-82EF-C2369869C345}"/>
          </ac:picMkLst>
        </pc:picChg>
        <pc:picChg chg="add mod">
          <ac:chgData name="" userId="f875ba773c5fec17" providerId="LiveId" clId="{BC7DC55A-9C25-4AD5-BD4B-2D52767EDA44}" dt="2025-09-10T07:11:53.855" v="104" actId="14100"/>
          <ac:picMkLst>
            <pc:docMk/>
            <pc:sldMk cId="244616165" sldId="259"/>
            <ac:picMk id="10" creationId="{6BF957E6-EEEB-4F11-98B5-6864F3BCFCFE}"/>
          </ac:picMkLst>
        </pc:picChg>
        <pc:picChg chg="add mod">
          <ac:chgData name="" userId="f875ba773c5fec17" providerId="LiveId" clId="{BC7DC55A-9C25-4AD5-BD4B-2D52767EDA44}" dt="2025-09-10T07:12:07.091" v="143" actId="1037"/>
          <ac:picMkLst>
            <pc:docMk/>
            <pc:sldMk cId="244616165" sldId="259"/>
            <ac:picMk id="11" creationId="{3FF62C55-40B1-444A-88C6-FDDA21E25B32}"/>
          </ac:picMkLst>
        </pc:picChg>
        <pc:picChg chg="add del mod">
          <ac:chgData name="" userId="f875ba773c5fec17" providerId="LiveId" clId="{BC7DC55A-9C25-4AD5-BD4B-2D52767EDA44}" dt="2025-09-10T07:45:01.057" v="225" actId="478"/>
          <ac:picMkLst>
            <pc:docMk/>
            <pc:sldMk cId="244616165" sldId="259"/>
            <ac:picMk id="12" creationId="{4F2498A4-C34C-482C-95F0-EC58AE1F03C2}"/>
          </ac:picMkLst>
        </pc:picChg>
        <pc:picChg chg="add mod">
          <ac:chgData name="" userId="f875ba773c5fec17" providerId="LiveId" clId="{BC7DC55A-9C25-4AD5-BD4B-2D52767EDA44}" dt="2025-09-10T07:12:26.275" v="213" actId="1036"/>
          <ac:picMkLst>
            <pc:docMk/>
            <pc:sldMk cId="244616165" sldId="259"/>
            <ac:picMk id="13" creationId="{D6949453-D8B1-4952-9B9B-402346CA5A5D}"/>
          </ac:picMkLst>
        </pc:picChg>
        <pc:picChg chg="add mod">
          <ac:chgData name="" userId="f875ba773c5fec17" providerId="LiveId" clId="{BC7DC55A-9C25-4AD5-BD4B-2D52767EDA44}" dt="2025-09-10T07:46:43.396" v="226" actId="1076"/>
          <ac:picMkLst>
            <pc:docMk/>
            <pc:sldMk cId="244616165" sldId="259"/>
            <ac:picMk id="14" creationId="{6B17A6F5-649D-4A24-96FF-A895FE92331B}"/>
          </ac:picMkLst>
        </pc:picChg>
        <pc:picChg chg="add del mod">
          <ac:chgData name="" userId="f875ba773c5fec17" providerId="LiveId" clId="{BC7DC55A-9C25-4AD5-BD4B-2D52767EDA44}" dt="2025-09-10T07:11:21.962" v="97" actId="478"/>
          <ac:picMkLst>
            <pc:docMk/>
            <pc:sldMk cId="244616165" sldId="259"/>
            <ac:picMk id="15" creationId="{1AC1C63D-1380-4923-8CAE-EDF15492E236}"/>
          </ac:picMkLst>
        </pc:picChg>
        <pc:picChg chg="add mod">
          <ac:chgData name="" userId="f875ba773c5fec17" providerId="LiveId" clId="{BC7DC55A-9C25-4AD5-BD4B-2D52767EDA44}" dt="2025-09-10T07:46:48.516" v="227" actId="1076"/>
          <ac:picMkLst>
            <pc:docMk/>
            <pc:sldMk cId="244616165" sldId="259"/>
            <ac:picMk id="16" creationId="{CD4632BA-9446-4BC1-B653-C8EBFCCB249A}"/>
          </ac:picMkLst>
        </pc:picChg>
        <pc:picChg chg="add del mod">
          <ac:chgData name="" userId="f875ba773c5fec17" providerId="LiveId" clId="{BC7DC55A-9C25-4AD5-BD4B-2D52767EDA44}" dt="2025-09-10T07:45:01.057" v="225" actId="478"/>
          <ac:picMkLst>
            <pc:docMk/>
            <pc:sldMk cId="244616165" sldId="259"/>
            <ac:picMk id="17" creationId="{02CEBFB8-B766-4C70-9062-9C0F61A7E596}"/>
          </ac:picMkLst>
        </pc:picChg>
        <pc:picChg chg="add mod">
          <ac:chgData name="" userId="f875ba773c5fec17" providerId="LiveId" clId="{BC7DC55A-9C25-4AD5-BD4B-2D52767EDA44}" dt="2025-09-10T07:12:34.162" v="222" actId="1076"/>
          <ac:picMkLst>
            <pc:docMk/>
            <pc:sldMk cId="244616165" sldId="259"/>
            <ac:picMk id="18" creationId="{13D6C194-A0A8-4EA0-A50F-D91565B035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98AB-3FAD-4E33-8535-39F5A662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79C9-1177-4389-839F-6BFDEAD85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FEF9-C821-4659-8EA3-34665382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8F61-A893-4599-9C94-030C7D35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69AC-A685-4D13-9571-23E8187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8D65-509A-41E3-8790-5D60D114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8C0F5-6270-4871-8685-69E182518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5078-2125-4D57-A70A-16D22C5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5857-A598-40F6-9C27-52CDF9F1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E924-F99C-4466-A062-0AD17D6F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AF01A-FF31-4D93-9F91-57A517E38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1203A-9E9E-400A-976C-66E4FBB5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ACA1-88E6-415D-B10B-2C2A0C74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06D6-9D9F-420F-9FF5-7E916060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5622-E38B-4D78-9DAB-8875B39B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9AD-F4CF-48FD-83F1-1201E05C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B5BD-BD49-4857-93DC-1F5A785C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5D65-EDFC-46C4-9F65-060B018D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8E97-BC39-428F-A29E-241786DA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30B4-6301-4CF8-A9FD-05421022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13E-C145-4282-A48A-A46D095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BFFF0-00CD-428F-8E67-3523ACA4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A6F7-9BFC-4724-A004-3143CA98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92ED-DD17-46B9-A4C3-D2A104F0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9B2B-C0B9-4699-A30E-FF1A8A53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9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FD81-A1DC-45F0-9F67-F0AEE1B4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98FC-2DE1-4023-9CE5-B2C5D3D66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24E6-E4E2-4BB8-9AC2-33416676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2EE4-E958-4650-B3EC-F7FD9FD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68FAC-C4E9-490C-B226-C1AF9A8E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3EF8-13FE-4602-8EB3-A6AA8B29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E70A-2002-4E56-A831-0C1D2BAB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EBD3-638D-4652-AE8B-53211FF6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A799-EE2F-453A-BACD-F2104797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26A4C-1364-4FDD-AF4D-2794611B4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8CD06-0516-45C3-8F95-1C906338D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45A33-3812-4EDE-B9BD-E382657A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9D1D0-4D9F-4323-BA16-8970877D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6B0AA-F6F9-4508-8556-F13557A1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58D-DFB3-4952-A235-B8A7B245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0000F-492A-4F13-85DA-A19C6060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0F973-75B1-411B-840A-D908DCA9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7BA0B-E23B-4952-9DB6-FC8A2B42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847A2-E2AD-4A42-89FF-FABC3ACD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CFF29-26DF-4FD0-919A-C3C8F61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3DCD-0BF3-4F96-9382-4966AD06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C62-E82F-43C9-B67B-B7D3E65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6B20-5B8C-4D15-92C0-2FFE882D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4D5BC-85E4-4697-B1BE-FA6F150C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7EEE-EDA9-4A0B-9001-6639E7FB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E9D6-DBF8-4F70-BEDA-598B3ED9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95D1-5E0C-47F4-AEA3-3EBE51C5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F9C5-2685-4996-897D-66CDFAE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55BB8-BF2D-47E1-ADE0-2D174D295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922D8-00B8-4D6C-86D9-882632C5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357A2-A8B5-490E-9CF1-C29DA771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1607-CCD7-4044-9655-E5EFF4D2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36EDF-C8F4-4960-85BF-2F3B456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078CD-3C4B-4912-AE32-173AF70F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C5551-A435-4EFB-AB2C-4FE29130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0120-230C-435A-83F3-CDBA836E8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7867-038B-4B06-8968-17D604BB133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2908-78E3-48F8-A102-DF34B0818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2ADD-F210-4920-AFCE-BF08A3BB2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F6B-A5E3-41B0-973F-F4F0BAC9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3A710-42B4-4F53-9CBB-3B72E3E962BD}"/>
              </a:ext>
            </a:extLst>
          </p:cNvPr>
          <p:cNvSpPr txBox="1"/>
          <p:nvPr/>
        </p:nvSpPr>
        <p:spPr>
          <a:xfrm>
            <a:off x="124691" y="22555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Aldol Condensation Dataset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65EB2-2C08-4F10-B50A-5E5766CB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0" y="728525"/>
            <a:ext cx="10807733" cy="48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3A710-42B4-4F53-9CBB-3B72E3E962BD}"/>
              </a:ext>
            </a:extLst>
          </p:cNvPr>
          <p:cNvSpPr txBox="1"/>
          <p:nvPr/>
        </p:nvSpPr>
        <p:spPr>
          <a:xfrm>
            <a:off x="124691" y="22555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 Nanoparticle Dataset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F54D86-44AF-43BB-AFE7-653D9136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6" y="957161"/>
            <a:ext cx="11042537" cy="4943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1FE64-9F43-4FA0-B8BC-CC7E7623285D}"/>
              </a:ext>
            </a:extLst>
          </p:cNvPr>
          <p:cNvSpPr txBox="1"/>
          <p:nvPr/>
        </p:nvSpPr>
        <p:spPr>
          <a:xfrm rot="16200000">
            <a:off x="-170520" y="3244334"/>
            <a:ext cx="1666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Best-So-far Loss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58537-BCB6-4808-A187-7584B604FE8C}"/>
              </a:ext>
            </a:extLst>
          </p:cNvPr>
          <p:cNvSpPr/>
          <p:nvPr/>
        </p:nvSpPr>
        <p:spPr>
          <a:xfrm>
            <a:off x="7569200" y="6466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https://doi.org/10.1038/s41524-021-00520-w</a:t>
            </a:r>
          </a:p>
          <a:p>
            <a:b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3A710-42B4-4F53-9CBB-3B72E3E962BD}"/>
              </a:ext>
            </a:extLst>
          </p:cNvPr>
          <p:cNvSpPr txBox="1"/>
          <p:nvPr/>
        </p:nvSpPr>
        <p:spPr>
          <a:xfrm>
            <a:off x="-4352059" y="-1480807"/>
            <a:ext cx="367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 Nanoparticle Dataset: Prior Fields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58537-BCB6-4808-A187-7584B604FE8C}"/>
              </a:ext>
            </a:extLst>
          </p:cNvPr>
          <p:cNvSpPr/>
          <p:nvPr/>
        </p:nvSpPr>
        <p:spPr>
          <a:xfrm>
            <a:off x="3092450" y="49627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https://doi.org/10.1038/s41524-021-00520-w</a:t>
            </a:r>
          </a:p>
          <a:p>
            <a:b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F6A0F-E671-4986-970B-65ACBE65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149" y="-1111475"/>
            <a:ext cx="3829050" cy="3211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82738-B47B-417D-9298-6CB1B504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-1109346"/>
            <a:ext cx="3826512" cy="320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E55A6-395D-43CF-A364-6F2008077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099" y="-1111475"/>
            <a:ext cx="3818702" cy="3209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02C86-68A9-437D-82EF-C2369869C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447" y="-1111475"/>
            <a:ext cx="3826512" cy="3209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957E6-EEEB-4F11-98B5-6864F3BC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149" y="2200275"/>
            <a:ext cx="3826512" cy="3209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F62C55-40B1-444A-88C6-FDDA21E2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" y="2200275"/>
            <a:ext cx="3826512" cy="32095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2498A4-C34C-482C-95F0-EC58AE1F0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297" y="2200275"/>
            <a:ext cx="3818702" cy="3209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949453-D8B1-4952-9B9B-402346CA5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738" y="2247900"/>
            <a:ext cx="3826512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17A6F5-649D-4A24-96FF-A895FE923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33045" y="5673950"/>
            <a:ext cx="3813385" cy="32095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4632BA-9446-4BC1-B653-C8EBFCCB2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" y="5645375"/>
            <a:ext cx="3813385" cy="32095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CEBFB8-B766-4C70-9062-9C0F61A7E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4513" y="5607275"/>
            <a:ext cx="3805602" cy="32095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D6C194-A0A8-4EA0-A50F-D91565B035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8615" y="5645375"/>
            <a:ext cx="3813385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3A710-42B4-4F53-9CBB-3B72E3E962BD}"/>
              </a:ext>
            </a:extLst>
          </p:cNvPr>
          <p:cNvSpPr txBox="1"/>
          <p:nvPr/>
        </p:nvSpPr>
        <p:spPr>
          <a:xfrm>
            <a:off x="124691" y="2255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AD9CE-7F06-455A-AE1F-C968F448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31" y="207221"/>
            <a:ext cx="8336469" cy="373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A12B6-93C6-4440-85AC-3E654D7D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02" y="4206109"/>
            <a:ext cx="8467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35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Amirreza Mottafegh</dc:creator>
  <cp:lastModifiedBy>Amirreza Mottafegh</cp:lastModifiedBy>
  <cp:revision>5</cp:revision>
  <dcterms:created xsi:type="dcterms:W3CDTF">2025-09-08T01:14:03Z</dcterms:created>
  <dcterms:modified xsi:type="dcterms:W3CDTF">2025-09-10T07:46:52Z</dcterms:modified>
</cp:coreProperties>
</file>