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910" y="598805"/>
            <a:ext cx="10333990" cy="614489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336550" y="144780"/>
            <a:ext cx="179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100 Trial Repeats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Presentation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Times New Roman</vt:lpstr>
      <vt:lpstr>Arial Black</vt:lpstr>
      <vt:lpstr>Microsoft YaHei</vt:lpstr>
      <vt:lpstr>Droid Sans Fallback</vt:lpstr>
      <vt:lpstr>Arial Unicode MS</vt:lpstr>
      <vt:lpstr>SimSun</vt:lpstr>
      <vt:lpstr>SimSun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amirreza</cp:lastModifiedBy>
  <cp:revision>7</cp:revision>
  <dcterms:created xsi:type="dcterms:W3CDTF">2025-10-31T00:56:33Z</dcterms:created>
  <dcterms:modified xsi:type="dcterms:W3CDTF">2025-10-31T00:56:33Z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