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62" r:id="rId4"/>
    <p:sldId id="261" r:id="rId5"/>
    <p:sldId id="256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BBBB0-02F9-BC49-AC4E-5EDB36CD4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1E0EC-168A-F34B-A4CE-228FE6A91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95254-1079-094D-B965-4210C0849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CDDB-1202-B047-B2D8-7D1DEDCDD0D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FA2F4-A823-A349-B2FE-0B8F849C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F21B9-73A1-E640-B0FC-B99D1B0D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E60C-84FD-7048-AF95-68D80169D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4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DB46-8CD0-E947-9A1E-61A9FE76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3DDF4-8285-4B4D-B88F-742C6A888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D052A-EA6C-A147-9174-FEFA6965F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CDDB-1202-B047-B2D8-7D1DEDCDD0D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70BA4-98FD-3A4E-B1CA-C23D8F77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3E246-835E-144F-B7C4-2273D0BD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E60C-84FD-7048-AF95-68D80169D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1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3BDD2-59A8-2646-B25E-7E882268B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85D42-9B14-3E4F-B9C1-82E345DB9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92604-D561-5B4E-A50F-55D71C1F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CDDB-1202-B047-B2D8-7D1DEDCDD0D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ACC30-9A9C-9A45-958B-75D91968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38C88-FF60-2A41-8632-35F457AD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E60C-84FD-7048-AF95-68D80169D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B449C-C0CD-4440-A672-D8D27A4C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38533-F898-1741-AB58-54C07B2A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22417-F061-9C4B-B5BF-56445C547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CDDB-1202-B047-B2D8-7D1DEDCDD0D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D7791-6A94-E74E-A7E8-472634583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30EBF-B02F-0C49-BB01-2056CCA5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E60C-84FD-7048-AF95-68D80169D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4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DCD7-F469-F740-9B9E-2F498C53C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A8EA4-2EBB-CC4D-8383-65A01E894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88A97-6498-CA41-AC14-4BB96126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CDDB-1202-B047-B2D8-7D1DEDCDD0D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39703-DE95-5D4F-862D-59EDCD64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9BAE9-03DA-5A42-9C1F-9DDB8FCE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E60C-84FD-7048-AF95-68D80169D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9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34BF-CE01-A443-94E7-EBEFD5602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8CD17-7F5B-E641-A38B-E32FAF186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F955F-655E-A249-9DCF-8215EC233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27984-1500-B24F-9182-537FA5431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CDDB-1202-B047-B2D8-7D1DEDCDD0D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74EC6-A987-E745-9822-48B2904C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C3CB9-8781-BE49-9161-0BC5C25B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E60C-84FD-7048-AF95-68D80169D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0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E440-19EC-8641-AA63-589C1214F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1D254-A719-2940-8820-C053FE377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E97F8-52A8-A341-ACFD-EE3FBF624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25B89-01E5-D44F-9FD0-F425DC330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01CBA-1899-CA43-ACD1-665A8A26D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32FF79-6A60-9C44-9BB9-3A20EF64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CDDB-1202-B047-B2D8-7D1DEDCDD0D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335C9-FB08-E74A-B1DF-E215990D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B66183-FC3F-5A41-8B44-58AD8EA3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E60C-84FD-7048-AF95-68D80169D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4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910D-E343-7F49-B8D3-D5F1029C0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090BC-262A-334D-954D-24755757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CDDB-1202-B047-B2D8-7D1DEDCDD0D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DCB64-907B-5B47-80F8-56852E09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C2224-56C2-9341-80B0-47B3A613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E60C-84FD-7048-AF95-68D80169D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5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02064B-3652-954A-B666-FDC608C0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CDDB-1202-B047-B2D8-7D1DEDCDD0D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850B5-A834-3540-B377-B02312D5B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92F54-4B6D-8F41-97B6-627D1489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E60C-84FD-7048-AF95-68D80169D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3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EC4CF-8C60-7E46-A4E9-A9856654E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5FE01-9100-1746-AD8D-CE6CC7072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FCCC0-AE99-F14A-B26F-384C02BE5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6A45A-5B3C-D94F-8582-0E8B8FF6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CDDB-1202-B047-B2D8-7D1DEDCDD0D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E3665-03FE-6844-93D7-80EF2D22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0B4B5-0398-284A-ACE0-0027BC94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E60C-84FD-7048-AF95-68D80169D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60120-FF05-B94B-B83E-185FACE5A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659405-B2A7-3240-89D9-1FBC5AAFC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6B0DB-01C0-A849-9540-26C488A8E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803D2-5B2B-6F4B-8147-D7E99C5D0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CDDB-1202-B047-B2D8-7D1DEDCDD0D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7568C-1D29-CE4D-9FE0-FC732565A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96328-F1B9-3E43-8A26-058CBFD1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E60C-84FD-7048-AF95-68D80169D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5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C7847C-5A20-7247-A13A-24A742B09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AA529-2ED2-C84A-BA98-C73A380EE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82265-97F3-3A48-812E-465084FAE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5CDDB-1202-B047-B2D8-7D1DEDCDD0DD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BDA58-8058-BE46-9C23-FBF256B61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808B8-5991-B54A-A2BC-5612D5B10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3E60C-84FD-7048-AF95-68D80169D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AD236-F37D-EF40-8C5A-1B8EFE0B2C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8000" dirty="0"/>
              <a:t>Data Formats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E18D7-2748-C94D-836D-00493A827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500" y="2996119"/>
            <a:ext cx="474699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1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DE3E836-4EBE-B644-BE4F-AE9EBBE8762B}"/>
              </a:ext>
            </a:extLst>
          </p:cNvPr>
          <p:cNvSpPr txBox="1"/>
          <p:nvPr/>
        </p:nvSpPr>
        <p:spPr>
          <a:xfrm>
            <a:off x="4933662" y="2767279"/>
            <a:ext cx="26003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ODBC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3AF46-81E5-024B-80A1-4A34E4D425DC}"/>
              </a:ext>
            </a:extLst>
          </p:cNvPr>
          <p:cNvSpPr txBox="1"/>
          <p:nvPr/>
        </p:nvSpPr>
        <p:spPr>
          <a:xfrm>
            <a:off x="4933662" y="3958677"/>
            <a:ext cx="66482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/>
              <a:t>Open Database Connectivity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73579D-542B-9046-81DC-0FE6A322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formats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524546-D785-F44B-85FE-D448C5039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3719" y="2514598"/>
            <a:ext cx="1600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97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B13994-A11A-574F-A3FC-1716C9F68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419" y="2514597"/>
            <a:ext cx="1828800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E3E836-4EBE-B644-BE4F-AE9EBBE8762B}"/>
              </a:ext>
            </a:extLst>
          </p:cNvPr>
          <p:cNvSpPr txBox="1"/>
          <p:nvPr/>
        </p:nvSpPr>
        <p:spPr>
          <a:xfrm>
            <a:off x="4933662" y="2767279"/>
            <a:ext cx="17774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CSV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3AF46-81E5-024B-80A1-4A34E4D425DC}"/>
              </a:ext>
            </a:extLst>
          </p:cNvPr>
          <p:cNvSpPr txBox="1"/>
          <p:nvPr/>
        </p:nvSpPr>
        <p:spPr>
          <a:xfrm>
            <a:off x="4933662" y="3958677"/>
            <a:ext cx="60308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/>
              <a:t>Comma Separated Values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73579D-542B-9046-81DC-0FE6A322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formats</a:t>
            </a:r>
          </a:p>
        </p:txBody>
      </p:sp>
    </p:spTree>
    <p:extLst>
      <p:ext uri="{BB962C8B-B14F-4D97-AF65-F5344CB8AC3E}">
        <p14:creationId xmlns:p14="http://schemas.microsoft.com/office/powerpoint/2010/main" val="2908294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62ED4D-C9CC-4F44-8A12-015DF1FEB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233" y="2514598"/>
            <a:ext cx="1990725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E3E836-4EBE-B644-BE4F-AE9EBBE8762B}"/>
              </a:ext>
            </a:extLst>
          </p:cNvPr>
          <p:cNvSpPr txBox="1"/>
          <p:nvPr/>
        </p:nvSpPr>
        <p:spPr>
          <a:xfrm>
            <a:off x="4933662" y="2767279"/>
            <a:ext cx="20249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XML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3AF46-81E5-024B-80A1-4A34E4D425DC}"/>
              </a:ext>
            </a:extLst>
          </p:cNvPr>
          <p:cNvSpPr txBox="1"/>
          <p:nvPr/>
        </p:nvSpPr>
        <p:spPr>
          <a:xfrm>
            <a:off x="4933662" y="3958677"/>
            <a:ext cx="67818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/>
              <a:t>Extensible Markup Language</a:t>
            </a:r>
          </a:p>
        </p:txBody>
      </p:sp>
    </p:spTree>
    <p:extLst>
      <p:ext uri="{BB962C8B-B14F-4D97-AF65-F5344CB8AC3E}">
        <p14:creationId xmlns:p14="http://schemas.microsoft.com/office/powerpoint/2010/main" val="101305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050872-B0DF-144C-8D58-B5FDD1F44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158" y="2514598"/>
            <a:ext cx="1828800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E3E836-4EBE-B644-BE4F-AE9EBBE8762B}"/>
              </a:ext>
            </a:extLst>
          </p:cNvPr>
          <p:cNvSpPr txBox="1"/>
          <p:nvPr/>
        </p:nvSpPr>
        <p:spPr>
          <a:xfrm>
            <a:off x="4933662" y="2767279"/>
            <a:ext cx="23246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JSON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3AF46-81E5-024B-80A1-4A34E4D425DC}"/>
              </a:ext>
            </a:extLst>
          </p:cNvPr>
          <p:cNvSpPr txBox="1"/>
          <p:nvPr/>
        </p:nvSpPr>
        <p:spPr>
          <a:xfrm>
            <a:off x="4933662" y="3958677"/>
            <a:ext cx="62530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/>
              <a:t>JavaScript Object Notation</a:t>
            </a:r>
          </a:p>
          <a:p>
            <a:r>
              <a:rPr lang="en-US" sz="4400" i="1" dirty="0">
                <a:solidFill>
                  <a:schemeClr val="bg1">
                    <a:lumMod val="75000"/>
                  </a:schemeClr>
                </a:solidFill>
              </a:rPr>
              <a:t>(really just a JS object)</a:t>
            </a:r>
          </a:p>
        </p:txBody>
      </p:sp>
    </p:spTree>
    <p:extLst>
      <p:ext uri="{BB962C8B-B14F-4D97-AF65-F5344CB8AC3E}">
        <p14:creationId xmlns:p14="http://schemas.microsoft.com/office/powerpoint/2010/main" val="3884801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E4D5FA-2AA2-A749-B59F-23D09D99F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026" y="145915"/>
            <a:ext cx="5867257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C0F6D90-F771-C644-81B0-862F6212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discovery</a:t>
            </a:r>
          </a:p>
        </p:txBody>
      </p:sp>
    </p:spTree>
    <p:extLst>
      <p:ext uri="{BB962C8B-B14F-4D97-AF65-F5344CB8AC3E}">
        <p14:creationId xmlns:p14="http://schemas.microsoft.com/office/powerpoint/2010/main" val="144585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31</Words>
  <Application>Microsoft Macintosh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 Formats</vt:lpstr>
      <vt:lpstr>Database formats</vt:lpstr>
      <vt:lpstr>Database formats</vt:lpstr>
      <vt:lpstr>PowerPoint Presentation</vt:lpstr>
      <vt:lpstr>PowerPoint Presentation</vt:lpstr>
      <vt:lpstr>Data discovery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2020-09-16T14:15:02Z</dcterms:created>
  <dcterms:modified xsi:type="dcterms:W3CDTF">2020-09-16T20:10:30Z</dcterms:modified>
</cp:coreProperties>
</file>