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4163" r:id="rId1"/>
  </p:sldMasterIdLst>
  <p:notesMasterIdLst>
    <p:notesMasterId r:id="rId12"/>
  </p:notesMasterIdLst>
  <p:handoutMasterIdLst>
    <p:handoutMasterId r:id="rId13"/>
  </p:handoutMasterIdLst>
  <p:sldIdLst>
    <p:sldId id="574" r:id="rId2"/>
    <p:sldId id="613" r:id="rId3"/>
    <p:sldId id="642" r:id="rId4"/>
    <p:sldId id="647" r:id="rId5"/>
    <p:sldId id="643" r:id="rId6"/>
    <p:sldId id="648" r:id="rId7"/>
    <p:sldId id="649" r:id="rId8"/>
    <p:sldId id="645" r:id="rId9"/>
    <p:sldId id="650" r:id="rId10"/>
    <p:sldId id="651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D5D76-889A-4C1B-862E-C7A97EE964FA}" v="1277" dt="2023-06-15T16:38:04.812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68455" autoAdjust="0"/>
  </p:normalViewPr>
  <p:slideViewPr>
    <p:cSldViewPr snapToGrid="0">
      <p:cViewPr varScale="1">
        <p:scale>
          <a:sx n="56" d="100"/>
          <a:sy n="56" d="100"/>
        </p:scale>
        <p:origin x="341" y="4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o hwang" userId="9e01780f946e1363" providerId="LiveId" clId="{B54D5D76-889A-4C1B-862E-C7A97EE964FA}"/>
    <pc:docChg chg="undo custSel addSld delSld modSld">
      <pc:chgData name="kwon o hwang" userId="9e01780f946e1363" providerId="LiveId" clId="{B54D5D76-889A-4C1B-862E-C7A97EE964FA}" dt="2023-06-15T16:40:40.588" v="11370" actId="20577"/>
      <pc:docMkLst>
        <pc:docMk/>
      </pc:docMkLst>
      <pc:sldChg chg="modSp mod modNotesTx">
        <pc:chgData name="kwon o hwang" userId="9e01780f946e1363" providerId="LiveId" clId="{B54D5D76-889A-4C1B-862E-C7A97EE964FA}" dt="2023-06-15T01:40:24.797" v="3793" actId="20577"/>
        <pc:sldMkLst>
          <pc:docMk/>
          <pc:sldMk cId="0" sldId="574"/>
        </pc:sldMkLst>
        <pc:spChg chg="mod">
          <ac:chgData name="kwon o hwang" userId="9e01780f946e1363" providerId="LiveId" clId="{B54D5D76-889A-4C1B-862E-C7A97EE964FA}" dt="2023-06-12T18:53:30.319" v="1917" actId="20577"/>
          <ac:spMkLst>
            <pc:docMk/>
            <pc:sldMk cId="0" sldId="574"/>
            <ac:spMk id="2" creationId="{00000000-0000-0000-0000-000000000000}"/>
          </ac:spMkLst>
        </pc:spChg>
      </pc:sldChg>
      <pc:sldChg chg="modSp mod modNotesTx">
        <pc:chgData name="kwon o hwang" userId="9e01780f946e1363" providerId="LiveId" clId="{B54D5D76-889A-4C1B-862E-C7A97EE964FA}" dt="2023-06-15T01:42:00.163" v="4177" actId="20577"/>
        <pc:sldMkLst>
          <pc:docMk/>
          <pc:sldMk cId="2735933210" sldId="613"/>
        </pc:sldMkLst>
        <pc:spChg chg="mod">
          <ac:chgData name="kwon o hwang" userId="9e01780f946e1363" providerId="LiveId" clId="{B54D5D76-889A-4C1B-862E-C7A97EE964FA}" dt="2023-06-15T00:33:55.299" v="2151" actId="20577"/>
          <ac:spMkLst>
            <pc:docMk/>
            <pc:sldMk cId="2735933210" sldId="613"/>
            <ac:spMk id="2" creationId="{00000000-0000-0000-0000-000000000000}"/>
          </ac:spMkLst>
        </pc:spChg>
      </pc:sldChg>
      <pc:sldChg chg="addSp delSp modSp del mod">
        <pc:chgData name="kwon o hwang" userId="9e01780f946e1363" providerId="LiveId" clId="{B54D5D76-889A-4C1B-862E-C7A97EE964FA}" dt="2023-06-15T00:40:39.889" v="2617" actId="47"/>
        <pc:sldMkLst>
          <pc:docMk/>
          <pc:sldMk cId="4114512567" sldId="635"/>
        </pc:sldMkLst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2" creationId="{E5478EED-89F0-B890-133D-629FB03042A1}"/>
          </ac:spMkLst>
        </pc:spChg>
        <pc:spChg chg="mod">
          <ac:chgData name="kwon o hwang" userId="9e01780f946e1363" providerId="LiveId" clId="{B54D5D76-889A-4C1B-862E-C7A97EE964FA}" dt="2023-06-08T17:42:37.361" v="317" actId="20577"/>
          <ac:spMkLst>
            <pc:docMk/>
            <pc:sldMk cId="4114512567" sldId="635"/>
            <ac:spMk id="3" creationId="{00000000-0000-0000-0000-000000000000}"/>
          </ac:spMkLst>
        </pc:spChg>
        <pc:spChg chg="mod">
          <ac:chgData name="kwon o hwang" userId="9e01780f946e1363" providerId="LiveId" clId="{B54D5D76-889A-4C1B-862E-C7A97EE964FA}" dt="2023-06-08T17:40:05.470" v="219" actId="1076"/>
          <ac:spMkLst>
            <pc:docMk/>
            <pc:sldMk cId="4114512567" sldId="635"/>
            <ac:spMk id="5" creationId="{A3938EAC-F070-119B-007B-B7CBDD431F2C}"/>
          </ac:spMkLst>
        </pc:spChg>
        <pc:spChg chg="del">
          <ac:chgData name="kwon o hwang" userId="9e01780f946e1363" providerId="LiveId" clId="{B54D5D76-889A-4C1B-862E-C7A97EE964FA}" dt="2023-06-08T17:39:03.983" v="195" actId="478"/>
          <ac:spMkLst>
            <pc:docMk/>
            <pc:sldMk cId="4114512567" sldId="635"/>
            <ac:spMk id="6" creationId="{6EA13435-D011-3469-4474-BCAEF336C75E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7" creationId="{B55DB76B-A49D-4CF0-E356-0064194E3B41}"/>
          </ac:spMkLst>
        </pc:spChg>
        <pc:spChg chg="mod">
          <ac:chgData name="kwon o hwang" userId="9e01780f946e1363" providerId="LiveId" clId="{B54D5D76-889A-4C1B-862E-C7A97EE964FA}" dt="2023-06-08T17:41:33.859" v="282" actId="14100"/>
          <ac:spMkLst>
            <pc:docMk/>
            <pc:sldMk cId="4114512567" sldId="635"/>
            <ac:spMk id="8" creationId="{9B263D24-6DC7-5A88-7D7D-64A8932D5DD0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9" creationId="{8AC3B8CC-505B-A1B8-AE78-0E8D7E657454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10" creationId="{29085F49-2E30-8FAD-8361-882A7F3A6F0A}"/>
          </ac:spMkLst>
        </pc:spChg>
        <pc:spChg chg="del">
          <ac:chgData name="kwon o hwang" userId="9e01780f946e1363" providerId="LiveId" clId="{B54D5D76-889A-4C1B-862E-C7A97EE964FA}" dt="2023-06-08T17:40:55.294" v="230" actId="478"/>
          <ac:spMkLst>
            <pc:docMk/>
            <pc:sldMk cId="4114512567" sldId="635"/>
            <ac:spMk id="11" creationId="{8ABEFEC4-711A-0D20-75BF-632A978ACB36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12" creationId="{F32264F7-2D1B-EAA9-4B74-C2FEDC7DA675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13" creationId="{78E37D54-673C-C5B9-1588-555E1DDF5CDD}"/>
          </ac:spMkLst>
        </pc:spChg>
        <pc:spChg chg="add mod">
          <ac:chgData name="kwon o hwang" userId="9e01780f946e1363" providerId="LiveId" clId="{B54D5D76-889A-4C1B-862E-C7A97EE964FA}" dt="2023-06-08T17:41:28.801" v="281" actId="14100"/>
          <ac:spMkLst>
            <pc:docMk/>
            <pc:sldMk cId="4114512567" sldId="635"/>
            <ac:spMk id="17" creationId="{1AF32DCA-A62D-3EFC-5CCE-26F231EA3073}"/>
          </ac:spMkLst>
        </pc:spChg>
        <pc:spChg chg="mod">
          <ac:chgData name="kwon o hwang" userId="9e01780f946e1363" providerId="LiveId" clId="{B54D5D76-889A-4C1B-862E-C7A97EE964FA}" dt="2023-06-08T17:42:09.783" v="304" actId="1076"/>
          <ac:spMkLst>
            <pc:docMk/>
            <pc:sldMk cId="4114512567" sldId="635"/>
            <ac:spMk id="23" creationId="{1B20E3C4-4095-F591-A9ED-229808E747C0}"/>
          </ac:spMkLst>
        </pc:spChg>
        <pc:spChg chg="mod">
          <ac:chgData name="kwon o hwang" userId="9e01780f946e1363" providerId="LiveId" clId="{B54D5D76-889A-4C1B-862E-C7A97EE964FA}" dt="2023-06-08T17:42:48.432" v="318" actId="1076"/>
          <ac:spMkLst>
            <pc:docMk/>
            <pc:sldMk cId="4114512567" sldId="635"/>
            <ac:spMk id="25" creationId="{78B6002A-9D14-3CD0-1C5C-ACA073463DB2}"/>
          </ac:spMkLst>
        </pc:spChg>
        <pc:spChg chg="del mod">
          <ac:chgData name="kwon o hwang" userId="9e01780f946e1363" providerId="LiveId" clId="{B54D5D76-889A-4C1B-862E-C7A97EE964FA}" dt="2023-06-08T17:42:17.110" v="306" actId="478"/>
          <ac:spMkLst>
            <pc:docMk/>
            <pc:sldMk cId="4114512567" sldId="635"/>
            <ac:spMk id="37" creationId="{2CAE6235-422C-57EE-11B9-6BE5DF434E53}"/>
          </ac:spMkLst>
        </pc:spChg>
        <pc:spChg chg="mod">
          <ac:chgData name="kwon o hwang" userId="9e01780f946e1363" providerId="LiveId" clId="{B54D5D76-889A-4C1B-862E-C7A97EE964FA}" dt="2023-06-08T17:40:05.470" v="219" actId="1076"/>
          <ac:spMkLst>
            <pc:docMk/>
            <pc:sldMk cId="4114512567" sldId="635"/>
            <ac:spMk id="38" creationId="{6309A9BD-20CF-B8C8-3EE2-17EDA4F44044}"/>
          </ac:spMkLst>
        </pc:spChg>
        <pc:grpChg chg="mod">
          <ac:chgData name="kwon o hwang" userId="9e01780f946e1363" providerId="LiveId" clId="{B54D5D76-889A-4C1B-862E-C7A97EE964FA}" dt="2023-06-08T17:42:29.556" v="308" actId="1076"/>
          <ac:grpSpMkLst>
            <pc:docMk/>
            <pc:sldMk cId="4114512567" sldId="635"/>
            <ac:grpSpMk id="24" creationId="{3374DB3D-B214-A47B-5498-2901DFDCC110}"/>
          </ac:grpSpMkLst>
        </pc:grpChg>
        <pc:cxnChg chg="add mod">
          <ac:chgData name="kwon o hwang" userId="9e01780f946e1363" providerId="LiveId" clId="{B54D5D76-889A-4C1B-862E-C7A97EE964FA}" dt="2023-06-08T17:41:06.344" v="232" actId="571"/>
          <ac:cxnSpMkLst>
            <pc:docMk/>
            <pc:sldMk cId="4114512567" sldId="635"/>
            <ac:cxnSpMk id="16" creationId="{F24F772C-8716-0757-E768-4CEF69757886}"/>
          </ac:cxnSpMkLst>
        </pc:cxnChg>
        <pc:cxnChg chg="mod">
          <ac:chgData name="kwon o hwang" userId="9e01780f946e1363" providerId="LiveId" clId="{B54D5D76-889A-4C1B-862E-C7A97EE964FA}" dt="2023-06-08T17:42:02.727" v="303" actId="14100"/>
          <ac:cxnSpMkLst>
            <pc:docMk/>
            <pc:sldMk cId="4114512567" sldId="635"/>
            <ac:cxnSpMk id="20" creationId="{5287ED06-2C5D-2D12-7C6C-01007A22174A}"/>
          </ac:cxnSpMkLst>
        </pc:cxnChg>
        <pc:cxnChg chg="mod">
          <ac:chgData name="kwon o hwang" userId="9e01780f946e1363" providerId="LiveId" clId="{B54D5D76-889A-4C1B-862E-C7A97EE964FA}" dt="2023-06-08T17:40:05.470" v="219" actId="1076"/>
          <ac:cxnSpMkLst>
            <pc:docMk/>
            <pc:sldMk cId="4114512567" sldId="635"/>
            <ac:cxnSpMk id="27" creationId="{882A096B-953D-6C19-5372-72704B039407}"/>
          </ac:cxnSpMkLst>
        </pc:cxnChg>
        <pc:cxnChg chg="mod">
          <ac:chgData name="kwon o hwang" userId="9e01780f946e1363" providerId="LiveId" clId="{B54D5D76-889A-4C1B-862E-C7A97EE964FA}" dt="2023-06-08T17:40:05.470" v="219" actId="1076"/>
          <ac:cxnSpMkLst>
            <pc:docMk/>
            <pc:sldMk cId="4114512567" sldId="635"/>
            <ac:cxnSpMk id="31" creationId="{5E76ECF8-22E5-80AF-2916-C951B2ECD8EB}"/>
          </ac:cxnSpMkLst>
        </pc:cxnChg>
        <pc:cxnChg chg="mod">
          <ac:chgData name="kwon o hwang" userId="9e01780f946e1363" providerId="LiveId" clId="{B54D5D76-889A-4C1B-862E-C7A97EE964FA}" dt="2023-06-08T17:42:29.556" v="308" actId="1076"/>
          <ac:cxnSpMkLst>
            <pc:docMk/>
            <pc:sldMk cId="4114512567" sldId="635"/>
            <ac:cxnSpMk id="34" creationId="{29E7C8B4-64CD-9CBB-C315-E9E8F265E3A2}"/>
          </ac:cxnSpMkLst>
        </pc:cxnChg>
        <pc:cxnChg chg="mod">
          <ac:chgData name="kwon o hwang" userId="9e01780f946e1363" providerId="LiveId" clId="{B54D5D76-889A-4C1B-862E-C7A97EE964FA}" dt="2023-06-08T17:40:05.470" v="219" actId="1076"/>
          <ac:cxnSpMkLst>
            <pc:docMk/>
            <pc:sldMk cId="4114512567" sldId="635"/>
            <ac:cxnSpMk id="40" creationId="{381080A9-2FCB-040C-0AD4-88AB5471A9CB}"/>
          </ac:cxnSpMkLst>
        </pc:cxnChg>
        <pc:cxnChg chg="mod">
          <ac:chgData name="kwon o hwang" userId="9e01780f946e1363" providerId="LiveId" clId="{B54D5D76-889A-4C1B-862E-C7A97EE964FA}" dt="2023-06-08T17:40:05.470" v="219" actId="1076"/>
          <ac:cxnSpMkLst>
            <pc:docMk/>
            <pc:sldMk cId="4114512567" sldId="635"/>
            <ac:cxnSpMk id="43" creationId="{05D617C5-1BEE-AFB7-8274-BDC36DCA7F43}"/>
          </ac:cxnSpMkLst>
        </pc:cxnChg>
      </pc:sldChg>
      <pc:sldChg chg="del">
        <pc:chgData name="kwon o hwang" userId="9e01780f946e1363" providerId="LiveId" clId="{B54D5D76-889A-4C1B-862E-C7A97EE964FA}" dt="2023-06-12T18:54:16.014" v="1918" actId="47"/>
        <pc:sldMkLst>
          <pc:docMk/>
          <pc:sldMk cId="2703243872" sldId="636"/>
        </pc:sldMkLst>
      </pc:sldChg>
      <pc:sldChg chg="del">
        <pc:chgData name="kwon o hwang" userId="9e01780f946e1363" providerId="LiveId" clId="{B54D5D76-889A-4C1B-862E-C7A97EE964FA}" dt="2023-06-12T18:54:16.014" v="1918" actId="47"/>
        <pc:sldMkLst>
          <pc:docMk/>
          <pc:sldMk cId="2668208034" sldId="637"/>
        </pc:sldMkLst>
      </pc:sldChg>
      <pc:sldChg chg="del">
        <pc:chgData name="kwon o hwang" userId="9e01780f946e1363" providerId="LiveId" clId="{B54D5D76-889A-4C1B-862E-C7A97EE964FA}" dt="2023-06-12T18:54:16.014" v="1918" actId="47"/>
        <pc:sldMkLst>
          <pc:docMk/>
          <pc:sldMk cId="1437640584" sldId="638"/>
        </pc:sldMkLst>
      </pc:sldChg>
      <pc:sldChg chg="del">
        <pc:chgData name="kwon o hwang" userId="9e01780f946e1363" providerId="LiveId" clId="{B54D5D76-889A-4C1B-862E-C7A97EE964FA}" dt="2023-06-12T18:54:16.014" v="1918" actId="47"/>
        <pc:sldMkLst>
          <pc:docMk/>
          <pc:sldMk cId="3243939165" sldId="640"/>
        </pc:sldMkLst>
      </pc:sldChg>
      <pc:sldChg chg="del">
        <pc:chgData name="kwon o hwang" userId="9e01780f946e1363" providerId="LiveId" clId="{B54D5D76-889A-4C1B-862E-C7A97EE964FA}" dt="2023-06-12T18:54:16.014" v="1918" actId="47"/>
        <pc:sldMkLst>
          <pc:docMk/>
          <pc:sldMk cId="1610307617" sldId="641"/>
        </pc:sldMkLst>
      </pc:sldChg>
      <pc:sldChg chg="addSp delSp modSp add mod modNotesTx">
        <pc:chgData name="kwon o hwang" userId="9e01780f946e1363" providerId="LiveId" clId="{B54D5D76-889A-4C1B-862E-C7A97EE964FA}" dt="2023-06-15T01:50:48.222" v="4694" actId="2710"/>
        <pc:sldMkLst>
          <pc:docMk/>
          <pc:sldMk cId="1314629137" sldId="642"/>
        </pc:sldMkLst>
        <pc:spChg chg="mod">
          <ac:chgData name="kwon o hwang" userId="9e01780f946e1363" providerId="LiveId" clId="{B54D5D76-889A-4C1B-862E-C7A97EE964FA}" dt="2023-06-08T17:43:32.370" v="379" actId="20577"/>
          <ac:spMkLst>
            <pc:docMk/>
            <pc:sldMk cId="1314629137" sldId="642"/>
            <ac:spMk id="3" creationId="{00000000-0000-0000-0000-000000000000}"/>
          </ac:spMkLst>
        </pc:spChg>
        <pc:spChg chg="del">
          <ac:chgData name="kwon o hwang" userId="9e01780f946e1363" providerId="LiveId" clId="{B54D5D76-889A-4C1B-862E-C7A97EE964FA}" dt="2023-06-08T17:43:49.348" v="397" actId="478"/>
          <ac:spMkLst>
            <pc:docMk/>
            <pc:sldMk cId="1314629137" sldId="642"/>
            <ac:spMk id="5" creationId="{A3938EAC-F070-119B-007B-B7CBDD431F2C}"/>
          </ac:spMkLst>
        </pc:spChg>
        <pc:spChg chg="add mod">
          <ac:chgData name="kwon o hwang" userId="9e01780f946e1363" providerId="LiveId" clId="{B54D5D76-889A-4C1B-862E-C7A97EE964FA}" dt="2023-06-15T01:50:48.222" v="4694" actId="2710"/>
          <ac:spMkLst>
            <pc:docMk/>
            <pc:sldMk cId="1314629137" sldId="642"/>
            <ac:spMk id="6" creationId="{A6207B35-0340-12A4-6988-544FD03DE64A}"/>
          </ac:spMkLst>
        </pc:spChg>
        <pc:spChg chg="add del mod">
          <ac:chgData name="kwon o hwang" userId="9e01780f946e1363" providerId="LiveId" clId="{B54D5D76-889A-4C1B-862E-C7A97EE964FA}" dt="2023-06-15T00:35:00.166" v="2160" actId="478"/>
          <ac:spMkLst>
            <pc:docMk/>
            <pc:sldMk cId="1314629137" sldId="642"/>
            <ac:spMk id="19" creationId="{F6D44BAE-B8F8-D486-D3DF-3319F6B5B39E}"/>
          </ac:spMkLst>
        </pc:spChg>
        <pc:spChg chg="mod">
          <ac:chgData name="kwon o hwang" userId="9e01780f946e1363" providerId="LiveId" clId="{B54D5D76-889A-4C1B-862E-C7A97EE964FA}" dt="2023-06-08T17:43:55.410" v="399" actId="6549"/>
          <ac:spMkLst>
            <pc:docMk/>
            <pc:sldMk cId="1314629137" sldId="642"/>
            <ac:spMk id="25" creationId="{78B6002A-9D14-3CD0-1C5C-ACA073463DB2}"/>
          </ac:spMkLst>
        </pc:spChg>
        <pc:spChg chg="del">
          <ac:chgData name="kwon o hwang" userId="9e01780f946e1363" providerId="LiveId" clId="{B54D5D76-889A-4C1B-862E-C7A97EE964FA}" dt="2023-06-08T17:43:52.200" v="398" actId="478"/>
          <ac:spMkLst>
            <pc:docMk/>
            <pc:sldMk cId="1314629137" sldId="642"/>
            <ac:spMk id="38" creationId="{6309A9BD-20CF-B8C8-3EE2-17EDA4F44044}"/>
          </ac:spMkLst>
        </pc:spChg>
        <pc:grpChg chg="del">
          <ac:chgData name="kwon o hwang" userId="9e01780f946e1363" providerId="LiveId" clId="{B54D5D76-889A-4C1B-862E-C7A97EE964FA}" dt="2023-06-08T17:43:52.200" v="398" actId="478"/>
          <ac:grpSpMkLst>
            <pc:docMk/>
            <pc:sldMk cId="1314629137" sldId="642"/>
            <ac:grpSpMk id="24" creationId="{3374DB3D-B214-A47B-5498-2901DFDCC110}"/>
          </ac:grpSpMkLst>
        </pc:grpChg>
        <pc:picChg chg="add del mod">
          <ac:chgData name="kwon o hwang" userId="9e01780f946e1363" providerId="LiveId" clId="{B54D5D76-889A-4C1B-862E-C7A97EE964FA}" dt="2023-06-15T01:50:42.189" v="4692" actId="478"/>
          <ac:picMkLst>
            <pc:docMk/>
            <pc:sldMk cId="1314629137" sldId="642"/>
            <ac:picMk id="14" creationId="{E9DF373F-1E1E-3469-9DF3-EF3C98C3DCC0}"/>
          </ac:picMkLst>
        </pc:picChg>
        <pc:picChg chg="add del mod">
          <ac:chgData name="kwon o hwang" userId="9e01780f946e1363" providerId="LiveId" clId="{B54D5D76-889A-4C1B-862E-C7A97EE964FA}" dt="2023-06-15T01:50:42.749" v="4693" actId="478"/>
          <ac:picMkLst>
            <pc:docMk/>
            <pc:sldMk cId="1314629137" sldId="642"/>
            <ac:picMk id="18" creationId="{A486CA49-FBF7-43F1-C15F-DD2513FC9D0B}"/>
          </ac:picMkLst>
        </pc:picChg>
        <pc:cxnChg chg="del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16" creationId="{F24F772C-8716-0757-E768-4CEF69757886}"/>
          </ac:cxnSpMkLst>
        </pc:cxnChg>
        <pc:cxnChg chg="mod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20" creationId="{5287ED06-2C5D-2D12-7C6C-01007A22174A}"/>
          </ac:cxnSpMkLst>
        </pc:cxnChg>
        <pc:cxnChg chg="del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27" creationId="{882A096B-953D-6C19-5372-72704B039407}"/>
          </ac:cxnSpMkLst>
        </pc:cxnChg>
        <pc:cxnChg chg="del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31" creationId="{5E76ECF8-22E5-80AF-2916-C951B2ECD8EB}"/>
          </ac:cxnSpMkLst>
        </pc:cxnChg>
        <pc:cxnChg chg="del mod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34" creationId="{29E7C8B4-64CD-9CBB-C315-E9E8F265E3A2}"/>
          </ac:cxnSpMkLst>
        </pc:cxnChg>
        <pc:cxnChg chg="del mod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40" creationId="{381080A9-2FCB-040C-0AD4-88AB5471A9CB}"/>
          </ac:cxnSpMkLst>
        </pc:cxnChg>
        <pc:cxnChg chg="del mod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43" creationId="{05D617C5-1BEE-AFB7-8274-BDC36DCA7F43}"/>
          </ac:cxnSpMkLst>
        </pc:cxnChg>
      </pc:sldChg>
      <pc:sldChg chg="addSp delSp modSp add mod modNotesTx">
        <pc:chgData name="kwon o hwang" userId="9e01780f946e1363" providerId="LiveId" clId="{B54D5D76-889A-4C1B-862E-C7A97EE964FA}" dt="2023-06-15T02:01:17.180" v="6647" actId="20577"/>
        <pc:sldMkLst>
          <pc:docMk/>
          <pc:sldMk cId="667025008" sldId="643"/>
        </pc:sldMkLst>
        <pc:spChg chg="add mod">
          <ac:chgData name="kwon o hwang" userId="9e01780f946e1363" providerId="LiveId" clId="{B54D5D76-889A-4C1B-862E-C7A97EE964FA}" dt="2023-06-15T00:43:51.902" v="2784"/>
          <ac:spMkLst>
            <pc:docMk/>
            <pc:sldMk cId="667025008" sldId="643"/>
            <ac:spMk id="2" creationId="{658F8EC0-5F85-67C1-FCCF-B0CC06CFCAC8}"/>
          </ac:spMkLst>
        </pc:spChg>
        <pc:spChg chg="mod">
          <ac:chgData name="kwon o hwang" userId="9e01780f946e1363" providerId="LiveId" clId="{B54D5D76-889A-4C1B-862E-C7A97EE964FA}" dt="2023-06-15T00:40:52.957" v="2646"/>
          <ac:spMkLst>
            <pc:docMk/>
            <pc:sldMk cId="667025008" sldId="643"/>
            <ac:spMk id="3" creationId="{00000000-0000-0000-0000-000000000000}"/>
          </ac:spMkLst>
        </pc:spChg>
        <pc:spChg chg="add mod">
          <ac:chgData name="kwon o hwang" userId="9e01780f946e1363" providerId="LiveId" clId="{B54D5D76-889A-4C1B-862E-C7A97EE964FA}" dt="2023-06-15T00:44:14.620" v="2788" actId="14100"/>
          <ac:spMkLst>
            <pc:docMk/>
            <pc:sldMk cId="667025008" sldId="643"/>
            <ac:spMk id="4" creationId="{D68CD9C1-8622-A032-C10B-507625038224}"/>
          </ac:spMkLst>
        </pc:spChg>
        <pc:spChg chg="add mod">
          <ac:chgData name="kwon o hwang" userId="9e01780f946e1363" providerId="LiveId" clId="{B54D5D76-889A-4C1B-862E-C7A97EE964FA}" dt="2023-06-15T00:43:43.473" v="2780"/>
          <ac:spMkLst>
            <pc:docMk/>
            <pc:sldMk cId="667025008" sldId="643"/>
            <ac:spMk id="5" creationId="{0677C807-1622-2E45-C538-B4D23300C8F7}"/>
          </ac:spMkLst>
        </pc:spChg>
        <pc:spChg chg="mod">
          <ac:chgData name="kwon o hwang" userId="9e01780f946e1363" providerId="LiveId" clId="{B54D5D76-889A-4C1B-862E-C7A97EE964FA}" dt="2023-06-15T00:42:11.085" v="2657" actId="1076"/>
          <ac:spMkLst>
            <pc:docMk/>
            <pc:sldMk cId="667025008" sldId="643"/>
            <ac:spMk id="6" creationId="{A6207B35-0340-12A4-6988-544FD03DE64A}"/>
          </ac:spMkLst>
        </pc:spChg>
        <pc:spChg chg="add mod">
          <ac:chgData name="kwon o hwang" userId="9e01780f946e1363" providerId="LiveId" clId="{B54D5D76-889A-4C1B-862E-C7A97EE964FA}" dt="2023-06-15T00:45:31.354" v="2815"/>
          <ac:spMkLst>
            <pc:docMk/>
            <pc:sldMk cId="667025008" sldId="643"/>
            <ac:spMk id="7" creationId="{002059B9-F4A1-3BBE-203D-76938140D1F1}"/>
          </ac:spMkLst>
        </pc:spChg>
        <pc:spChg chg="del">
          <ac:chgData name="kwon o hwang" userId="9e01780f946e1363" providerId="LiveId" clId="{B54D5D76-889A-4C1B-862E-C7A97EE964FA}" dt="2023-06-08T17:53:46.174" v="1100" actId="478"/>
          <ac:spMkLst>
            <pc:docMk/>
            <pc:sldMk cId="667025008" sldId="643"/>
            <ac:spMk id="19" creationId="{F6D44BAE-B8F8-D486-D3DF-3319F6B5B39E}"/>
          </ac:spMkLst>
        </pc:spChg>
        <pc:picChg chg="del">
          <ac:chgData name="kwon o hwang" userId="9e01780f946e1363" providerId="LiveId" clId="{B54D5D76-889A-4C1B-862E-C7A97EE964FA}" dt="2023-06-08T17:53:44.606" v="1098" actId="478"/>
          <ac:picMkLst>
            <pc:docMk/>
            <pc:sldMk cId="667025008" sldId="643"/>
            <ac:picMk id="14" creationId="{E9DF373F-1E1E-3469-9DF3-EF3C98C3DCC0}"/>
          </ac:picMkLst>
        </pc:picChg>
        <pc:picChg chg="del">
          <ac:chgData name="kwon o hwang" userId="9e01780f946e1363" providerId="LiveId" clId="{B54D5D76-889A-4C1B-862E-C7A97EE964FA}" dt="2023-06-08T17:53:44.998" v="1099" actId="478"/>
          <ac:picMkLst>
            <pc:docMk/>
            <pc:sldMk cId="667025008" sldId="643"/>
            <ac:picMk id="18" creationId="{A486CA49-FBF7-43F1-C15F-DD2513FC9D0B}"/>
          </ac:picMkLst>
        </pc:picChg>
        <pc:picChg chg="add mod">
          <ac:chgData name="kwon o hwang" userId="9e01780f946e1363" providerId="LiveId" clId="{B54D5D76-889A-4C1B-862E-C7A97EE964FA}" dt="2023-06-15T00:42:17.098" v="2660" actId="1076"/>
          <ac:picMkLst>
            <pc:docMk/>
            <pc:sldMk cId="667025008" sldId="643"/>
            <ac:picMk id="1026" creationId="{48DB61B4-3350-3417-2998-5DBDEF2E6C23}"/>
          </ac:picMkLst>
        </pc:picChg>
        <pc:picChg chg="add mod">
          <ac:chgData name="kwon o hwang" userId="9e01780f946e1363" providerId="LiveId" clId="{B54D5D76-889A-4C1B-862E-C7A97EE964FA}" dt="2023-06-15T00:44:11.764" v="2787" actId="1076"/>
          <ac:picMkLst>
            <pc:docMk/>
            <pc:sldMk cId="667025008" sldId="643"/>
            <ac:picMk id="1028" creationId="{66BA177C-23F5-8D53-B661-52E7F3B43664}"/>
          </ac:picMkLst>
        </pc:picChg>
      </pc:sldChg>
      <pc:sldChg chg="addSp delSp modSp add del mod">
        <pc:chgData name="kwon o hwang" userId="9e01780f946e1363" providerId="LiveId" clId="{B54D5D76-889A-4C1B-862E-C7A97EE964FA}" dt="2023-06-15T02:05:46.931" v="7086" actId="47"/>
        <pc:sldMkLst>
          <pc:docMk/>
          <pc:sldMk cId="464984048" sldId="644"/>
        </pc:sldMkLst>
        <pc:spChg chg="mod">
          <ac:chgData name="kwon o hwang" userId="9e01780f946e1363" providerId="LiveId" clId="{B54D5D76-889A-4C1B-862E-C7A97EE964FA}" dt="2023-06-15T00:49:10.281" v="2963"/>
          <ac:spMkLst>
            <pc:docMk/>
            <pc:sldMk cId="464984048" sldId="644"/>
            <ac:spMk id="3" creationId="{00000000-0000-0000-0000-000000000000}"/>
          </ac:spMkLst>
        </pc:spChg>
        <pc:spChg chg="add del mod">
          <ac:chgData name="kwon o hwang" userId="9e01780f946e1363" providerId="LiveId" clId="{B54D5D76-889A-4C1B-862E-C7A97EE964FA}" dt="2023-06-15T00:49:51.833" v="2967" actId="478"/>
          <ac:spMkLst>
            <pc:docMk/>
            <pc:sldMk cId="464984048" sldId="644"/>
            <ac:spMk id="5" creationId="{E7B7CA1C-287B-D95E-3763-8995A129B947}"/>
          </ac:spMkLst>
        </pc:spChg>
        <pc:spChg chg="del mod">
          <ac:chgData name="kwon o hwang" userId="9e01780f946e1363" providerId="LiveId" clId="{B54D5D76-889A-4C1B-862E-C7A97EE964FA}" dt="2023-06-15T00:49:13.906" v="2965" actId="478"/>
          <ac:spMkLst>
            <pc:docMk/>
            <pc:sldMk cId="464984048" sldId="644"/>
            <ac:spMk id="6" creationId="{A6207B35-0340-12A4-6988-544FD03DE64A}"/>
          </ac:spMkLst>
        </pc:spChg>
        <pc:picChg chg="add del mod">
          <ac:chgData name="kwon o hwang" userId="9e01780f946e1363" providerId="LiveId" clId="{B54D5D76-889A-4C1B-862E-C7A97EE964FA}" dt="2023-06-15T00:49:12.065" v="2964" actId="478"/>
          <ac:picMkLst>
            <pc:docMk/>
            <pc:sldMk cId="464984048" sldId="644"/>
            <ac:picMk id="4" creationId="{088A7E58-C6A3-F352-3A60-0BC28EB25176}"/>
          </ac:picMkLst>
        </pc:picChg>
        <pc:picChg chg="add del">
          <ac:chgData name="kwon o hwang" userId="9e01780f946e1363" providerId="LiveId" clId="{B54D5D76-889A-4C1B-862E-C7A97EE964FA}" dt="2023-06-08T18:05:47.158" v="1823" actId="478"/>
          <ac:picMkLst>
            <pc:docMk/>
            <pc:sldMk cId="464984048" sldId="644"/>
            <ac:picMk id="7" creationId="{111A42E6-7741-3D41-2A2E-AEA2A0514BDD}"/>
          </ac:picMkLst>
        </pc:picChg>
        <pc:picChg chg="add mod">
          <ac:chgData name="kwon o hwang" userId="9e01780f946e1363" providerId="LiveId" clId="{B54D5D76-889A-4C1B-862E-C7A97EE964FA}" dt="2023-06-15T01:29:16.629" v="3430" actId="1076"/>
          <ac:picMkLst>
            <pc:docMk/>
            <pc:sldMk cId="464984048" sldId="644"/>
            <ac:picMk id="8" creationId="{8ECA9DEC-7BB8-4AEA-733C-3AC42690A7D8}"/>
          </ac:picMkLst>
        </pc:picChg>
      </pc:sldChg>
      <pc:sldChg chg="addSp delSp modSp add mod modNotesTx">
        <pc:chgData name="kwon o hwang" userId="9e01780f946e1363" providerId="LiveId" clId="{B54D5D76-889A-4C1B-862E-C7A97EE964FA}" dt="2023-06-15T16:40:40.588" v="11370" actId="20577"/>
        <pc:sldMkLst>
          <pc:docMk/>
          <pc:sldMk cId="2652540399" sldId="645"/>
        </pc:sldMkLst>
        <pc:spChg chg="add mod">
          <ac:chgData name="kwon o hwang" userId="9e01780f946e1363" providerId="LiveId" clId="{B54D5D76-889A-4C1B-862E-C7A97EE964FA}" dt="2023-06-15T14:56:03.649" v="8522" actId="1076"/>
          <ac:spMkLst>
            <pc:docMk/>
            <pc:sldMk cId="2652540399" sldId="645"/>
            <ac:spMk id="2" creationId="{050C8D1F-A622-4438-9EFA-119FDA42BA3B}"/>
          </ac:spMkLst>
        </pc:spChg>
        <pc:spChg chg="mod">
          <ac:chgData name="kwon o hwang" userId="9e01780f946e1363" providerId="LiveId" clId="{B54D5D76-889A-4C1B-862E-C7A97EE964FA}" dt="2023-06-15T01:27:04.004" v="3265"/>
          <ac:spMkLst>
            <pc:docMk/>
            <pc:sldMk cId="2652540399" sldId="645"/>
            <ac:spMk id="3" creationId="{00000000-0000-0000-0000-000000000000}"/>
          </ac:spMkLst>
        </pc:spChg>
        <pc:spChg chg="add mod">
          <ac:chgData name="kwon o hwang" userId="9e01780f946e1363" providerId="LiveId" clId="{B54D5D76-889A-4C1B-862E-C7A97EE964FA}" dt="2023-06-15T14:56:11.303" v="8525" actId="1076"/>
          <ac:spMkLst>
            <pc:docMk/>
            <pc:sldMk cId="2652540399" sldId="645"/>
            <ac:spMk id="4" creationId="{A5C42E6E-2D8C-86B3-5C93-4031DCD24196}"/>
          </ac:spMkLst>
        </pc:spChg>
        <pc:spChg chg="mod">
          <ac:chgData name="kwon o hwang" userId="9e01780f946e1363" providerId="LiveId" clId="{B54D5D76-889A-4C1B-862E-C7A97EE964FA}" dt="2023-06-15T14:52:28.447" v="8314" actId="14100"/>
          <ac:spMkLst>
            <pc:docMk/>
            <pc:sldMk cId="2652540399" sldId="645"/>
            <ac:spMk id="6" creationId="{A6207B35-0340-12A4-6988-544FD03DE64A}"/>
          </ac:spMkLst>
        </pc:spChg>
        <pc:spChg chg="add del">
          <ac:chgData name="kwon o hwang" userId="9e01780f946e1363" providerId="LiveId" clId="{B54D5D76-889A-4C1B-862E-C7A97EE964FA}" dt="2023-06-15T16:20:24.304" v="10357" actId="478"/>
          <ac:spMkLst>
            <pc:docMk/>
            <pc:sldMk cId="2652540399" sldId="645"/>
            <ac:spMk id="7" creationId="{C65821DE-7FF3-ED93-B358-CD470158B9A4}"/>
          </ac:spMkLst>
        </pc:spChg>
        <pc:spChg chg="add">
          <ac:chgData name="kwon o hwang" userId="9e01780f946e1363" providerId="LiveId" clId="{B54D5D76-889A-4C1B-862E-C7A97EE964FA}" dt="2023-06-15T16:20:33.371" v="10358" actId="22"/>
          <ac:spMkLst>
            <pc:docMk/>
            <pc:sldMk cId="2652540399" sldId="645"/>
            <ac:spMk id="9" creationId="{15476BBF-1F10-B1B5-F46C-D135265D9F37}"/>
          </ac:spMkLst>
        </pc:spChg>
        <pc:picChg chg="del">
          <ac:chgData name="kwon o hwang" userId="9e01780f946e1363" providerId="LiveId" clId="{B54D5D76-889A-4C1B-862E-C7A97EE964FA}" dt="2023-06-15T01:27:05.119" v="3266" actId="478"/>
          <ac:picMkLst>
            <pc:docMk/>
            <pc:sldMk cId="2652540399" sldId="645"/>
            <ac:picMk id="4" creationId="{088A7E58-C6A3-F352-3A60-0BC28EB25176}"/>
          </ac:picMkLst>
        </pc:picChg>
        <pc:picChg chg="add mod">
          <ac:chgData name="kwon o hwang" userId="9e01780f946e1363" providerId="LiveId" clId="{B54D5D76-889A-4C1B-862E-C7A97EE964FA}" dt="2023-06-15T14:56:06" v="8523" actId="1076"/>
          <ac:picMkLst>
            <pc:docMk/>
            <pc:sldMk cId="2652540399" sldId="645"/>
            <ac:picMk id="1026" creationId="{CBC7E918-9BFF-92B3-8C40-BB1C1E2EA4C8}"/>
          </ac:picMkLst>
        </pc:picChg>
      </pc:sldChg>
      <pc:sldChg chg="modSp add del mod">
        <pc:chgData name="kwon o hwang" userId="9e01780f946e1363" providerId="LiveId" clId="{B54D5D76-889A-4C1B-862E-C7A97EE964FA}" dt="2023-06-15T01:39:43.275" v="3632" actId="47"/>
        <pc:sldMkLst>
          <pc:docMk/>
          <pc:sldMk cId="4245134503" sldId="646"/>
        </pc:sldMkLst>
        <pc:spChg chg="mod">
          <ac:chgData name="kwon o hwang" userId="9e01780f946e1363" providerId="LiveId" clId="{B54D5D76-889A-4C1B-862E-C7A97EE964FA}" dt="2023-06-08T18:08:30.769" v="1915" actId="20577"/>
          <ac:spMkLst>
            <pc:docMk/>
            <pc:sldMk cId="4245134503" sldId="646"/>
            <ac:spMk id="3" creationId="{00000000-0000-0000-0000-000000000000}"/>
          </ac:spMkLst>
        </pc:spChg>
      </pc:sldChg>
      <pc:sldChg chg="delSp modSp add mod modNotesTx">
        <pc:chgData name="kwon o hwang" userId="9e01780f946e1363" providerId="LiveId" clId="{B54D5D76-889A-4C1B-862E-C7A97EE964FA}" dt="2023-06-15T01:57:32.636" v="5998" actId="20577"/>
        <pc:sldMkLst>
          <pc:docMk/>
          <pc:sldMk cId="2472056223" sldId="647"/>
        </pc:sldMkLst>
        <pc:spChg chg="mod">
          <ac:chgData name="kwon o hwang" userId="9e01780f946e1363" providerId="LiveId" clId="{B54D5D76-889A-4C1B-862E-C7A97EE964FA}" dt="2023-06-15T00:35:38.907" v="2209" actId="20577"/>
          <ac:spMkLst>
            <pc:docMk/>
            <pc:sldMk cId="2472056223" sldId="647"/>
            <ac:spMk id="3" creationId="{00000000-0000-0000-0000-000000000000}"/>
          </ac:spMkLst>
        </pc:spChg>
        <pc:spChg chg="mod">
          <ac:chgData name="kwon o hwang" userId="9e01780f946e1363" providerId="LiveId" clId="{B54D5D76-889A-4C1B-862E-C7A97EE964FA}" dt="2023-06-15T00:40:21.832" v="2616" actId="20577"/>
          <ac:spMkLst>
            <pc:docMk/>
            <pc:sldMk cId="2472056223" sldId="647"/>
            <ac:spMk id="6" creationId="{A6207B35-0340-12A4-6988-544FD03DE64A}"/>
          </ac:spMkLst>
        </pc:spChg>
        <pc:picChg chg="del">
          <ac:chgData name="kwon o hwang" userId="9e01780f946e1363" providerId="LiveId" clId="{B54D5D76-889A-4C1B-862E-C7A97EE964FA}" dt="2023-06-15T00:35:41.910" v="2210" actId="478"/>
          <ac:picMkLst>
            <pc:docMk/>
            <pc:sldMk cId="2472056223" sldId="647"/>
            <ac:picMk id="14" creationId="{E9DF373F-1E1E-3469-9DF3-EF3C98C3DCC0}"/>
          </ac:picMkLst>
        </pc:picChg>
        <pc:picChg chg="del">
          <ac:chgData name="kwon o hwang" userId="9e01780f946e1363" providerId="LiveId" clId="{B54D5D76-889A-4C1B-862E-C7A97EE964FA}" dt="2023-06-15T00:35:42.273" v="2211" actId="478"/>
          <ac:picMkLst>
            <pc:docMk/>
            <pc:sldMk cId="2472056223" sldId="647"/>
            <ac:picMk id="18" creationId="{A486CA49-FBF7-43F1-C15F-DD2513FC9D0B}"/>
          </ac:picMkLst>
        </pc:picChg>
      </pc:sldChg>
      <pc:sldChg chg="addSp delSp modSp add mod modNotesTx">
        <pc:chgData name="kwon o hwang" userId="9e01780f946e1363" providerId="LiveId" clId="{B54D5D76-889A-4C1B-862E-C7A97EE964FA}" dt="2023-06-15T02:05:39.473" v="7085" actId="20577"/>
        <pc:sldMkLst>
          <pc:docMk/>
          <pc:sldMk cId="1874338634" sldId="648"/>
        </pc:sldMkLst>
        <pc:spChg chg="mod">
          <ac:chgData name="kwon o hwang" userId="9e01780f946e1363" providerId="LiveId" clId="{B54D5D76-889A-4C1B-862E-C7A97EE964FA}" dt="2023-06-15T00:48:39.876" v="2921" actId="1076"/>
          <ac:spMkLst>
            <pc:docMk/>
            <pc:sldMk cId="1874338634" sldId="648"/>
            <ac:spMk id="2" creationId="{658F8EC0-5F85-67C1-FCCF-B0CC06CFCAC8}"/>
          </ac:spMkLst>
        </pc:spChg>
        <pc:spChg chg="mod">
          <ac:chgData name="kwon o hwang" userId="9e01780f946e1363" providerId="LiveId" clId="{B54D5D76-889A-4C1B-862E-C7A97EE964FA}" dt="2023-06-15T00:45:53.740" v="2876" actId="20577"/>
          <ac:spMkLst>
            <pc:docMk/>
            <pc:sldMk cId="1874338634" sldId="648"/>
            <ac:spMk id="3" creationId="{00000000-0000-0000-0000-000000000000}"/>
          </ac:spMkLst>
        </pc:spChg>
        <pc:spChg chg="mod">
          <ac:chgData name="kwon o hwang" userId="9e01780f946e1363" providerId="LiveId" clId="{B54D5D76-889A-4C1B-862E-C7A97EE964FA}" dt="2023-06-15T00:48:39.876" v="2921" actId="1076"/>
          <ac:spMkLst>
            <pc:docMk/>
            <pc:sldMk cId="1874338634" sldId="648"/>
            <ac:spMk id="4" creationId="{D68CD9C1-8622-A032-C10B-507625038224}"/>
          </ac:spMkLst>
        </pc:spChg>
        <pc:spChg chg="mod">
          <ac:chgData name="kwon o hwang" userId="9e01780f946e1363" providerId="LiveId" clId="{B54D5D76-889A-4C1B-862E-C7A97EE964FA}" dt="2023-06-15T00:48:39.876" v="2921" actId="1076"/>
          <ac:spMkLst>
            <pc:docMk/>
            <pc:sldMk cId="1874338634" sldId="648"/>
            <ac:spMk id="5" creationId="{0677C807-1622-2E45-C538-B4D23300C8F7}"/>
          </ac:spMkLst>
        </pc:spChg>
        <pc:spChg chg="del">
          <ac:chgData name="kwon o hwang" userId="9e01780f946e1363" providerId="LiveId" clId="{B54D5D76-889A-4C1B-862E-C7A97EE964FA}" dt="2023-06-15T00:46:27.672" v="2910" actId="478"/>
          <ac:spMkLst>
            <pc:docMk/>
            <pc:sldMk cId="1874338634" sldId="648"/>
            <ac:spMk id="7" creationId="{002059B9-F4A1-3BBE-203D-76938140D1F1}"/>
          </ac:spMkLst>
        </pc:spChg>
        <pc:spChg chg="add del mod">
          <ac:chgData name="kwon o hwang" userId="9e01780f946e1363" providerId="LiveId" clId="{B54D5D76-889A-4C1B-862E-C7A97EE964FA}" dt="2023-06-15T00:47:52.815" v="2916" actId="478"/>
          <ac:spMkLst>
            <pc:docMk/>
            <pc:sldMk cId="1874338634" sldId="648"/>
            <ac:spMk id="9" creationId="{4E8E8EFD-5BCE-0519-9BC9-2BEA97E8889F}"/>
          </ac:spMkLst>
        </pc:spChg>
        <pc:spChg chg="add mod">
          <ac:chgData name="kwon o hwang" userId="9e01780f946e1363" providerId="LiveId" clId="{B54D5D76-889A-4C1B-862E-C7A97EE964FA}" dt="2023-06-15T02:03:41.620" v="6982" actId="1076"/>
          <ac:spMkLst>
            <pc:docMk/>
            <pc:sldMk cId="1874338634" sldId="648"/>
            <ac:spMk id="10" creationId="{5F171F31-7D02-F791-F01D-A3F5AF25DBBA}"/>
          </ac:spMkLst>
        </pc:spChg>
        <pc:spChg chg="add mod">
          <ac:chgData name="kwon o hwang" userId="9e01780f946e1363" providerId="LiveId" clId="{B54D5D76-889A-4C1B-862E-C7A97EE964FA}" dt="2023-06-15T02:04:02.748" v="6997" actId="1076"/>
          <ac:spMkLst>
            <pc:docMk/>
            <pc:sldMk cId="1874338634" sldId="648"/>
            <ac:spMk id="14" creationId="{5162393A-53FB-4888-4461-22CE34121551}"/>
          </ac:spMkLst>
        </pc:spChg>
        <pc:spChg chg="mod">
          <ac:chgData name="kwon o hwang" userId="9e01780f946e1363" providerId="LiveId" clId="{B54D5D76-889A-4C1B-862E-C7A97EE964FA}" dt="2023-06-15T00:48:34.139" v="2920" actId="1076"/>
          <ac:spMkLst>
            <pc:docMk/>
            <pc:sldMk cId="1874338634" sldId="648"/>
            <ac:spMk id="25" creationId="{78B6002A-9D14-3CD0-1C5C-ACA073463DB2}"/>
          </ac:spMkLst>
        </pc:spChg>
        <pc:picChg chg="add mod">
          <ac:chgData name="kwon o hwang" userId="9e01780f946e1363" providerId="LiveId" clId="{B54D5D76-889A-4C1B-862E-C7A97EE964FA}" dt="2023-06-15T00:48:54.140" v="2923" actId="1076"/>
          <ac:picMkLst>
            <pc:docMk/>
            <pc:sldMk cId="1874338634" sldId="648"/>
            <ac:picMk id="11" creationId="{9C8BE66D-0058-EABD-8FDF-AD96A8776F90}"/>
          </ac:picMkLst>
        </pc:picChg>
        <pc:picChg chg="mod">
          <ac:chgData name="kwon o hwang" userId="9e01780f946e1363" providerId="LiveId" clId="{B54D5D76-889A-4C1B-862E-C7A97EE964FA}" dt="2023-06-15T00:48:39.876" v="2921" actId="1076"/>
          <ac:picMkLst>
            <pc:docMk/>
            <pc:sldMk cId="1874338634" sldId="648"/>
            <ac:picMk id="1026" creationId="{48DB61B4-3350-3417-2998-5DBDEF2E6C23}"/>
          </ac:picMkLst>
        </pc:picChg>
        <pc:picChg chg="mod">
          <ac:chgData name="kwon o hwang" userId="9e01780f946e1363" providerId="LiveId" clId="{B54D5D76-889A-4C1B-862E-C7A97EE964FA}" dt="2023-06-15T00:48:39.876" v="2921" actId="1076"/>
          <ac:picMkLst>
            <pc:docMk/>
            <pc:sldMk cId="1874338634" sldId="648"/>
            <ac:picMk id="1028" creationId="{66BA177C-23F5-8D53-B661-52E7F3B43664}"/>
          </ac:picMkLst>
        </pc:picChg>
        <pc:cxnChg chg="add mod">
          <ac:chgData name="kwon o hwang" userId="9e01780f946e1363" providerId="LiveId" clId="{B54D5D76-889A-4C1B-862E-C7A97EE964FA}" dt="2023-06-15T02:03:08.006" v="6948" actId="208"/>
          <ac:cxnSpMkLst>
            <pc:docMk/>
            <pc:sldMk cId="1874338634" sldId="648"/>
            <ac:cxnSpMk id="8" creationId="{4364DBA3-3848-9D58-8E9B-5321319C89EA}"/>
          </ac:cxnSpMkLst>
        </pc:cxnChg>
        <pc:cxnChg chg="add mod">
          <ac:chgData name="kwon o hwang" userId="9e01780f946e1363" providerId="LiveId" clId="{B54D5D76-889A-4C1B-862E-C7A97EE964FA}" dt="2023-06-15T02:03:49.708" v="6984" actId="14100"/>
          <ac:cxnSpMkLst>
            <pc:docMk/>
            <pc:sldMk cId="1874338634" sldId="648"/>
            <ac:cxnSpMk id="12" creationId="{35DF6363-C510-CF08-E3D5-97F3B213D033}"/>
          </ac:cxnSpMkLst>
        </pc:cxnChg>
      </pc:sldChg>
      <pc:sldChg chg="addSp delSp modSp add mod modNotesTx">
        <pc:chgData name="kwon o hwang" userId="9e01780f946e1363" providerId="LiveId" clId="{B54D5D76-889A-4C1B-862E-C7A97EE964FA}" dt="2023-06-15T02:10:41.383" v="8174" actId="20577"/>
        <pc:sldMkLst>
          <pc:docMk/>
          <pc:sldMk cId="1122257976" sldId="649"/>
        </pc:sldMkLst>
        <pc:spChg chg="add mod">
          <ac:chgData name="kwon o hwang" userId="9e01780f946e1363" providerId="LiveId" clId="{B54D5D76-889A-4C1B-862E-C7A97EE964FA}" dt="2023-06-15T01:07:10.703" v="3160"/>
          <ac:spMkLst>
            <pc:docMk/>
            <pc:sldMk cId="1122257976" sldId="649"/>
            <ac:spMk id="2" creationId="{EF24A619-2EED-226B-3C78-8A0F1FC94C7E}"/>
          </ac:spMkLst>
        </pc:spChg>
        <pc:spChg chg="add mod">
          <ac:chgData name="kwon o hwang" userId="9e01780f946e1363" providerId="LiveId" clId="{B54D5D76-889A-4C1B-862E-C7A97EE964FA}" dt="2023-06-15T00:56:33.155" v="3099" actId="1076"/>
          <ac:spMkLst>
            <pc:docMk/>
            <pc:sldMk cId="1122257976" sldId="649"/>
            <ac:spMk id="4" creationId="{C758686D-36A8-3A1E-E29B-04568F95D864}"/>
          </ac:spMkLst>
        </pc:spChg>
        <pc:spChg chg="add del mod">
          <ac:chgData name="kwon o hwang" userId="9e01780f946e1363" providerId="LiveId" clId="{B54D5D76-889A-4C1B-862E-C7A97EE964FA}" dt="2023-06-15T01:00:41.824" v="3104" actId="478"/>
          <ac:spMkLst>
            <pc:docMk/>
            <pc:sldMk cId="1122257976" sldId="649"/>
            <ac:spMk id="5" creationId="{7F539C08-AD29-05B7-8436-47517C9E7CAC}"/>
          </ac:spMkLst>
        </pc:spChg>
        <pc:spChg chg="add mod">
          <ac:chgData name="kwon o hwang" userId="9e01780f946e1363" providerId="LiveId" clId="{B54D5D76-889A-4C1B-862E-C7A97EE964FA}" dt="2023-06-15T01:39:32.603" v="3630" actId="1076"/>
          <ac:spMkLst>
            <pc:docMk/>
            <pc:sldMk cId="1122257976" sldId="649"/>
            <ac:spMk id="5" creationId="{A6DC753D-235E-F25A-1156-D13C4706F9FE}"/>
          </ac:spMkLst>
        </pc:spChg>
        <pc:spChg chg="add mod">
          <ac:chgData name="kwon o hwang" userId="9e01780f946e1363" providerId="LiveId" clId="{B54D5D76-889A-4C1B-862E-C7A97EE964FA}" dt="2023-06-15T01:02:09.198" v="3136" actId="2710"/>
          <ac:spMkLst>
            <pc:docMk/>
            <pc:sldMk cId="1122257976" sldId="649"/>
            <ac:spMk id="6" creationId="{336BAAE4-48CD-A511-2C32-37A34CE449D3}"/>
          </ac:spMkLst>
        </pc:spChg>
        <pc:spChg chg="add mod">
          <ac:chgData name="kwon o hwang" userId="9e01780f946e1363" providerId="LiveId" clId="{B54D5D76-889A-4C1B-862E-C7A97EE964FA}" dt="2023-06-15T01:12:49.419" v="3243" actId="688"/>
          <ac:spMkLst>
            <pc:docMk/>
            <pc:sldMk cId="1122257976" sldId="649"/>
            <ac:spMk id="9" creationId="{A8EEC5D7-98C2-D689-956C-E7656F2CE56C}"/>
          </ac:spMkLst>
        </pc:spChg>
        <pc:spChg chg="add mod">
          <ac:chgData name="kwon o hwang" userId="9e01780f946e1363" providerId="LiveId" clId="{B54D5D76-889A-4C1B-862E-C7A97EE964FA}" dt="2023-06-15T01:12:53.083" v="3244" actId="1076"/>
          <ac:spMkLst>
            <pc:docMk/>
            <pc:sldMk cId="1122257976" sldId="649"/>
            <ac:spMk id="10" creationId="{253DA59D-BDA0-DAED-D290-C307CAD7601B}"/>
          </ac:spMkLst>
        </pc:spChg>
        <pc:spChg chg="del mod">
          <ac:chgData name="kwon o hwang" userId="9e01780f946e1363" providerId="LiveId" clId="{B54D5D76-889A-4C1B-862E-C7A97EE964FA}" dt="2023-06-15T00:55:05.631" v="3079" actId="478"/>
          <ac:spMkLst>
            <pc:docMk/>
            <pc:sldMk cId="1122257976" sldId="649"/>
            <ac:spMk id="25" creationId="{78B6002A-9D14-3CD0-1C5C-ACA073463DB2}"/>
          </ac:spMkLst>
        </pc:spChg>
        <pc:picChg chg="add mod">
          <ac:chgData name="kwon o hwang" userId="9e01780f946e1363" providerId="LiveId" clId="{B54D5D76-889A-4C1B-862E-C7A97EE964FA}" dt="2023-06-15T01:39:35.051" v="3631" actId="14100"/>
          <ac:picMkLst>
            <pc:docMk/>
            <pc:sldMk cId="1122257976" sldId="649"/>
            <ac:picMk id="7" creationId="{77E1D9EA-148D-EA8F-098F-5ED2CD3D9345}"/>
          </ac:picMkLst>
        </pc:picChg>
        <pc:picChg chg="del">
          <ac:chgData name="kwon o hwang" userId="9e01780f946e1363" providerId="LiveId" clId="{B54D5D76-889A-4C1B-862E-C7A97EE964FA}" dt="2023-06-15T00:53:05.250" v="2972" actId="478"/>
          <ac:picMkLst>
            <pc:docMk/>
            <pc:sldMk cId="1122257976" sldId="649"/>
            <ac:picMk id="8" creationId="{8ECA9DEC-7BB8-4AEA-733C-3AC42690A7D8}"/>
          </ac:picMkLst>
        </pc:picChg>
        <pc:picChg chg="add mod">
          <ac:chgData name="kwon o hwang" userId="9e01780f946e1363" providerId="LiveId" clId="{B54D5D76-889A-4C1B-862E-C7A97EE964FA}" dt="2023-06-15T01:12:37.299" v="3240" actId="688"/>
          <ac:picMkLst>
            <pc:docMk/>
            <pc:sldMk cId="1122257976" sldId="649"/>
            <ac:picMk id="2050" creationId="{87E78DD1-237B-36F4-61ED-D279CA1D27CF}"/>
          </ac:picMkLst>
        </pc:picChg>
      </pc:sldChg>
      <pc:sldChg chg="addSp delSp modSp add mod modNotesTx">
        <pc:chgData name="kwon o hwang" userId="9e01780f946e1363" providerId="LiveId" clId="{B54D5D76-889A-4C1B-862E-C7A97EE964FA}" dt="2023-06-15T16:34:47.796" v="10833" actId="20577"/>
        <pc:sldMkLst>
          <pc:docMk/>
          <pc:sldMk cId="3527484619" sldId="650"/>
        </pc:sldMkLst>
        <pc:spChg chg="del">
          <ac:chgData name="kwon o hwang" userId="9e01780f946e1363" providerId="LiveId" clId="{B54D5D76-889A-4C1B-862E-C7A97EE964FA}" dt="2023-06-15T16:20:59.223" v="10401" actId="478"/>
          <ac:spMkLst>
            <pc:docMk/>
            <pc:sldMk cId="3527484619" sldId="650"/>
            <ac:spMk id="2" creationId="{050C8D1F-A622-4438-9EFA-119FDA42BA3B}"/>
          </ac:spMkLst>
        </pc:spChg>
        <pc:spChg chg="mod">
          <ac:chgData name="kwon o hwang" userId="9e01780f946e1363" providerId="LiveId" clId="{B54D5D76-889A-4C1B-862E-C7A97EE964FA}" dt="2023-06-15T16:20:52.619" v="10398" actId="20577"/>
          <ac:spMkLst>
            <pc:docMk/>
            <pc:sldMk cId="3527484619" sldId="650"/>
            <ac:spMk id="3" creationId="{00000000-0000-0000-0000-000000000000}"/>
          </ac:spMkLst>
        </pc:spChg>
        <pc:spChg chg="del">
          <ac:chgData name="kwon o hwang" userId="9e01780f946e1363" providerId="LiveId" clId="{B54D5D76-889A-4C1B-862E-C7A97EE964FA}" dt="2023-06-15T16:21:06.636" v="10405" actId="478"/>
          <ac:spMkLst>
            <pc:docMk/>
            <pc:sldMk cId="3527484619" sldId="650"/>
            <ac:spMk id="4" creationId="{A5C42E6E-2D8C-86B3-5C93-4031DCD24196}"/>
          </ac:spMkLst>
        </pc:spChg>
        <pc:spChg chg="del mod">
          <ac:chgData name="kwon o hwang" userId="9e01780f946e1363" providerId="LiveId" clId="{B54D5D76-889A-4C1B-862E-C7A97EE964FA}" dt="2023-06-15T16:20:57.739" v="10400" actId="478"/>
          <ac:spMkLst>
            <pc:docMk/>
            <pc:sldMk cId="3527484619" sldId="650"/>
            <ac:spMk id="6" creationId="{A6207B35-0340-12A4-6988-544FD03DE64A}"/>
          </ac:spMkLst>
        </pc:spChg>
        <pc:spChg chg="add del mod">
          <ac:chgData name="kwon o hwang" userId="9e01780f946e1363" providerId="LiveId" clId="{B54D5D76-889A-4C1B-862E-C7A97EE964FA}" dt="2023-06-15T16:21:07.354" v="10406" actId="478"/>
          <ac:spMkLst>
            <pc:docMk/>
            <pc:sldMk cId="3527484619" sldId="650"/>
            <ac:spMk id="7" creationId="{854B934E-C7DC-8795-D4E7-E8B3DFC2403C}"/>
          </ac:spMkLst>
        </pc:spChg>
        <pc:picChg chg="add mod">
          <ac:chgData name="kwon o hwang" userId="9e01780f946e1363" providerId="LiveId" clId="{B54D5D76-889A-4C1B-862E-C7A97EE964FA}" dt="2023-06-15T16:21:23.004" v="10414" actId="1076"/>
          <ac:picMkLst>
            <pc:docMk/>
            <pc:sldMk cId="3527484619" sldId="650"/>
            <ac:picMk id="8" creationId="{E488E513-C5D3-DB14-2981-3A7AAD07A71C}"/>
          </ac:picMkLst>
        </pc:picChg>
        <pc:picChg chg="add del mod">
          <ac:chgData name="kwon o hwang" userId="9e01780f946e1363" providerId="LiveId" clId="{B54D5D76-889A-4C1B-862E-C7A97EE964FA}" dt="2023-06-15T16:21:29.120" v="10416"/>
          <ac:picMkLst>
            <pc:docMk/>
            <pc:sldMk cId="3527484619" sldId="650"/>
            <ac:picMk id="10" creationId="{B09BE49A-F00B-3830-577D-30DF00A7812E}"/>
          </ac:picMkLst>
        </pc:picChg>
        <pc:picChg chg="del">
          <ac:chgData name="kwon o hwang" userId="9e01780f946e1363" providerId="LiveId" clId="{B54D5D76-889A-4C1B-862E-C7A97EE964FA}" dt="2023-06-15T16:21:00.161" v="10402" actId="478"/>
          <ac:picMkLst>
            <pc:docMk/>
            <pc:sldMk cId="3527484619" sldId="650"/>
            <ac:picMk id="1026" creationId="{CBC7E918-9BFF-92B3-8C40-BB1C1E2EA4C8}"/>
          </ac:picMkLst>
        </pc:picChg>
        <pc:picChg chg="add mod">
          <ac:chgData name="kwon o hwang" userId="9e01780f946e1363" providerId="LiveId" clId="{B54D5D76-889A-4C1B-862E-C7A97EE964FA}" dt="2023-06-15T16:21:17.548" v="10412" actId="1076"/>
          <ac:picMkLst>
            <pc:docMk/>
            <pc:sldMk cId="3527484619" sldId="650"/>
            <ac:picMk id="1028" creationId="{9491EF57-1714-ADD3-6A2C-6DCEB66B0019}"/>
          </ac:picMkLst>
        </pc:picChg>
      </pc:sldChg>
      <pc:sldChg chg="addSp delSp modSp add mod modNotesTx">
        <pc:chgData name="kwon o hwang" userId="9e01780f946e1363" providerId="LiveId" clId="{B54D5D76-889A-4C1B-862E-C7A97EE964FA}" dt="2023-06-15T16:40:07.729" v="11299" actId="20577"/>
        <pc:sldMkLst>
          <pc:docMk/>
          <pc:sldMk cId="1801657846" sldId="651"/>
        </pc:sldMkLst>
        <pc:spChg chg="mod">
          <ac:chgData name="kwon o hwang" userId="9e01780f946e1363" providerId="LiveId" clId="{B54D5D76-889A-4C1B-862E-C7A97EE964FA}" dt="2023-06-15T16:21:51.395" v="10447" actId="1076"/>
          <ac:spMkLst>
            <pc:docMk/>
            <pc:sldMk cId="1801657846" sldId="651"/>
            <ac:spMk id="3" creationId="{00000000-0000-0000-0000-000000000000}"/>
          </ac:spMkLst>
        </pc:spChg>
        <pc:picChg chg="add del mod">
          <ac:chgData name="kwon o hwang" userId="9e01780f946e1363" providerId="LiveId" clId="{B54D5D76-889A-4C1B-862E-C7A97EE964FA}" dt="2023-06-15T16:39:18.806" v="11189" actId="478"/>
          <ac:picMkLst>
            <pc:docMk/>
            <pc:sldMk cId="1801657846" sldId="651"/>
            <ac:picMk id="4" creationId="{9165E4B1-8FFD-BA75-C53A-484E27115C46}"/>
          </ac:picMkLst>
        </pc:picChg>
        <pc:picChg chg="del">
          <ac:chgData name="kwon o hwang" userId="9e01780f946e1363" providerId="LiveId" clId="{B54D5D76-889A-4C1B-862E-C7A97EE964FA}" dt="2023-06-15T16:21:35.543" v="10419" actId="478"/>
          <ac:picMkLst>
            <pc:docMk/>
            <pc:sldMk cId="1801657846" sldId="651"/>
            <ac:picMk id="8" creationId="{E488E513-C5D3-DB14-2981-3A7AAD07A71C}"/>
          </ac:picMkLst>
        </pc:picChg>
        <pc:picChg chg="del">
          <ac:chgData name="kwon o hwang" userId="9e01780f946e1363" providerId="LiveId" clId="{B54D5D76-889A-4C1B-862E-C7A97EE964FA}" dt="2023-06-15T16:21:35.031" v="10418" actId="478"/>
          <ac:picMkLst>
            <pc:docMk/>
            <pc:sldMk cId="1801657846" sldId="651"/>
            <ac:picMk id="1028" creationId="{9491EF57-1714-ADD3-6A2C-6DCEB66B0019}"/>
          </ac:picMkLst>
        </pc:picChg>
        <pc:picChg chg="add mod">
          <ac:chgData name="kwon o hwang" userId="9e01780f946e1363" providerId="LiveId" clId="{B54D5D76-889A-4C1B-862E-C7A97EE964FA}" dt="2023-06-15T16:38:04.804" v="10911" actId="1076"/>
          <ac:picMkLst>
            <pc:docMk/>
            <pc:sldMk cId="1801657846" sldId="651"/>
            <ac:picMk id="2050" creationId="{4B4A48F3-16FC-029C-B150-751751F33D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3178866" cy="47055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816" tIns="47408" rIns="94816" bIns="47408" anchor="t" anchorCtr="0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36335" y="1"/>
            <a:ext cx="3178865" cy="47055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816" tIns="47408" rIns="94816" bIns="47408" anchor="t" anchorCtr="0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130650"/>
            <a:ext cx="3178866" cy="470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816" tIns="47408" rIns="94816" bIns="47408" anchor="b" anchorCtr="0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4136335" y="9130650"/>
            <a:ext cx="3178865" cy="470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816" tIns="47408" rIns="94816" bIns="47408" anchor="b" anchorCtr="0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972F1B26-DECD-41ED-AD78-E45F27AB9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t" anchorCtr="0">
            <a:prstTxWarp prst="textNoShape">
              <a:avLst/>
            </a:prstTxWarp>
          </a:bodyPr>
          <a:lstStyle>
            <a:lvl1pPr defTabSz="966621"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6275" y="0"/>
            <a:ext cx="3168926" cy="4803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t" anchorCtr="0">
            <a:prstTxWarp prst="textNoShape">
              <a:avLst/>
            </a:prstTxWarp>
          </a:bodyPr>
          <a:lstStyle>
            <a:lvl1pPr algn="r" defTabSz="966621"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120813"/>
            <a:ext cx="3168927" cy="4803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b" anchorCtr="0">
            <a:prstTxWarp prst="textNoShape">
              <a:avLst/>
            </a:prstTxWarp>
          </a:bodyPr>
          <a:lstStyle>
            <a:lvl1pPr defTabSz="966621"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275" y="9120813"/>
            <a:ext cx="3168926" cy="4803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b" anchorCtr="0">
            <a:prstTxWarp prst="textNoShape">
              <a:avLst/>
            </a:prstTxWarp>
          </a:bodyPr>
          <a:lstStyle>
            <a:lvl1pPr algn="r" defTabSz="966621">
              <a:defRPr sz="1100"/>
            </a:lvl1pPr>
          </a:lstStyle>
          <a:p>
            <a:pPr>
              <a:defRPr/>
            </a:pPr>
            <a:fld id="{A6E9A276-2B14-42AC-884B-EC73CBBF17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Hi, nice to meet you all. Today I want to discuss about the progress, so that we can brainstorm ideas with each other.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2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Once you visit the URL, you will see </a:t>
            </a:r>
            <a:r>
              <a:rPr lang="en-US" altLang="ko-KR" dirty="0" err="1"/>
              <a:t>jupyter</a:t>
            </a:r>
            <a:r>
              <a:rPr lang="en-US" altLang="ko-KR" dirty="0"/>
              <a:t> notebook. </a:t>
            </a:r>
          </a:p>
          <a:p>
            <a:r>
              <a:rPr lang="en-US" altLang="ko-KR" dirty="0"/>
              <a:t>And then we can check whether the GPUs are used or not. </a:t>
            </a:r>
          </a:p>
          <a:p>
            <a:r>
              <a:rPr lang="en-US" altLang="ko-KR" dirty="0"/>
              <a:t>On the picture above, We observed that the GPUs are successfully loaded on the system.</a:t>
            </a:r>
          </a:p>
          <a:p>
            <a:endParaRPr lang="en-US" altLang="ko-KR" dirty="0"/>
          </a:p>
          <a:p>
            <a:r>
              <a:rPr lang="en-US" altLang="ko-KR" dirty="0"/>
              <a:t>I still have some minor problems to solve, but I think docker is a promising tool for </a:t>
            </a:r>
            <a:r>
              <a:rPr lang="en-US" altLang="ko-KR" dirty="0" err="1"/>
              <a:t>gpu</a:t>
            </a:r>
            <a:r>
              <a:rPr lang="en-US" altLang="ko-KR" dirty="0"/>
              <a:t> acceleration.</a:t>
            </a:r>
          </a:p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Thank you for listening, and </a:t>
            </a:r>
            <a:r>
              <a:rPr lang="en-US" altLang="ko-KR" dirty="0" err="1"/>
              <a:t>thise</a:t>
            </a:r>
            <a:r>
              <a:rPr lang="en-US" altLang="ko-KR" dirty="0"/>
              <a:t> is pretty much I can tell you about my progress!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 presentation starts from the current status on the tweet mining. </a:t>
            </a:r>
          </a:p>
          <a:p>
            <a:r>
              <a:rPr lang="en-US" altLang="ko-KR" dirty="0"/>
              <a:t>Then, I will share some comments on the data mining process. </a:t>
            </a:r>
          </a:p>
          <a:p>
            <a:r>
              <a:rPr lang="en-US" altLang="ko-KR" dirty="0"/>
              <a:t>Also, I will present about a small experiment I completed with BERT language model. </a:t>
            </a:r>
          </a:p>
          <a:p>
            <a:r>
              <a:rPr lang="en-US" altLang="ko-KR" dirty="0"/>
              <a:t>Lastly, I will talk about GPU acceleration, which becomes pretty important as the project flows.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 to now, I have collected 4,500 tweets related to the nuclear. </a:t>
            </a:r>
          </a:p>
          <a:p>
            <a:r>
              <a:rPr lang="en-US" altLang="ko-KR" dirty="0"/>
              <a:t>Based on the literatures I have reviewed, I think we need at least 10k tweets related to nuclear in order to get reliable result. </a:t>
            </a:r>
          </a:p>
          <a:p>
            <a:r>
              <a:rPr lang="en-US" altLang="ko-KR" dirty="0"/>
              <a:t>Current twitter API has a few restriction, but no problem. I will keep collect those.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6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Those are some self-feedback that I want to mention about tweet mining. </a:t>
            </a:r>
          </a:p>
          <a:p>
            <a:r>
              <a:rPr lang="en-US" altLang="ko-KR" dirty="0"/>
              <a:t>I am keep reviewing the collected tweets, and it seems like a lot of tweets are irrelevant of nuclear power or nuclear energy.</a:t>
            </a:r>
          </a:p>
          <a:p>
            <a:r>
              <a:rPr lang="en-US" altLang="ko-KR" dirty="0"/>
              <a:t>In my opinion, we have presidential election next year. So a lot of tweets are just related to Donald Trump and nuclear button. </a:t>
            </a:r>
          </a:p>
          <a:p>
            <a:r>
              <a:rPr lang="en-US" altLang="ko-KR" dirty="0"/>
              <a:t>Plus, due to Ukraine war, there are many tweets just related to nuclear war, nuclear weapon, those kind of stuff. </a:t>
            </a:r>
          </a:p>
          <a:p>
            <a:r>
              <a:rPr lang="en-US" altLang="ko-KR" dirty="0"/>
              <a:t>I mean, these are not wrong, but I found that I can minimize those tweets by using clear keywords. </a:t>
            </a:r>
          </a:p>
          <a:p>
            <a:r>
              <a:rPr lang="en-US" altLang="ko-KR" dirty="0"/>
              <a:t>For example, it is better to search ‘Nuclear power safety’ instead of ‘Nuclear safety’. </a:t>
            </a:r>
          </a:p>
          <a:p>
            <a:r>
              <a:rPr lang="en-US" altLang="ko-KR" dirty="0"/>
              <a:t>Therefore, from now on, I will search with the keyword ‘nuclear power’ and ‘nuclear energy’. </a:t>
            </a:r>
          </a:p>
          <a:p>
            <a:endParaRPr lang="en-US" altLang="ko-KR" dirty="0"/>
          </a:p>
          <a:p>
            <a:r>
              <a:rPr lang="en-US" altLang="ko-KR" dirty="0"/>
              <a:t>Secondly, I will figure out how to automate the process. Currently I am using a software called postman, but maybe I can automatically collect data using bash command.</a:t>
            </a:r>
          </a:p>
          <a:p>
            <a:endParaRPr lang="en-US" altLang="ko-KR" dirty="0"/>
          </a:p>
          <a:p>
            <a:r>
              <a:rPr lang="en-US" altLang="ko-KR" dirty="0"/>
              <a:t>Lastly, I found that more than half of the collected tweets are duplicated. That was so bad, so I am trying to drop those retweets. 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6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am trying to utilize BERT on our project.</a:t>
            </a:r>
          </a:p>
          <a:p>
            <a:r>
              <a:rPr lang="en-US" dirty="0"/>
              <a:t>BERT is a NLP model introduced by google in 2018. </a:t>
            </a:r>
          </a:p>
          <a:p>
            <a:r>
              <a:rPr lang="en-US" dirty="0"/>
              <a:t>It is based on the transformer architecture, which is a type of neural network model designed to process sequential data efficiently. </a:t>
            </a:r>
          </a:p>
          <a:p>
            <a:r>
              <a:rPr lang="en-US" dirty="0"/>
              <a:t>BERT is pre trained on a large corpus of unlabeled text data, such as Wikipedia articles and books.</a:t>
            </a:r>
          </a:p>
          <a:p>
            <a:endParaRPr lang="en-US" dirty="0"/>
          </a:p>
          <a:p>
            <a:r>
              <a:rPr lang="en-US" dirty="0"/>
              <a:t>So once we have BERT model, we can fine-tune this pre trained model with our nuclear tweets. </a:t>
            </a:r>
          </a:p>
          <a:p>
            <a:r>
              <a:rPr lang="en-US" dirty="0"/>
              <a:t>Then, BERT will be converted to ‘nuclear tweet specialized NLP model’.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2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point, since we do not have enough labeled data. </a:t>
            </a:r>
          </a:p>
          <a:p>
            <a:r>
              <a:rPr lang="en-US" dirty="0"/>
              <a:t>I did a small experiment with sentiment analysis 140 dataset. </a:t>
            </a:r>
          </a:p>
          <a:p>
            <a:r>
              <a:rPr lang="en-US" dirty="0"/>
              <a:t>We have 1.6 million tweets. So we can conduct fine tuning with this data at this moment, and then evaluate the performance.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0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wrote the python script that can do fine-tuning with sentiment 140 dataset. </a:t>
            </a:r>
          </a:p>
          <a:p>
            <a:r>
              <a:rPr lang="en-US" dirty="0"/>
              <a:t>I tried to train the model with the whole data, but it took so long time. So I sliced the dataset into smaller one. </a:t>
            </a:r>
          </a:p>
          <a:p>
            <a:r>
              <a:rPr lang="en-US" dirty="0"/>
              <a:t>I took 100 positive tweets and then 100 negative tweets from the dataset. </a:t>
            </a:r>
          </a:p>
          <a:p>
            <a:endParaRPr lang="en-US" dirty="0"/>
          </a:p>
          <a:p>
            <a:r>
              <a:rPr lang="en-US" dirty="0"/>
              <a:t>Then, using python script, I could convert the dataset into tensors, so that we can use </a:t>
            </a:r>
            <a:r>
              <a:rPr lang="en-US" dirty="0" err="1"/>
              <a:t>tensorflow</a:t>
            </a:r>
            <a:r>
              <a:rPr lang="en-US" dirty="0"/>
              <a:t>. </a:t>
            </a:r>
          </a:p>
          <a:p>
            <a:r>
              <a:rPr lang="en-US" dirty="0"/>
              <a:t>This process includes tokenizing and encoding. </a:t>
            </a:r>
          </a:p>
          <a:p>
            <a:endParaRPr lang="en-US" dirty="0"/>
          </a:p>
          <a:p>
            <a:r>
              <a:rPr lang="en-US" dirty="0"/>
              <a:t>Then, with those hyper parameters, I gave 100 nuclear tweets to the model. </a:t>
            </a:r>
          </a:p>
          <a:p>
            <a:r>
              <a:rPr lang="en-US" dirty="0"/>
              <a:t>As you expect, the result was terrible. And it was not possible to get accuracy score since there is no neutral label in the sentiment 140 dataset.</a:t>
            </a:r>
          </a:p>
          <a:p>
            <a:r>
              <a:rPr lang="en-US" dirty="0"/>
              <a:t>But anyway it worked. The script itself worked pretty well.</a:t>
            </a:r>
          </a:p>
          <a:p>
            <a:endParaRPr lang="en-US" dirty="0"/>
          </a:p>
          <a:p>
            <a:r>
              <a:rPr lang="en-US" dirty="0"/>
              <a:t>So later on, when we get enough labeled tweets, we can try again.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7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realized that machine learning process is very costly in terms of memory. </a:t>
            </a:r>
          </a:p>
          <a:p>
            <a:r>
              <a:rPr lang="en-US" altLang="ko-KR" dirty="0"/>
              <a:t>It takes a lot of time, because we only </a:t>
            </a:r>
            <a:r>
              <a:rPr lang="en-US" altLang="ko-KR"/>
              <a:t>use CPU.</a:t>
            </a:r>
          </a:p>
          <a:p>
            <a:r>
              <a:rPr lang="en-US" altLang="ko-KR" dirty="0"/>
              <a:t>Therefore, in machine learning, GPU acceleration is a powerful tool to speed the training.</a:t>
            </a:r>
          </a:p>
          <a:p>
            <a:endParaRPr lang="en-US" dirty="0"/>
          </a:p>
          <a:p>
            <a:r>
              <a:rPr lang="en-US" altLang="ko-KR" dirty="0"/>
              <a:t>GPU is suitable for parallel computing, so it can process numerous operations simultaneously. This allows for faster execution of compute intensive task such as deep learning. </a:t>
            </a:r>
          </a:p>
          <a:p>
            <a:endParaRPr lang="en-US" altLang="ko-KR" dirty="0"/>
          </a:p>
          <a:p>
            <a:r>
              <a:rPr lang="en-US" altLang="ko-KR" dirty="0"/>
              <a:t>However, in order to use </a:t>
            </a:r>
            <a:r>
              <a:rPr lang="en-US" altLang="ko-KR" dirty="0" err="1"/>
              <a:t>gpu</a:t>
            </a:r>
            <a:r>
              <a:rPr lang="en-US" altLang="ko-KR" dirty="0"/>
              <a:t> in deep learning, there are a few prerequisites. </a:t>
            </a:r>
          </a:p>
          <a:p>
            <a:r>
              <a:rPr lang="en-US" altLang="ko-KR" dirty="0"/>
              <a:t>We need NVIDIA driver, </a:t>
            </a:r>
            <a:r>
              <a:rPr lang="en-US" altLang="ko-KR" dirty="0" err="1"/>
              <a:t>Cuda</a:t>
            </a:r>
            <a:r>
              <a:rPr lang="en-US" altLang="ko-KR" dirty="0"/>
              <a:t>, and </a:t>
            </a:r>
            <a:r>
              <a:rPr lang="en-US" altLang="ko-KR" dirty="0" err="1"/>
              <a:t>Cuda</a:t>
            </a:r>
            <a:r>
              <a:rPr lang="en-US" altLang="ko-KR" dirty="0"/>
              <a:t> CNN. Most importantly, all those prerequisites should be compatible. </a:t>
            </a:r>
          </a:p>
          <a:p>
            <a:r>
              <a:rPr lang="en-US" altLang="ko-KR" dirty="0"/>
              <a:t>Otherwise, it will not work. </a:t>
            </a:r>
          </a:p>
          <a:p>
            <a:endParaRPr lang="en-US" altLang="ko-KR" dirty="0"/>
          </a:p>
          <a:p>
            <a:r>
              <a:rPr lang="en-US" altLang="ko-KR" dirty="0"/>
              <a:t>So, those are pretty painful. So the </a:t>
            </a:r>
            <a:r>
              <a:rPr lang="en-US" altLang="ko-KR" dirty="0" err="1"/>
              <a:t>Tensorflow-gpu</a:t>
            </a:r>
            <a:r>
              <a:rPr lang="en-US" altLang="ko-KR" dirty="0"/>
              <a:t> library has been removed, and the documentation recommends docker. </a:t>
            </a:r>
          </a:p>
          <a:p>
            <a:r>
              <a:rPr lang="en-US" altLang="ko-KR" dirty="0"/>
              <a:t>Docker is a popular containerization platform that provides several advantages. </a:t>
            </a:r>
          </a:p>
          <a:p>
            <a:r>
              <a:rPr lang="en-US" altLang="ko-KR" dirty="0"/>
              <a:t>The most powerful feature of docker is portability. Docker allows you to package an application and all its dependencies into a single standardized container. </a:t>
            </a:r>
          </a:p>
          <a:p>
            <a:r>
              <a:rPr lang="en-US" altLang="ko-KR" dirty="0"/>
              <a:t>With that being said, you don’t need to install and update </a:t>
            </a:r>
            <a:r>
              <a:rPr lang="en-US" altLang="ko-KR" dirty="0" err="1"/>
              <a:t>Cuda</a:t>
            </a:r>
            <a:r>
              <a:rPr lang="en-US" altLang="ko-KR" dirty="0"/>
              <a:t> and </a:t>
            </a:r>
            <a:r>
              <a:rPr lang="en-US" altLang="ko-KR" dirty="0" err="1"/>
              <a:t>Cuda</a:t>
            </a:r>
            <a:r>
              <a:rPr lang="en-US" altLang="ko-KR" dirty="0"/>
              <a:t> CNN. A container in docker has it. </a:t>
            </a:r>
          </a:p>
          <a:p>
            <a:endParaRPr lang="en-US" altLang="ko-KR" dirty="0"/>
          </a:p>
          <a:p>
            <a:r>
              <a:rPr lang="en-US" altLang="ko-KR" dirty="0"/>
              <a:t>Currently, I am using </a:t>
            </a:r>
            <a:r>
              <a:rPr lang="en-US" altLang="ko-KR" dirty="0" err="1"/>
              <a:t>gpu</a:t>
            </a:r>
            <a:r>
              <a:rPr lang="en-US" altLang="ko-KR" dirty="0"/>
              <a:t> acceleration using docker. There are still some problems to solve to fully utilize this tool. </a:t>
            </a:r>
          </a:p>
          <a:p>
            <a:r>
              <a:rPr lang="en-US" altLang="ko-KR" dirty="0"/>
              <a:t>But I think this is the most efficient</a:t>
            </a:r>
            <a:r>
              <a:rPr lang="ko-KR" altLang="en-US" dirty="0"/>
              <a:t> </a:t>
            </a:r>
            <a:r>
              <a:rPr lang="en-US" altLang="ko-KR" dirty="0"/>
              <a:t>way to use </a:t>
            </a:r>
            <a:r>
              <a:rPr lang="en-US" altLang="ko-KR" dirty="0" err="1"/>
              <a:t>gpu</a:t>
            </a:r>
            <a:r>
              <a:rPr lang="en-US" altLang="ko-KR" dirty="0"/>
              <a:t> acceleration.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9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how I am docker for </a:t>
            </a:r>
            <a:r>
              <a:rPr lang="en-US" altLang="ko-KR" dirty="0" err="1"/>
              <a:t>tensorflow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As you can see on the first command line of the picture, I can run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dirty="0" err="1"/>
              <a:t>gpu</a:t>
            </a:r>
            <a:r>
              <a:rPr lang="en-US" altLang="ko-KR" dirty="0"/>
              <a:t> with </a:t>
            </a:r>
            <a:r>
              <a:rPr lang="en-US" altLang="ko-KR" dirty="0" err="1"/>
              <a:t>jupyter</a:t>
            </a:r>
            <a:r>
              <a:rPr lang="en-US" altLang="ko-KR" dirty="0"/>
              <a:t> notebook in the virtual port.</a:t>
            </a:r>
          </a:p>
          <a:p>
            <a:r>
              <a:rPr lang="en-US" altLang="ko-KR" dirty="0"/>
              <a:t>Docker run –it –</a:t>
            </a:r>
            <a:r>
              <a:rPr lang="en-US" altLang="ko-KR" dirty="0" err="1"/>
              <a:t>gpus</a:t>
            </a:r>
            <a:r>
              <a:rPr lang="en-US" altLang="ko-KR" dirty="0"/>
              <a:t> all –p 8888:8888 </a:t>
            </a:r>
            <a:r>
              <a:rPr lang="en-US" altLang="ko-KR" dirty="0" err="1"/>
              <a:t>tensorflow</a:t>
            </a:r>
            <a:r>
              <a:rPr lang="en-US" altLang="ko-KR" dirty="0"/>
              <a:t>/tensorflow-gpu-py3-jupyter</a:t>
            </a:r>
          </a:p>
          <a:p>
            <a:r>
              <a:rPr lang="en-US" altLang="ko-KR" dirty="0"/>
              <a:t>Once I execute this command, I will get the virtual URL.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0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9477" y="2524375"/>
            <a:ext cx="6858000" cy="544765"/>
          </a:xfrm>
          <a:prstGeom prst="rect">
            <a:avLst/>
          </a:prstGeom>
        </p:spPr>
        <p:txBody>
          <a:bodyPr anchor="b"/>
          <a:lstStyle>
            <a:lvl1pPr algn="r">
              <a:defRPr sz="3600" b="1" baseline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9477" y="3112673"/>
            <a:ext cx="6858000" cy="44332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aseline="0">
                <a:solidFill>
                  <a:schemeClr val="bg1">
                    <a:lumMod val="50000"/>
                  </a:schemeClr>
                </a:solidFill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/>
              <a:t>Presenter 1, Presenter 2, Presenter 3, etc…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9477" y="3555999"/>
            <a:ext cx="6858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4C7E60D-03EA-4D13-AE32-EF0D96B78AA5}" type="datetime4">
              <a:rPr lang="en-US" sz="1350" smtClean="0">
                <a:solidFill>
                  <a:schemeClr val="bg1">
                    <a:lumMod val="50000"/>
                  </a:schemeClr>
                </a:solidFill>
              </a:rPr>
              <a:pPr algn="r"/>
              <a:t>June 16, 2023</a:t>
            </a:fld>
            <a:endParaRPr 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5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A5E045-577A-4FBD-9F4A-FC8DB490F3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71241" y="2093032"/>
            <a:ext cx="5801518" cy="535531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dirty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64097" y="2890229"/>
            <a:ext cx="5815806" cy="451530"/>
          </a:xfrm>
          <a:ln w="12700"/>
        </p:spPr>
        <p:txBody>
          <a:bodyPr/>
          <a:lstStyle>
            <a:lvl1pPr marL="0" indent="0" algn="ct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 typeface="Wingdings" pitchFamily="27" charset="2"/>
              <a:buNone/>
              <a:defRPr sz="28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143000" y="4869047"/>
            <a:ext cx="68580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fld id="{B4C7E60D-03EA-4D13-AE32-EF0D96B78AA5}" type="datetime4">
              <a:rPr lang="en-US" sz="2400" b="0" cap="none" spc="0" smtClean="0">
                <a:ln>
                  <a:noFill/>
                </a:ln>
                <a:solidFill>
                  <a:schemeClr val="bg1"/>
                </a:solidFill>
                <a:effectLst/>
              </a:rPr>
              <a:pPr algn="ctr"/>
              <a:t>June 16, 2023</a:t>
            </a:fld>
            <a:endParaRPr lang="en-US" sz="2400" b="0" cap="none" spc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6556870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1628138"/>
          </a:xfrm>
          <a:prstGeom prst="rect">
            <a:avLst/>
          </a:prstGeom>
        </p:spPr>
        <p:txBody>
          <a:bodyPr/>
          <a:lstStyle>
            <a:lvl1pPr marL="347663" indent="-347663">
              <a:buClr>
                <a:srgbClr val="C00000"/>
              </a:buClr>
              <a:defRPr sz="2000" baseline="0"/>
            </a:lvl1pPr>
            <a:lvl2pPr>
              <a:buClr>
                <a:srgbClr val="C00000"/>
              </a:buClr>
              <a:defRPr sz="1800" baseline="0"/>
            </a:lvl2pPr>
            <a:lvl3pPr>
              <a:buClr>
                <a:srgbClr val="C00000"/>
              </a:buClr>
              <a:defRPr sz="1600" baseline="0"/>
            </a:lvl3pPr>
            <a:lvl4pPr>
              <a:buClr>
                <a:srgbClr val="C00000"/>
              </a:buClr>
              <a:defRPr sz="1500" baseline="0"/>
            </a:lvl4pPr>
            <a:lvl5pPr>
              <a:buClr>
                <a:srgbClr val="C00000"/>
              </a:buCl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40AF3E8A-F870-42AD-9BA0-427B02CBEB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43400" y="6446432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45FE0E5A-A608-420A-8CA0-9B4B009E4183}" type="slidenum">
              <a:rPr lang="en-U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defRPr/>
              </a:pPr>
              <a:t>‹#›</a:t>
            </a:fld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4062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06265"/>
          </a:xfrm>
        </p:spPr>
        <p:txBody>
          <a:bodyPr/>
          <a:lstStyle>
            <a:lvl1pPr algn="l">
              <a:defRPr sz="2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400175"/>
            <a:ext cx="3890963" cy="2037481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38" y="1400175"/>
            <a:ext cx="3892550" cy="2074414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330200"/>
            <a:ext cx="8450263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7369" y="6111400"/>
            <a:ext cx="9052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E6B2AA6-7579-41A6-8291-2454539AB75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" y="6137100"/>
            <a:ext cx="1796483" cy="689447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52" y="6131857"/>
            <a:ext cx="1023620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5" r:id="rId2"/>
    <p:sldLayoutId id="2147484152" r:id="rId3"/>
    <p:sldLayoutId id="2147484153" r:id="rId4"/>
    <p:sldLayoutId id="2147484154" r:id="rId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600" b="1" i="0" baseline="0" dirty="0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9pPr>
    </p:titleStyle>
    <p:bodyStyle>
      <a:lvl1pPr marL="282575" indent="-28257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5800" indent="-2889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pitchFamily="27" charset="-128"/>
        </a:defRPr>
      </a:lvl2pPr>
      <a:lvl3pPr marL="968375" indent="-16827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charset="0"/>
        <a:buChar char="•"/>
        <a:defRPr sz="1800" i="1">
          <a:solidFill>
            <a:schemeClr val="tx1"/>
          </a:solidFill>
          <a:latin typeface="+mn-lt"/>
          <a:ea typeface="ＭＳ Ｐゴシック" pitchFamily="27" charset="-128"/>
        </a:defRPr>
      </a:lvl3pPr>
      <a:lvl4pPr marL="1363663" indent="-280988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charset="0"/>
        <a:buChar char="–"/>
        <a:defRPr sz="1600">
          <a:solidFill>
            <a:schemeClr val="tx1"/>
          </a:solidFill>
          <a:latin typeface="+mn-lt"/>
          <a:ea typeface="ＭＳ Ｐゴシック" pitchFamily="27" charset="-128"/>
        </a:defRPr>
      </a:lvl4pPr>
      <a:lvl5pPr marL="16525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charset="0"/>
        <a:buChar char="•"/>
        <a:defRPr sz="1400" i="1">
          <a:solidFill>
            <a:schemeClr val="tx1"/>
          </a:solidFill>
          <a:latin typeface="+mn-lt"/>
          <a:ea typeface="ＭＳ Ｐゴシック" pitchFamily="27" charset="-128"/>
        </a:defRPr>
      </a:lvl5pPr>
      <a:lvl6pPr marL="21097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6pPr>
      <a:lvl7pPr marL="25669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7pPr>
      <a:lvl8pPr marL="30241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8pPr>
      <a:lvl9pPr marL="34813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1883482"/>
            <a:ext cx="8925791" cy="739754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/>
              <a:t>Progress updates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671241" y="3931771"/>
            <a:ext cx="5801518" cy="524024"/>
          </a:xfrm>
          <a:prstGeom prst="rect">
            <a:avLst/>
          </a:prstGeom>
          <a:noFill/>
          <a:ln w="12700">
            <a:noFill/>
            <a:miter/>
          </a:ln>
          <a:effectLst/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lvl="0" indent="0" algn="ctr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200" b="1" i="0" u="none" strike="noStrike" kern="0" cap="none" spc="0" normalizeH="0" baseline="0" dirty="0">
                <a:solidFill>
                  <a:schemeClr val="bg1"/>
                </a:solidFill>
                <a:effectLst/>
                <a:latin typeface="+mj-lt"/>
                <a:ea typeface="MS PGothic"/>
                <a:cs typeface="MS PGothic"/>
              </a:rPr>
              <a:t>O Hwang Kwon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868" y="249177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Checking GPU acceleration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76BBF-1F10-B1B5-F46C-D135265D9F37}"/>
              </a:ext>
            </a:extLst>
          </p:cNvPr>
          <p:cNvSpPr txBox="1"/>
          <p:nvPr/>
        </p:nvSpPr>
        <p:spPr>
          <a:xfrm>
            <a:off x="2286000" y="317028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4A48F3-16FC-029C-B150-751751F3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35227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6578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2181672"/>
          </a:xfrm>
        </p:spPr>
        <p:txBody>
          <a:bodyPr lIns="91440" tIns="45720" rIns="91440" bIns="45720" anchor="t"/>
          <a:lstStyle/>
          <a:p>
            <a:pPr marL="347345" marR="0" lvl="0" indent="-347345" algn="l" defTabSz="914400" rtl="0" eaLnBrk="0" fontAlgn="base" latinLnBrk="0" hangingPunc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SzTx/>
              <a:buFont typeface="Wingdings" charset="2"/>
              <a:buChar char="n"/>
              <a:tabLst/>
              <a:defRPr/>
            </a:pPr>
            <a:r>
              <a:rPr lang="en-US" altLang="ko-KR" dirty="0">
                <a:solidFill>
                  <a:srgbClr val="131313"/>
                </a:solidFill>
                <a:latin typeface="Arial"/>
                <a:ea typeface="ＭＳ Ｐゴシック"/>
              </a:rPr>
              <a:t>Current status – Data mining</a:t>
            </a:r>
          </a:p>
          <a:p>
            <a:pPr marL="347345" marR="0" lvl="0" indent="-347345" algn="l" defTabSz="914400" rtl="0" eaLnBrk="0" fontAlgn="base" latinLnBrk="0" hangingPunc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SzTx/>
              <a:buFont typeface="Wingdings" charset="2"/>
              <a:buChar char="n"/>
              <a:tabLst/>
              <a:defRPr/>
            </a:pPr>
            <a:r>
              <a:rPr lang="en-US" altLang="ko-KR" dirty="0">
                <a:solidFill>
                  <a:srgbClr val="131313"/>
                </a:solidFill>
                <a:latin typeface="Arial"/>
                <a:ea typeface="ＭＳ Ｐゴシック"/>
              </a:rPr>
              <a:t>Way to improve tweet mining</a:t>
            </a:r>
          </a:p>
          <a:p>
            <a:pPr marL="347345" marR="0" lvl="0" indent="-347345" algn="l" defTabSz="914400" rtl="0" eaLnBrk="0" fontAlgn="base" latinLnBrk="0" hangingPunc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SzTx/>
              <a:buFont typeface="Wingdings" charset="2"/>
              <a:buChar char="n"/>
              <a:tabLst/>
              <a:defRPr/>
            </a:pPr>
            <a:r>
              <a:rPr lang="en-US" altLang="ko-KR" dirty="0">
                <a:solidFill>
                  <a:srgbClr val="131313"/>
                </a:solidFill>
                <a:latin typeface="Arial"/>
                <a:ea typeface="ＭＳ Ｐゴシック"/>
              </a:rPr>
              <a:t>BERT language model</a:t>
            </a:r>
          </a:p>
          <a:p>
            <a:pPr marL="347345" marR="0" lvl="0" indent="-347345" algn="l" defTabSz="914400" rtl="0" eaLnBrk="0" fontAlgn="base" latinLnBrk="0" hangingPunc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SzTx/>
              <a:buFont typeface="Wingdings" charset="2"/>
              <a:buChar char="n"/>
              <a:tabLst/>
              <a:defRPr/>
            </a:pPr>
            <a:r>
              <a:rPr lang="en-US" altLang="ko-KR" dirty="0">
                <a:solidFill>
                  <a:srgbClr val="131313"/>
                </a:solidFill>
                <a:latin typeface="Arial"/>
                <a:ea typeface="ＭＳ Ｐゴシック"/>
              </a:rPr>
              <a:t>BERT model fine-tuned with Sentiment analysis -140</a:t>
            </a:r>
          </a:p>
          <a:p>
            <a:pPr marL="347345" marR="0" lvl="0" indent="-347345" algn="l" defTabSz="914400" rtl="0" eaLnBrk="0" fontAlgn="base" latinLnBrk="0" hangingPunc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SzTx/>
              <a:buFont typeface="Wingdings" charset="2"/>
              <a:buChar char="n"/>
              <a:tabLst/>
              <a:defRPr/>
            </a:pPr>
            <a:r>
              <a:rPr lang="en-US" altLang="ko-KR" dirty="0">
                <a:solidFill>
                  <a:srgbClr val="131313"/>
                </a:solidFill>
                <a:latin typeface="Arial"/>
                <a:ea typeface="ＭＳ Ｐゴシック"/>
              </a:rPr>
              <a:t>GPU Acceleration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7359332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Current Status – Mining Tweets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Current Status – Data mining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u="sng" dirty="0">
                <a:latin typeface="+mj-lt"/>
                <a:cs typeface="Times New Roman" panose="02020603050405020304" pitchFamily="18" charset="0"/>
              </a:rPr>
              <a:t>4,500 nuclear tweets are collected from twitter.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Benchmarking the literature, </a:t>
            </a:r>
            <a:r>
              <a:rPr lang="en-US" sz="1800" b="1" u="sng" dirty="0">
                <a:latin typeface="+mj-lt"/>
                <a:cs typeface="Times New Roman" panose="02020603050405020304" pitchFamily="18" charset="0"/>
              </a:rPr>
              <a:t>at least 10,000 tweets are required for the research.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Source : </a:t>
            </a: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Aparup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Kahtua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, Eric Cambria ‘Deciphering public opinion of nuclear energy on twitter)’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* Current Twitter API subscription allows us to obtain 10k tweets a month.</a:t>
            </a:r>
          </a:p>
        </p:txBody>
      </p:sp>
    </p:spTree>
    <p:extLst>
      <p:ext uri="{BB962C8B-B14F-4D97-AF65-F5344CB8AC3E}">
        <p14:creationId xmlns:p14="http://schemas.microsoft.com/office/powerpoint/2010/main" val="13146291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Can we improve Data Mining?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latin typeface="+mj-lt"/>
                <a:cs typeface="Times New Roman" panose="02020603050405020304" pitchFamily="18" charset="0"/>
              </a:rPr>
              <a:t>Clear presentation of keywords (queries)</a:t>
            </a:r>
          </a:p>
          <a:p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cs typeface="Times New Roman" panose="02020603050405020304" pitchFamily="18" charset="0"/>
              </a:rPr>
              <a:t>Automation of data-mining process </a:t>
            </a:r>
          </a:p>
          <a:p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cs typeface="Times New Roman" panose="02020603050405020304" pitchFamily="18" charset="0"/>
              </a:rPr>
              <a:t>Removing duplicated RT</a:t>
            </a:r>
          </a:p>
        </p:txBody>
      </p:sp>
    </p:spTree>
    <p:extLst>
      <p:ext uri="{BB962C8B-B14F-4D97-AF65-F5344CB8AC3E}">
        <p14:creationId xmlns:p14="http://schemas.microsoft.com/office/powerpoint/2010/main" val="24720562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BERT language model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74567"/>
            <a:ext cx="4068987" cy="1253183"/>
          </a:xfrm>
        </p:spPr>
        <p:txBody>
          <a:bodyPr/>
          <a:lstStyle/>
          <a:p>
            <a:r>
              <a:rPr lang="en-US" altLang="ko-KR" dirty="0">
                <a:latin typeface="+mj-lt"/>
                <a:cs typeface="Times New Roman" panose="02020603050405020304" pitchFamily="18" charset="0"/>
              </a:rPr>
              <a:t>Idea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이미지:구글, 편집:본지">
            <a:extLst>
              <a:ext uri="{FF2B5EF4-FFF2-40B4-BE49-F238E27FC236}">
                <a16:creationId xmlns:a16="http://schemas.microsoft.com/office/drawing/2014/main" id="{48DB61B4-3350-3417-2998-5DBDEF2E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9" y="1567430"/>
            <a:ext cx="3023747" cy="18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8F8EC0-5F85-67C1-FCCF-B0CC06CFCAC8}"/>
              </a:ext>
            </a:extLst>
          </p:cNvPr>
          <p:cNvSpPr txBox="1"/>
          <p:nvPr/>
        </p:nvSpPr>
        <p:spPr>
          <a:xfrm>
            <a:off x="922020" y="3550920"/>
            <a:ext cx="1828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Pre-trained BERT</a:t>
            </a:r>
            <a:endParaRPr lang="en-US" sz="14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68CD9C1-8622-A032-C10B-507625038224}"/>
              </a:ext>
            </a:extLst>
          </p:cNvPr>
          <p:cNvSpPr/>
          <p:nvPr/>
        </p:nvSpPr>
        <p:spPr>
          <a:xfrm>
            <a:off x="3776186" y="2194739"/>
            <a:ext cx="2085940" cy="3106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7C807-1622-2E45-C538-B4D23300C8F7}"/>
              </a:ext>
            </a:extLst>
          </p:cNvPr>
          <p:cNvSpPr txBox="1"/>
          <p:nvPr/>
        </p:nvSpPr>
        <p:spPr>
          <a:xfrm>
            <a:off x="3425666" y="2637426"/>
            <a:ext cx="292179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Fine-tuning</a:t>
            </a:r>
          </a:p>
          <a:p>
            <a:r>
              <a:rPr lang="en-US" altLang="ko-KR" sz="1400" dirty="0"/>
              <a:t>(Training with our nuclear tweets)</a:t>
            </a:r>
            <a:endParaRPr lang="en-US" sz="1400" dirty="0"/>
          </a:p>
        </p:txBody>
      </p:sp>
      <p:pic>
        <p:nvPicPr>
          <p:cNvPr id="1028" name="Picture 4" descr="AI로봇, 내 손으로 만들어요…로봇체험캠퍼스 운영 &lt; 보도자료 &lt; 서울 &lt; 전국 &lt; 기사본문 - 국제뉴스">
            <a:extLst>
              <a:ext uri="{FF2B5EF4-FFF2-40B4-BE49-F238E27FC236}">
                <a16:creationId xmlns:a16="http://schemas.microsoft.com/office/drawing/2014/main" id="{66BA177C-23F5-8D53-B661-52E7F3B4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1" y="1231069"/>
            <a:ext cx="2308860" cy="238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059B9-F4A1-3BBE-203D-76938140D1F1}"/>
              </a:ext>
            </a:extLst>
          </p:cNvPr>
          <p:cNvSpPr txBox="1"/>
          <p:nvPr/>
        </p:nvSpPr>
        <p:spPr>
          <a:xfrm>
            <a:off x="6530340" y="3696949"/>
            <a:ext cx="1828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SURE project 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70250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Fine-tuning with Sentiment Analysis140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-32374" y="730915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74567"/>
            <a:ext cx="4068987" cy="1253183"/>
          </a:xfrm>
        </p:spPr>
        <p:txBody>
          <a:bodyPr/>
          <a:lstStyle/>
          <a:p>
            <a:r>
              <a:rPr lang="en-US" altLang="ko-KR" dirty="0">
                <a:latin typeface="+mj-lt"/>
                <a:cs typeface="Times New Roman" panose="02020603050405020304" pitchFamily="18" charset="0"/>
              </a:rPr>
              <a:t>Idea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이미지:구글, 편집:본지">
            <a:extLst>
              <a:ext uri="{FF2B5EF4-FFF2-40B4-BE49-F238E27FC236}">
                <a16:creationId xmlns:a16="http://schemas.microsoft.com/office/drawing/2014/main" id="{48DB61B4-3350-3417-2998-5DBDEF2E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9" y="1383387"/>
            <a:ext cx="3023747" cy="18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8F8EC0-5F85-67C1-FCCF-B0CC06CFCAC8}"/>
              </a:ext>
            </a:extLst>
          </p:cNvPr>
          <p:cNvSpPr txBox="1"/>
          <p:nvPr/>
        </p:nvSpPr>
        <p:spPr>
          <a:xfrm>
            <a:off x="906780" y="3366877"/>
            <a:ext cx="1828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Pre-trained BERT</a:t>
            </a:r>
            <a:endParaRPr lang="en-US" sz="14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68CD9C1-8622-A032-C10B-507625038224}"/>
              </a:ext>
            </a:extLst>
          </p:cNvPr>
          <p:cNvSpPr/>
          <p:nvPr/>
        </p:nvSpPr>
        <p:spPr>
          <a:xfrm>
            <a:off x="3584513" y="2054339"/>
            <a:ext cx="2085940" cy="3106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7C807-1622-2E45-C538-B4D23300C8F7}"/>
              </a:ext>
            </a:extLst>
          </p:cNvPr>
          <p:cNvSpPr txBox="1"/>
          <p:nvPr/>
        </p:nvSpPr>
        <p:spPr>
          <a:xfrm>
            <a:off x="3166586" y="2453383"/>
            <a:ext cx="292179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Fine-tuning</a:t>
            </a:r>
          </a:p>
          <a:p>
            <a:pPr algn="ctr"/>
            <a:r>
              <a:rPr lang="en-US" altLang="ko-KR" sz="1400" dirty="0"/>
              <a:t>(Sentiment Analysis 140)</a:t>
            </a:r>
            <a:endParaRPr lang="en-US" sz="1400" dirty="0"/>
          </a:p>
        </p:txBody>
      </p:sp>
      <p:pic>
        <p:nvPicPr>
          <p:cNvPr id="1028" name="Picture 4" descr="AI로봇, 내 손으로 만들어요…로봇체험캠퍼스 운영 &lt; 보도자료 &lt; 서울 &lt; 전국 &lt; 기사본문 - 국제뉴스">
            <a:extLst>
              <a:ext uri="{FF2B5EF4-FFF2-40B4-BE49-F238E27FC236}">
                <a16:creationId xmlns:a16="http://schemas.microsoft.com/office/drawing/2014/main" id="{66BA177C-23F5-8D53-B661-52E7F3B4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771" y="1047026"/>
            <a:ext cx="2308860" cy="238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8BE66D-0058-EABD-8FDF-AD96A8776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86" y="3768427"/>
            <a:ext cx="7064352" cy="230906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364DBA3-3848-9D58-8E9B-5321319C89EA}"/>
              </a:ext>
            </a:extLst>
          </p:cNvPr>
          <p:cNvCxnSpPr>
            <a:cxnSpLocks/>
          </p:cNvCxnSpPr>
          <p:nvPr/>
        </p:nvCxnSpPr>
        <p:spPr>
          <a:xfrm flipV="1">
            <a:off x="4895385" y="4270917"/>
            <a:ext cx="2921620" cy="724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71F31-7D02-F791-F01D-A3F5AF25DBBA}"/>
              </a:ext>
            </a:extLst>
          </p:cNvPr>
          <p:cNvSpPr txBox="1"/>
          <p:nvPr/>
        </p:nvSpPr>
        <p:spPr>
          <a:xfrm flipH="1">
            <a:off x="7245338" y="3932363"/>
            <a:ext cx="180945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BERT NLP model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DF6363-C510-CF08-E3D5-97F3B213D033}"/>
              </a:ext>
            </a:extLst>
          </p:cNvPr>
          <p:cNvCxnSpPr>
            <a:cxnSpLocks/>
          </p:cNvCxnSpPr>
          <p:nvPr/>
        </p:nvCxnSpPr>
        <p:spPr>
          <a:xfrm>
            <a:off x="4719961" y="5285371"/>
            <a:ext cx="2700801" cy="523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62393A-53FB-4888-4461-22CE34121551}"/>
              </a:ext>
            </a:extLst>
          </p:cNvPr>
          <p:cNvSpPr txBox="1"/>
          <p:nvPr/>
        </p:nvSpPr>
        <p:spPr>
          <a:xfrm flipH="1">
            <a:off x="7420762" y="5547106"/>
            <a:ext cx="128651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BERT </a:t>
            </a:r>
          </a:p>
          <a:p>
            <a:r>
              <a:rPr lang="en-US" sz="1600" dirty="0"/>
              <a:t>Tokenizer</a:t>
            </a:r>
          </a:p>
        </p:txBody>
      </p:sp>
    </p:spTree>
    <p:extLst>
      <p:ext uri="{BB962C8B-B14F-4D97-AF65-F5344CB8AC3E}">
        <p14:creationId xmlns:p14="http://schemas.microsoft.com/office/powerpoint/2010/main" val="18743386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Summary of BERT language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4A619-2EED-226B-3C78-8A0F1FC94C7E}"/>
              </a:ext>
            </a:extLst>
          </p:cNvPr>
          <p:cNvSpPr txBox="1"/>
          <p:nvPr/>
        </p:nvSpPr>
        <p:spPr>
          <a:xfrm>
            <a:off x="396240" y="1361690"/>
            <a:ext cx="1935480" cy="1350819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Dataset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(Sentiment 140)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Feature : Tweet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Label : Sentiment</a:t>
            </a:r>
            <a:endParaRPr lang="en-US" sz="12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758686D-36A8-3A1E-E29B-04568F95D864}"/>
              </a:ext>
            </a:extLst>
          </p:cNvPr>
          <p:cNvSpPr/>
          <p:nvPr/>
        </p:nvSpPr>
        <p:spPr>
          <a:xfrm>
            <a:off x="2331720" y="1757183"/>
            <a:ext cx="845820" cy="1905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BAAE4-48CD-A511-2C32-37A34CE449D3}"/>
              </a:ext>
            </a:extLst>
          </p:cNvPr>
          <p:cNvSpPr txBox="1"/>
          <p:nvPr/>
        </p:nvSpPr>
        <p:spPr>
          <a:xfrm>
            <a:off x="2091215" y="2125425"/>
            <a:ext cx="1440180" cy="889154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Convert to tensor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Tokenize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Encode</a:t>
            </a:r>
            <a:endParaRPr lang="en-US" sz="1200" dirty="0"/>
          </a:p>
        </p:txBody>
      </p:sp>
      <p:pic>
        <p:nvPicPr>
          <p:cNvPr id="7" name="Picture 2" descr="이미지:구글, 편집:본지">
            <a:extLst>
              <a:ext uri="{FF2B5EF4-FFF2-40B4-BE49-F238E27FC236}">
                <a16:creationId xmlns:a16="http://schemas.microsoft.com/office/drawing/2014/main" id="{77E1D9EA-148D-EA8F-098F-5ED2CD3D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95" y="1159733"/>
            <a:ext cx="2530126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8EEC5D7-98C2-D689-956C-E7656F2CE56C}"/>
              </a:ext>
            </a:extLst>
          </p:cNvPr>
          <p:cNvSpPr/>
          <p:nvPr/>
        </p:nvSpPr>
        <p:spPr>
          <a:xfrm rot="5400000">
            <a:off x="4920500" y="3110332"/>
            <a:ext cx="459220" cy="2577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DA59D-BDA0-DAED-D290-C307CAD7601B}"/>
              </a:ext>
            </a:extLst>
          </p:cNvPr>
          <p:cNvSpPr txBox="1"/>
          <p:nvPr/>
        </p:nvSpPr>
        <p:spPr>
          <a:xfrm>
            <a:off x="6111202" y="2662642"/>
            <a:ext cx="1440180" cy="1166153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Performance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Evaluation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With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Nuclear tweets</a:t>
            </a:r>
            <a:endParaRPr lang="en-US" sz="1200" dirty="0"/>
          </a:p>
        </p:txBody>
      </p:sp>
      <p:pic>
        <p:nvPicPr>
          <p:cNvPr id="2050" name="Picture 2" descr="물음표">
            <a:extLst>
              <a:ext uri="{FF2B5EF4-FFF2-40B4-BE49-F238E27FC236}">
                <a16:creationId xmlns:a16="http://schemas.microsoft.com/office/drawing/2014/main" id="{87E78DD1-237B-36F4-61ED-D279CA1D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01" y="3640064"/>
            <a:ext cx="2217420" cy="22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C753D-235E-F25A-1156-D13C4706F9FE}"/>
              </a:ext>
            </a:extLst>
          </p:cNvPr>
          <p:cNvSpPr txBox="1"/>
          <p:nvPr/>
        </p:nvSpPr>
        <p:spPr>
          <a:xfrm>
            <a:off x="6124193" y="809564"/>
            <a:ext cx="2854378" cy="17201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/>
              <a:t>Training_dataset</a:t>
            </a:r>
            <a:r>
              <a:rPr lang="en-US" altLang="ko-KR" sz="1200" dirty="0"/>
              <a:t> = 200 tweets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Batch size = 32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Epoch = 3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Adam Optimizer : learning rate 2e-5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Loss function = Cross Entropy function</a:t>
            </a:r>
          </a:p>
          <a:p>
            <a:pPr algn="ctr"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22579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868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GPU Acceleration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2250598"/>
          </a:xfrm>
        </p:spPr>
        <p:txBody>
          <a:bodyPr/>
          <a:lstStyle/>
          <a:p>
            <a:r>
              <a:rPr lang="en-US" altLang="ko-KR" dirty="0">
                <a:latin typeface="+mj-lt"/>
                <a:cs typeface="Times New Roman" panose="02020603050405020304" pitchFamily="18" charset="0"/>
              </a:rPr>
              <a:t>Current status</a:t>
            </a:r>
          </a:p>
          <a:p>
            <a:pPr marL="457200" indent="-457200">
              <a:buAutoNum type="arabicParenR"/>
            </a:pPr>
            <a:r>
              <a:rPr lang="en-US" altLang="ko-KR" dirty="0" err="1">
                <a:latin typeface="+mj-lt"/>
                <a:cs typeface="Times New Roman" panose="02020603050405020304" pitchFamily="18" charset="0"/>
              </a:rPr>
              <a:t>Tensorflow-gpu</a:t>
            </a:r>
            <a:r>
              <a:rPr lang="en-US" altLang="ko-KR" dirty="0">
                <a:latin typeface="+mj-lt"/>
                <a:cs typeface="Times New Roman" panose="02020603050405020304" pitchFamily="18" charset="0"/>
              </a:rPr>
              <a:t> library is deprecated.</a:t>
            </a:r>
          </a:p>
          <a:p>
            <a:pPr marL="457200" indent="-457200">
              <a:buAutoNum type="arabicParenR"/>
            </a:pPr>
            <a:r>
              <a:rPr lang="en-US" altLang="ko-KR" dirty="0" err="1">
                <a:latin typeface="+mj-lt"/>
                <a:cs typeface="Times New Roman" panose="02020603050405020304" pitchFamily="18" charset="0"/>
              </a:rPr>
              <a:t>Tensorflow</a:t>
            </a:r>
            <a:r>
              <a:rPr lang="en-US" altLang="ko-KR" dirty="0">
                <a:latin typeface="+mj-lt"/>
                <a:cs typeface="Times New Roman" panose="02020603050405020304" pitchFamily="18" charset="0"/>
              </a:rPr>
              <a:t> documentation recommends </a:t>
            </a:r>
            <a:r>
              <a:rPr lang="en-US" altLang="ko-KR" b="1" u="sng" dirty="0">
                <a:latin typeface="+mj-lt"/>
                <a:cs typeface="Times New Roman" panose="02020603050405020304" pitchFamily="18" charset="0"/>
              </a:rPr>
              <a:t>Docker.</a:t>
            </a:r>
            <a:endParaRPr lang="en-US" b="1" u="sng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Docker Logo and symbol, meaning, history, PNG, brand">
            <a:extLst>
              <a:ext uri="{FF2B5EF4-FFF2-40B4-BE49-F238E27FC236}">
                <a16:creationId xmlns:a16="http://schemas.microsoft.com/office/drawing/2014/main" id="{CBC7E918-9BFF-92B3-8C40-BB1C1E2EA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2624619"/>
            <a:ext cx="3619500" cy="243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0C8D1F-A622-4438-9EFA-119FDA42BA3B}"/>
              </a:ext>
            </a:extLst>
          </p:cNvPr>
          <p:cNvSpPr txBox="1"/>
          <p:nvPr/>
        </p:nvSpPr>
        <p:spPr>
          <a:xfrm>
            <a:off x="381000" y="3042807"/>
            <a:ext cx="4464050" cy="16004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Prerequisites for using 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 GPU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/>
              <a:t>NVIDIA driver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 err="1"/>
              <a:t>Cuda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 err="1"/>
              <a:t>Cuda</a:t>
            </a:r>
            <a:r>
              <a:rPr lang="en-US" altLang="ko-KR" sz="1400" dirty="0"/>
              <a:t> CNN </a:t>
            </a:r>
          </a:p>
          <a:p>
            <a:r>
              <a:rPr lang="en-US" altLang="ko-KR" sz="1400" dirty="0"/>
              <a:t> All of those should be </a:t>
            </a:r>
            <a:r>
              <a:rPr lang="en-US" altLang="ko-KR" sz="1400" b="1" u="sng" dirty="0"/>
              <a:t>updated properly.</a:t>
            </a:r>
            <a:endParaRPr lang="en-US" sz="1400" b="1" u="sng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5C42E6E-2D8C-86B3-5C93-4031DCD24196}"/>
              </a:ext>
            </a:extLst>
          </p:cNvPr>
          <p:cNvSpPr/>
          <p:nvPr/>
        </p:nvSpPr>
        <p:spPr>
          <a:xfrm>
            <a:off x="4208462" y="3732836"/>
            <a:ext cx="774700" cy="4127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76BBF-1F10-B1B5-F46C-D135265D9F37}"/>
              </a:ext>
            </a:extLst>
          </p:cNvPr>
          <p:cNvSpPr txBox="1"/>
          <p:nvPr/>
        </p:nvSpPr>
        <p:spPr>
          <a:xfrm>
            <a:off x="2286000" y="317028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403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868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Using Docker for </a:t>
            </a:r>
            <a:r>
              <a:rPr lang="en-US" altLang="ko-KR" sz="2400" dirty="0" err="1"/>
              <a:t>Tensorflow</a:t>
            </a:r>
            <a:endParaRPr lang="en-US" altLang="ko-KR" sz="2400" dirty="0"/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76BBF-1F10-B1B5-F46C-D135265D9F37}"/>
              </a:ext>
            </a:extLst>
          </p:cNvPr>
          <p:cNvSpPr txBox="1"/>
          <p:nvPr/>
        </p:nvSpPr>
        <p:spPr>
          <a:xfrm>
            <a:off x="2286000" y="317028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8" name="Picture 2" descr="Docker Logo and symbol, meaning, history, PNG, brand">
            <a:extLst>
              <a:ext uri="{FF2B5EF4-FFF2-40B4-BE49-F238E27FC236}">
                <a16:creationId xmlns:a16="http://schemas.microsoft.com/office/drawing/2014/main" id="{E488E513-C5D3-DB14-2981-3A7AAD07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4702"/>
            <a:ext cx="1215342" cy="6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91EF57-1714-ADD3-6A2C-6DCEB66B0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821"/>
            <a:ext cx="8927416" cy="423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4846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131313"/>
      </a:dk1>
      <a:lt1>
        <a:srgbClr val="FFFFFF"/>
      </a:lt1>
      <a:dk2>
        <a:srgbClr val="0071BC"/>
      </a:dk2>
      <a:lt2>
        <a:srgbClr val="808080"/>
      </a:lt2>
      <a:accent1>
        <a:srgbClr val="00A650"/>
      </a:accent1>
      <a:accent2>
        <a:srgbClr val="B02A30"/>
      </a:accent2>
      <a:accent3>
        <a:srgbClr val="FFFFFF"/>
      </a:accent3>
      <a:accent4>
        <a:srgbClr val="0E0E0E"/>
      </a:accent4>
      <a:accent5>
        <a:srgbClr val="AAD0B3"/>
      </a:accent5>
      <a:accent6>
        <a:srgbClr val="9F252A"/>
      </a:accent6>
      <a:hlink>
        <a:srgbClr val="00ADEF"/>
      </a:hlink>
      <a:folHlink>
        <a:srgbClr val="69316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2800" b="0" i="0" u="none" strike="noStrike" cap="none" normalizeH="0" baseline="0">
            <a:solidFill>
              <a:schemeClr val="tx1"/>
            </a:solidFill>
            <a:effectLst/>
            <a:latin typeface="Arial"/>
            <a:ea typeface="MS PGothic"/>
            <a:cs typeface="MS PGothic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2800" b="0" i="0" u="none" strike="noStrike" cap="none" normalizeH="0" baseline="0">
            <a:solidFill>
              <a:schemeClr val="tx1"/>
            </a:solidFill>
            <a:effectLst/>
            <a:latin typeface="Arial"/>
            <a:ea typeface="MS PGothic"/>
            <a:cs typeface="MS PGothic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1290</Words>
  <Application>Microsoft Office PowerPoint</Application>
  <PresentationFormat>화면 슬라이드 쇼(4:3)</PresentationFormat>
  <Paragraphs>145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Times</vt:lpstr>
      <vt:lpstr>Times New Roman</vt:lpstr>
      <vt:lpstr>Wingdings</vt:lpstr>
      <vt:lpstr>Default Design</vt:lpstr>
      <vt:lpstr>Progress updates</vt:lpstr>
      <vt:lpstr>Contents</vt:lpstr>
      <vt:lpstr>Current Status – Mining Tweets</vt:lpstr>
      <vt:lpstr>Can we improve Data Mining?</vt:lpstr>
      <vt:lpstr>BERT language model</vt:lpstr>
      <vt:lpstr>Fine-tuning with Sentiment Analysis140</vt:lpstr>
      <vt:lpstr>Summary of BERT language model</vt:lpstr>
      <vt:lpstr>GPU Acceleration</vt:lpstr>
      <vt:lpstr>Using Docker for Tensorflow</vt:lpstr>
      <vt:lpstr>Checking GPU acceleration</vt:lpstr>
    </vt:vector>
  </TitlesOfParts>
  <Manager/>
  <Company>Argonne National Laboratory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PowerPoint Presentation</dc:title>
  <dc:creator>Puran Deng</dc:creator>
  <cp:lastModifiedBy>kwon o hwang</cp:lastModifiedBy>
  <cp:revision>16</cp:revision>
  <dcterms:created xsi:type="dcterms:W3CDTF">2009-08-25T16:00:24Z</dcterms:created>
  <dcterms:modified xsi:type="dcterms:W3CDTF">2023-06-15T16:40:41Z</dcterms:modified>
</cp:coreProperties>
</file>