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4163" r:id="rId1"/>
  </p:sldMasterIdLst>
  <p:notesMasterIdLst>
    <p:notesMasterId r:id="rId15"/>
  </p:notesMasterIdLst>
  <p:handoutMasterIdLst>
    <p:handoutMasterId r:id="rId16"/>
  </p:handoutMasterIdLst>
  <p:sldIdLst>
    <p:sldId id="574" r:id="rId2"/>
    <p:sldId id="613" r:id="rId3"/>
    <p:sldId id="635" r:id="rId4"/>
    <p:sldId id="642" r:id="rId5"/>
    <p:sldId id="643" r:id="rId6"/>
    <p:sldId id="644" r:id="rId7"/>
    <p:sldId id="645" r:id="rId8"/>
    <p:sldId id="646" r:id="rId9"/>
    <p:sldId id="636" r:id="rId10"/>
    <p:sldId id="637" r:id="rId11"/>
    <p:sldId id="640" r:id="rId12"/>
    <p:sldId id="641" r:id="rId13"/>
    <p:sldId id="638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5D76-889A-4C1B-862E-C7A97EE964FA}" v="8" dt="2023-06-08T18:07:55.684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3639" autoAdjust="0"/>
  </p:normalViewPr>
  <p:slideViewPr>
    <p:cSldViewPr snapToGrid="0">
      <p:cViewPr varScale="1">
        <p:scale>
          <a:sx n="66" d="100"/>
          <a:sy n="66" d="100"/>
        </p:scale>
        <p:origin x="53" y="1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 hwang" userId="9e01780f946e1363" providerId="LiveId" clId="{B54D5D76-889A-4C1B-862E-C7A97EE964FA}"/>
    <pc:docChg chg="undo custSel addSld modSld">
      <pc:chgData name="kwon o hwang" userId="9e01780f946e1363" providerId="LiveId" clId="{B54D5D76-889A-4C1B-862E-C7A97EE964FA}" dt="2023-06-08T18:08:30.769" v="1915" actId="20577"/>
      <pc:docMkLst>
        <pc:docMk/>
      </pc:docMkLst>
      <pc:sldChg chg="modSp mod">
        <pc:chgData name="kwon o hwang" userId="9e01780f946e1363" providerId="LiveId" clId="{B54D5D76-889A-4C1B-862E-C7A97EE964FA}" dt="2023-06-08T17:32:39.682" v="76" actId="20577"/>
        <pc:sldMkLst>
          <pc:docMk/>
          <pc:sldMk cId="0" sldId="574"/>
        </pc:sldMkLst>
        <pc:spChg chg="mod">
          <ac:chgData name="kwon o hwang" userId="9e01780f946e1363" providerId="LiveId" clId="{B54D5D76-889A-4C1B-862E-C7A97EE964FA}" dt="2023-06-08T17:32:39.682" v="76" actId="20577"/>
          <ac:spMkLst>
            <pc:docMk/>
            <pc:sldMk cId="0" sldId="574"/>
            <ac:spMk id="2" creationId="{00000000-0000-0000-0000-000000000000}"/>
          </ac:spMkLst>
        </pc:spChg>
      </pc:sldChg>
      <pc:sldChg chg="modSp mod">
        <pc:chgData name="kwon o hwang" userId="9e01780f946e1363" providerId="LiveId" clId="{B54D5D76-889A-4C1B-862E-C7A97EE964FA}" dt="2023-06-08T17:33:11.031" v="125" actId="20577"/>
        <pc:sldMkLst>
          <pc:docMk/>
          <pc:sldMk cId="2735933210" sldId="613"/>
        </pc:sldMkLst>
        <pc:spChg chg="mod">
          <ac:chgData name="kwon o hwang" userId="9e01780f946e1363" providerId="LiveId" clId="{B54D5D76-889A-4C1B-862E-C7A97EE964FA}" dt="2023-06-08T17:33:11.031" v="125" actId="20577"/>
          <ac:spMkLst>
            <pc:docMk/>
            <pc:sldMk cId="2735933210" sldId="613"/>
            <ac:spMk id="2" creationId="{00000000-0000-0000-0000-000000000000}"/>
          </ac:spMkLst>
        </pc:spChg>
      </pc:sldChg>
      <pc:sldChg chg="addSp delSp modSp mod">
        <pc:chgData name="kwon o hwang" userId="9e01780f946e1363" providerId="LiveId" clId="{B54D5D76-889A-4C1B-862E-C7A97EE964FA}" dt="2023-06-08T17:42:48.432" v="318" actId="1076"/>
        <pc:sldMkLst>
          <pc:docMk/>
          <pc:sldMk cId="4114512567" sldId="635"/>
        </pc:sldMkLst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2" creationId="{E5478EED-89F0-B890-133D-629FB03042A1}"/>
          </ac:spMkLst>
        </pc:spChg>
        <pc:spChg chg="mod">
          <ac:chgData name="kwon o hwang" userId="9e01780f946e1363" providerId="LiveId" clId="{B54D5D76-889A-4C1B-862E-C7A97EE964FA}" dt="2023-06-08T17:42:37.361" v="317" actId="20577"/>
          <ac:spMkLst>
            <pc:docMk/>
            <pc:sldMk cId="4114512567" sldId="635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5" creationId="{A3938EAC-F070-119B-007B-B7CBDD431F2C}"/>
          </ac:spMkLst>
        </pc:spChg>
        <pc:spChg chg="del">
          <ac:chgData name="kwon o hwang" userId="9e01780f946e1363" providerId="LiveId" clId="{B54D5D76-889A-4C1B-862E-C7A97EE964FA}" dt="2023-06-08T17:39:03.983" v="195" actId="478"/>
          <ac:spMkLst>
            <pc:docMk/>
            <pc:sldMk cId="4114512567" sldId="635"/>
            <ac:spMk id="6" creationId="{6EA13435-D011-3469-4474-BCAEF336C75E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7" creationId="{B55DB76B-A49D-4CF0-E356-0064194E3B41}"/>
          </ac:spMkLst>
        </pc:spChg>
        <pc:spChg chg="mod">
          <ac:chgData name="kwon o hwang" userId="9e01780f946e1363" providerId="LiveId" clId="{B54D5D76-889A-4C1B-862E-C7A97EE964FA}" dt="2023-06-08T17:41:33.859" v="282" actId="14100"/>
          <ac:spMkLst>
            <pc:docMk/>
            <pc:sldMk cId="4114512567" sldId="635"/>
            <ac:spMk id="8" creationId="{9B263D24-6DC7-5A88-7D7D-64A8932D5DD0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9" creationId="{8AC3B8CC-505B-A1B8-AE78-0E8D7E657454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0" creationId="{29085F49-2E30-8FAD-8361-882A7F3A6F0A}"/>
          </ac:spMkLst>
        </pc:spChg>
        <pc:spChg chg="del">
          <ac:chgData name="kwon o hwang" userId="9e01780f946e1363" providerId="LiveId" clId="{B54D5D76-889A-4C1B-862E-C7A97EE964FA}" dt="2023-06-08T17:40:55.294" v="230" actId="478"/>
          <ac:spMkLst>
            <pc:docMk/>
            <pc:sldMk cId="4114512567" sldId="635"/>
            <ac:spMk id="11" creationId="{8ABEFEC4-711A-0D20-75BF-632A978ACB36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2" creationId="{F32264F7-2D1B-EAA9-4B74-C2FEDC7DA675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3" creationId="{78E37D54-673C-C5B9-1588-555E1DDF5CDD}"/>
          </ac:spMkLst>
        </pc:spChg>
        <pc:spChg chg="add mod">
          <ac:chgData name="kwon o hwang" userId="9e01780f946e1363" providerId="LiveId" clId="{B54D5D76-889A-4C1B-862E-C7A97EE964FA}" dt="2023-06-08T17:41:28.801" v="281" actId="14100"/>
          <ac:spMkLst>
            <pc:docMk/>
            <pc:sldMk cId="4114512567" sldId="635"/>
            <ac:spMk id="17" creationId="{1AF32DCA-A62D-3EFC-5CCE-26F231EA3073}"/>
          </ac:spMkLst>
        </pc:spChg>
        <pc:spChg chg="mod">
          <ac:chgData name="kwon o hwang" userId="9e01780f946e1363" providerId="LiveId" clId="{B54D5D76-889A-4C1B-862E-C7A97EE964FA}" dt="2023-06-08T17:42:09.783" v="304" actId="1076"/>
          <ac:spMkLst>
            <pc:docMk/>
            <pc:sldMk cId="4114512567" sldId="635"/>
            <ac:spMk id="23" creationId="{1B20E3C4-4095-F591-A9ED-229808E747C0}"/>
          </ac:spMkLst>
        </pc:spChg>
        <pc:spChg chg="mod">
          <ac:chgData name="kwon o hwang" userId="9e01780f946e1363" providerId="LiveId" clId="{B54D5D76-889A-4C1B-862E-C7A97EE964FA}" dt="2023-06-08T17:42:48.432" v="318" actId="1076"/>
          <ac:spMkLst>
            <pc:docMk/>
            <pc:sldMk cId="4114512567" sldId="635"/>
            <ac:spMk id="25" creationId="{78B6002A-9D14-3CD0-1C5C-ACA073463DB2}"/>
          </ac:spMkLst>
        </pc:spChg>
        <pc:spChg chg="del mod">
          <ac:chgData name="kwon o hwang" userId="9e01780f946e1363" providerId="LiveId" clId="{B54D5D76-889A-4C1B-862E-C7A97EE964FA}" dt="2023-06-08T17:42:17.110" v="306" actId="478"/>
          <ac:spMkLst>
            <pc:docMk/>
            <pc:sldMk cId="4114512567" sldId="635"/>
            <ac:spMk id="37" creationId="{2CAE6235-422C-57EE-11B9-6BE5DF434E53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38" creationId="{6309A9BD-20CF-B8C8-3EE2-17EDA4F44044}"/>
          </ac:spMkLst>
        </pc:spChg>
        <pc:grpChg chg="mod">
          <ac:chgData name="kwon o hwang" userId="9e01780f946e1363" providerId="LiveId" clId="{B54D5D76-889A-4C1B-862E-C7A97EE964FA}" dt="2023-06-08T17:42:29.556" v="308" actId="1076"/>
          <ac:grpSpMkLst>
            <pc:docMk/>
            <pc:sldMk cId="4114512567" sldId="635"/>
            <ac:grpSpMk id="24" creationId="{3374DB3D-B214-A47B-5498-2901DFDCC110}"/>
          </ac:grpSpMkLst>
        </pc:grpChg>
        <pc:cxnChg chg="add mod">
          <ac:chgData name="kwon o hwang" userId="9e01780f946e1363" providerId="LiveId" clId="{B54D5D76-889A-4C1B-862E-C7A97EE964FA}" dt="2023-06-08T17:41:06.344" v="232" actId="571"/>
          <ac:cxnSpMkLst>
            <pc:docMk/>
            <pc:sldMk cId="4114512567" sldId="635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2:02.727" v="303" actId="14100"/>
          <ac:cxnSpMkLst>
            <pc:docMk/>
            <pc:sldMk cId="4114512567" sldId="635"/>
            <ac:cxnSpMk id="20" creationId="{5287ED06-2C5D-2D12-7C6C-01007A22174A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27" creationId="{882A096B-953D-6C19-5372-72704B039407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31" creationId="{5E76ECF8-22E5-80AF-2916-C951B2ECD8EB}"/>
          </ac:cxnSpMkLst>
        </pc:cxnChg>
        <pc:cxnChg chg="mod">
          <ac:chgData name="kwon o hwang" userId="9e01780f946e1363" providerId="LiveId" clId="{B54D5D76-889A-4C1B-862E-C7A97EE964FA}" dt="2023-06-08T17:42:29.556" v="308" actId="1076"/>
          <ac:cxnSpMkLst>
            <pc:docMk/>
            <pc:sldMk cId="4114512567" sldId="635"/>
            <ac:cxnSpMk id="34" creationId="{29E7C8B4-64CD-9CBB-C315-E9E8F265E3A2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0" creationId="{381080A9-2FCB-040C-0AD4-88AB5471A9CB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3" creationId="{05D617C5-1BEE-AFB7-8274-BDC36DCA7F43}"/>
          </ac:cxnSpMkLst>
        </pc:cxnChg>
      </pc:sldChg>
      <pc:sldChg chg="addSp delSp modSp add mod">
        <pc:chgData name="kwon o hwang" userId="9e01780f946e1363" providerId="LiveId" clId="{B54D5D76-889A-4C1B-862E-C7A97EE964FA}" dt="2023-06-08T17:51:47.872" v="953" actId="1076"/>
        <pc:sldMkLst>
          <pc:docMk/>
          <pc:sldMk cId="1314629137" sldId="642"/>
        </pc:sldMkLst>
        <pc:spChg chg="mod">
          <ac:chgData name="kwon o hwang" userId="9e01780f946e1363" providerId="LiveId" clId="{B54D5D76-889A-4C1B-862E-C7A97EE964FA}" dt="2023-06-08T17:43:32.370" v="379" actId="20577"/>
          <ac:spMkLst>
            <pc:docMk/>
            <pc:sldMk cId="1314629137" sldId="642"/>
            <ac:spMk id="3" creationId="{00000000-0000-0000-0000-000000000000}"/>
          </ac:spMkLst>
        </pc:spChg>
        <pc:spChg chg="del">
          <ac:chgData name="kwon o hwang" userId="9e01780f946e1363" providerId="LiveId" clId="{B54D5D76-889A-4C1B-862E-C7A97EE964FA}" dt="2023-06-08T17:43:49.348" v="397" actId="478"/>
          <ac:spMkLst>
            <pc:docMk/>
            <pc:sldMk cId="1314629137" sldId="642"/>
            <ac:spMk id="5" creationId="{A3938EAC-F070-119B-007B-B7CBDD431F2C}"/>
          </ac:spMkLst>
        </pc:spChg>
        <pc:spChg chg="add mod">
          <ac:chgData name="kwon o hwang" userId="9e01780f946e1363" providerId="LiveId" clId="{B54D5D76-889A-4C1B-862E-C7A97EE964FA}" dt="2023-06-08T17:51:40.868" v="952" actId="20577"/>
          <ac:spMkLst>
            <pc:docMk/>
            <pc:sldMk cId="1314629137" sldId="642"/>
            <ac:spMk id="6" creationId="{A6207B35-0340-12A4-6988-544FD03DE64A}"/>
          </ac:spMkLst>
        </pc:spChg>
        <pc:spChg chg="add mod">
          <ac:chgData name="kwon o hwang" userId="9e01780f946e1363" providerId="LiveId" clId="{B54D5D76-889A-4C1B-862E-C7A97EE964FA}" dt="2023-06-08T17:51:47.872" v="953" actId="1076"/>
          <ac:spMkLst>
            <pc:docMk/>
            <pc:sldMk cId="1314629137" sldId="642"/>
            <ac:spMk id="19" creationId="{F6D44BAE-B8F8-D486-D3DF-3319F6B5B39E}"/>
          </ac:spMkLst>
        </pc:spChg>
        <pc:spChg chg="mod">
          <ac:chgData name="kwon o hwang" userId="9e01780f946e1363" providerId="LiveId" clId="{B54D5D76-889A-4C1B-862E-C7A97EE964FA}" dt="2023-06-08T17:43:55.410" v="399" actId="6549"/>
          <ac:spMkLst>
            <pc:docMk/>
            <pc:sldMk cId="1314629137" sldId="642"/>
            <ac:spMk id="25" creationId="{78B6002A-9D14-3CD0-1C5C-ACA073463DB2}"/>
          </ac:spMkLst>
        </pc:spChg>
        <pc:spChg chg="del">
          <ac:chgData name="kwon o hwang" userId="9e01780f946e1363" providerId="LiveId" clId="{B54D5D76-889A-4C1B-862E-C7A97EE964FA}" dt="2023-06-08T17:43:52.200" v="398" actId="478"/>
          <ac:spMkLst>
            <pc:docMk/>
            <pc:sldMk cId="1314629137" sldId="642"/>
            <ac:spMk id="38" creationId="{6309A9BD-20CF-B8C8-3EE2-17EDA4F44044}"/>
          </ac:spMkLst>
        </pc:spChg>
        <pc:grpChg chg="del">
          <ac:chgData name="kwon o hwang" userId="9e01780f946e1363" providerId="LiveId" clId="{B54D5D76-889A-4C1B-862E-C7A97EE964FA}" dt="2023-06-08T17:43:52.200" v="398" actId="478"/>
          <ac:grpSpMkLst>
            <pc:docMk/>
            <pc:sldMk cId="1314629137" sldId="642"/>
            <ac:grpSpMk id="24" creationId="{3374DB3D-B214-A47B-5498-2901DFDCC110}"/>
          </ac:grpSpMkLst>
        </pc:grpChg>
        <pc:picChg chg="add mod">
          <ac:chgData name="kwon o hwang" userId="9e01780f946e1363" providerId="LiveId" clId="{B54D5D76-889A-4C1B-862E-C7A97EE964FA}" dt="2023-06-08T17:49:26.161" v="783" actId="1076"/>
          <ac:picMkLst>
            <pc:docMk/>
            <pc:sldMk cId="1314629137" sldId="642"/>
            <ac:picMk id="14" creationId="{E9DF373F-1E1E-3469-9DF3-EF3C98C3DCC0}"/>
          </ac:picMkLst>
        </pc:picChg>
        <pc:picChg chg="add mod">
          <ac:chgData name="kwon o hwang" userId="9e01780f946e1363" providerId="LiveId" clId="{B54D5D76-889A-4C1B-862E-C7A97EE964FA}" dt="2023-06-08T17:49:26.161" v="783" actId="1076"/>
          <ac:picMkLst>
            <pc:docMk/>
            <pc:sldMk cId="1314629137" sldId="642"/>
            <ac:picMk id="18" creationId="{A486CA49-FBF7-43F1-C15F-DD2513FC9D0B}"/>
          </ac:picMkLst>
        </pc:pic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0" creationId="{5287ED06-2C5D-2D12-7C6C-01007A22174A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7" creationId="{882A096B-953D-6C19-5372-72704B039407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1" creationId="{5E76ECF8-22E5-80AF-2916-C951B2ECD8E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4" creationId="{29E7C8B4-64CD-9CBB-C315-E9E8F265E3A2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0" creationId="{381080A9-2FCB-040C-0AD4-88AB5471A9C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3" creationId="{05D617C5-1BEE-AFB7-8274-BDC36DCA7F43}"/>
          </ac:cxnSpMkLst>
        </pc:cxnChg>
      </pc:sldChg>
      <pc:sldChg chg="delSp modSp add mod">
        <pc:chgData name="kwon o hwang" userId="9e01780f946e1363" providerId="LiveId" clId="{B54D5D76-889A-4C1B-862E-C7A97EE964FA}" dt="2023-06-08T18:00:51.931" v="1621" actId="20577"/>
        <pc:sldMkLst>
          <pc:docMk/>
          <pc:sldMk cId="667025008" sldId="643"/>
        </pc:sldMkLst>
        <pc:spChg chg="mod">
          <ac:chgData name="kwon o hwang" userId="9e01780f946e1363" providerId="LiveId" clId="{B54D5D76-889A-4C1B-862E-C7A97EE964FA}" dt="2023-06-08T17:52:22.976" v="967" actId="20577"/>
          <ac:spMkLst>
            <pc:docMk/>
            <pc:sldMk cId="667025008" sldId="643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8:00:51.931" v="1621" actId="20577"/>
          <ac:spMkLst>
            <pc:docMk/>
            <pc:sldMk cId="667025008" sldId="643"/>
            <ac:spMk id="6" creationId="{A6207B35-0340-12A4-6988-544FD03DE64A}"/>
          </ac:spMkLst>
        </pc:spChg>
        <pc:spChg chg="del">
          <ac:chgData name="kwon o hwang" userId="9e01780f946e1363" providerId="LiveId" clId="{B54D5D76-889A-4C1B-862E-C7A97EE964FA}" dt="2023-06-08T17:53:46.174" v="1100" actId="478"/>
          <ac:spMkLst>
            <pc:docMk/>
            <pc:sldMk cId="667025008" sldId="643"/>
            <ac:spMk id="19" creationId="{F6D44BAE-B8F8-D486-D3DF-3319F6B5B39E}"/>
          </ac:spMkLst>
        </pc:spChg>
        <pc:picChg chg="del">
          <ac:chgData name="kwon o hwang" userId="9e01780f946e1363" providerId="LiveId" clId="{B54D5D76-889A-4C1B-862E-C7A97EE964FA}" dt="2023-06-08T17:53:44.606" v="1098" actId="478"/>
          <ac:picMkLst>
            <pc:docMk/>
            <pc:sldMk cId="667025008" sldId="643"/>
            <ac:picMk id="14" creationId="{E9DF373F-1E1E-3469-9DF3-EF3C98C3DCC0}"/>
          </ac:picMkLst>
        </pc:picChg>
        <pc:picChg chg="del">
          <ac:chgData name="kwon o hwang" userId="9e01780f946e1363" providerId="LiveId" clId="{B54D5D76-889A-4C1B-862E-C7A97EE964FA}" dt="2023-06-08T17:53:44.998" v="1099" actId="478"/>
          <ac:picMkLst>
            <pc:docMk/>
            <pc:sldMk cId="667025008" sldId="643"/>
            <ac:picMk id="18" creationId="{A486CA49-FBF7-43F1-C15F-DD2513FC9D0B}"/>
          </ac:picMkLst>
        </pc:picChg>
      </pc:sldChg>
      <pc:sldChg chg="addSp delSp modSp add mod">
        <pc:chgData name="kwon o hwang" userId="9e01780f946e1363" providerId="LiveId" clId="{B54D5D76-889A-4C1B-862E-C7A97EE964FA}" dt="2023-06-08T18:05:47.158" v="1823" actId="478"/>
        <pc:sldMkLst>
          <pc:docMk/>
          <pc:sldMk cId="464984048" sldId="644"/>
        </pc:sldMkLst>
        <pc:spChg chg="mod">
          <ac:chgData name="kwon o hwang" userId="9e01780f946e1363" providerId="LiveId" clId="{B54D5D76-889A-4C1B-862E-C7A97EE964FA}" dt="2023-06-08T18:01:24.727" v="1672" actId="20577"/>
          <ac:spMkLst>
            <pc:docMk/>
            <pc:sldMk cId="464984048" sldId="644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8:03:02.506" v="1818" actId="20577"/>
          <ac:spMkLst>
            <pc:docMk/>
            <pc:sldMk cId="464984048" sldId="644"/>
            <ac:spMk id="6" creationId="{A6207B35-0340-12A4-6988-544FD03DE64A}"/>
          </ac:spMkLst>
        </pc:spChg>
        <pc:picChg chg="add mod">
          <ac:chgData name="kwon o hwang" userId="9e01780f946e1363" providerId="LiveId" clId="{B54D5D76-889A-4C1B-862E-C7A97EE964FA}" dt="2023-06-08T18:03:07.001" v="1821" actId="14100"/>
          <ac:picMkLst>
            <pc:docMk/>
            <pc:sldMk cId="464984048" sldId="644"/>
            <ac:picMk id="4" creationId="{088A7E58-C6A3-F352-3A60-0BC28EB25176}"/>
          </ac:picMkLst>
        </pc:picChg>
        <pc:picChg chg="add del">
          <ac:chgData name="kwon o hwang" userId="9e01780f946e1363" providerId="LiveId" clId="{B54D5D76-889A-4C1B-862E-C7A97EE964FA}" dt="2023-06-08T18:05:47.158" v="1823" actId="478"/>
          <ac:picMkLst>
            <pc:docMk/>
            <pc:sldMk cId="464984048" sldId="644"/>
            <ac:picMk id="7" creationId="{111A42E6-7741-3D41-2A2E-AEA2A0514BDD}"/>
          </ac:picMkLst>
        </pc:picChg>
      </pc:sldChg>
      <pc:sldChg chg="modSp add mod">
        <pc:chgData name="kwon o hwang" userId="9e01780f946e1363" providerId="LiveId" clId="{B54D5D76-889A-4C1B-862E-C7A97EE964FA}" dt="2023-06-08T18:05:58.516" v="1847" actId="20577"/>
        <pc:sldMkLst>
          <pc:docMk/>
          <pc:sldMk cId="2652540399" sldId="645"/>
        </pc:sldMkLst>
        <pc:spChg chg="mod">
          <ac:chgData name="kwon o hwang" userId="9e01780f946e1363" providerId="LiveId" clId="{B54D5D76-889A-4C1B-862E-C7A97EE964FA}" dt="2023-06-08T18:05:58.516" v="1847" actId="20577"/>
          <ac:spMkLst>
            <pc:docMk/>
            <pc:sldMk cId="2652540399" sldId="645"/>
            <ac:spMk id="3" creationId="{00000000-0000-0000-0000-000000000000}"/>
          </ac:spMkLst>
        </pc:spChg>
      </pc:sldChg>
      <pc:sldChg chg="modSp add mod">
        <pc:chgData name="kwon o hwang" userId="9e01780f946e1363" providerId="LiveId" clId="{B54D5D76-889A-4C1B-862E-C7A97EE964FA}" dt="2023-06-08T18:08:30.769" v="1915" actId="20577"/>
        <pc:sldMkLst>
          <pc:docMk/>
          <pc:sldMk cId="4245134503" sldId="646"/>
        </pc:sldMkLst>
        <pc:spChg chg="mod">
          <ac:chgData name="kwon o hwang" userId="9e01780f946e1363" providerId="LiveId" clId="{B54D5D76-889A-4C1B-862E-C7A97EE964FA}" dt="2023-06-08T18:08:30.769" v="1915" actId="20577"/>
          <ac:spMkLst>
            <pc:docMk/>
            <pc:sldMk cId="4245134503" sldId="64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3178866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36335" y="1"/>
            <a:ext cx="3178865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130650"/>
            <a:ext cx="3178866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136335" y="9130650"/>
            <a:ext cx="3178865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6275" y="0"/>
            <a:ext cx="3168926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120813"/>
            <a:ext cx="3168927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275" y="9120813"/>
            <a:ext cx="3168926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for those who do not remember my name, I am </a:t>
            </a:r>
            <a:r>
              <a:rPr lang="en-US" dirty="0" err="1"/>
              <a:t>Ohwang</a:t>
            </a:r>
            <a:r>
              <a:rPr lang="en-US" dirty="0"/>
              <a:t>. </a:t>
            </a:r>
          </a:p>
          <a:p>
            <a:r>
              <a:rPr lang="en-US" dirty="0"/>
              <a:t>I am glad to see you again. </a:t>
            </a:r>
          </a:p>
          <a:p>
            <a:r>
              <a:rPr lang="en-US" dirty="0"/>
              <a:t>I am excited to finally kick off this project.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2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 tutorial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completed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about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networks.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/>
              <a:t>This model is frequently used in the image classification. </a:t>
            </a:r>
          </a:p>
          <a:p>
            <a:endParaRPr lang="en-US" dirty="0"/>
          </a:p>
          <a:p>
            <a:r>
              <a:rPr lang="en-US" dirty="0"/>
              <a:t>I also completed the tutorial related to the image classification. </a:t>
            </a:r>
          </a:p>
          <a:p>
            <a:r>
              <a:rPr lang="en-US" dirty="0"/>
              <a:t>In this case, the problem became different in that it is classification problem, not a regression problem. </a:t>
            </a:r>
          </a:p>
          <a:p>
            <a:r>
              <a:rPr lang="en-US" dirty="0"/>
              <a:t>Our input will be an image file. The machine should classify whether it is a raisin muffin or it is a dog. </a:t>
            </a:r>
          </a:p>
          <a:p>
            <a:r>
              <a:rPr lang="en-US" dirty="0"/>
              <a:t>I want to point out how we, human being actually perceive these visual information. </a:t>
            </a:r>
          </a:p>
          <a:p>
            <a:r>
              <a:rPr lang="en-US" dirty="0"/>
              <a:t>We don’t need a microscope to classify those images. Right?</a:t>
            </a:r>
          </a:p>
          <a:p>
            <a:r>
              <a:rPr lang="en-US" dirty="0"/>
              <a:t>The first thing we do when we perceive visual information is to extract the important features.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can apply that fact to the machine learning. </a:t>
            </a:r>
          </a:p>
          <a:p>
            <a:endParaRPr lang="en-US" dirty="0"/>
          </a:p>
          <a:p>
            <a:r>
              <a:rPr lang="en-US" dirty="0"/>
              <a:t>Simply speaking, other than analyzing pixel by pixel, we can extract the important features using the first few layers, and then we can take more details into account. </a:t>
            </a:r>
          </a:p>
          <a:p>
            <a:r>
              <a:rPr lang="en-US" dirty="0"/>
              <a:t>That is what convolutional neural networks do.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58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feature intuitively explains what </a:t>
            </a:r>
            <a:r>
              <a:rPr lang="en-US" dirty="0" err="1"/>
              <a:t>cnn</a:t>
            </a:r>
            <a:r>
              <a:rPr lang="en-US" dirty="0"/>
              <a:t> really is. </a:t>
            </a:r>
          </a:p>
          <a:p>
            <a:r>
              <a:rPr lang="en-US" dirty="0"/>
              <a:t>The left side image represents our input image, which is represented by the array of numerical values. </a:t>
            </a:r>
          </a:p>
          <a:p>
            <a:endParaRPr lang="en-US" dirty="0"/>
          </a:p>
          <a:p>
            <a:r>
              <a:rPr lang="en-US" dirty="0"/>
              <a:t>Then, we can see the 3*3 filters. Those filters will tell you whether the input image has certain feature or not. </a:t>
            </a:r>
          </a:p>
          <a:p>
            <a:r>
              <a:rPr lang="en-US" dirty="0"/>
              <a:t>If the input has the feature, the output value will be large. </a:t>
            </a:r>
          </a:p>
          <a:p>
            <a:r>
              <a:rPr lang="en-US" dirty="0"/>
              <a:t>Otherwise, it would be close to zero.</a:t>
            </a:r>
          </a:p>
          <a:p>
            <a:endParaRPr lang="en-US" dirty="0"/>
          </a:p>
          <a:p>
            <a:r>
              <a:rPr lang="en-US" dirty="0"/>
              <a:t>For example, we can put 3 filters for that chihuahua and muffin problem. </a:t>
            </a:r>
          </a:p>
          <a:p>
            <a:r>
              <a:rPr lang="en-US" dirty="0"/>
              <a:t>Chihuahua has eyes, nose, and ears. </a:t>
            </a:r>
          </a:p>
          <a:p>
            <a:r>
              <a:rPr lang="en-US" dirty="0"/>
              <a:t>So we can put filters for those important features. Once the machine recognizes those important features, it will classify the image much more efficiently.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4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actual tutorial I did using MNIST data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6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I want to discuss briefly about the research motivation and scheme. </a:t>
            </a:r>
          </a:p>
          <a:p>
            <a:r>
              <a:rPr lang="en-US" dirty="0"/>
              <a:t>Then, I will share my progress so far in the machine learning and neural networks. </a:t>
            </a:r>
          </a:p>
          <a:p>
            <a:r>
              <a:rPr lang="en-US" dirty="0"/>
              <a:t>I am absolutely new to the machine learning, and I just started to learn.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0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now on, I would like to share what I did so far. </a:t>
            </a:r>
          </a:p>
          <a:p>
            <a:r>
              <a:rPr lang="en-US" dirty="0"/>
              <a:t>I started to study some basic neural network models as a preparation for the NLP. </a:t>
            </a:r>
          </a:p>
          <a:p>
            <a:r>
              <a:rPr lang="en-US" dirty="0"/>
              <a:t>In this meeting, I would like to present two models. One is Recurrent neural network, the other is Convolutional Neural Network. </a:t>
            </a:r>
          </a:p>
          <a:p>
            <a:endParaRPr lang="en-US" dirty="0"/>
          </a:p>
          <a:p>
            <a:r>
              <a:rPr lang="en-US" dirty="0"/>
              <a:t>First, RNN is widely used when we need to take the sequence into account. </a:t>
            </a:r>
          </a:p>
          <a:p>
            <a:r>
              <a:rPr lang="en-US" dirty="0"/>
              <a:t>The tutorial I did was about predicting the number of the international airline passengers based on the previous year’s data. </a:t>
            </a:r>
          </a:p>
          <a:p>
            <a:endParaRPr lang="en-US" dirty="0"/>
          </a:p>
          <a:p>
            <a:r>
              <a:rPr lang="en-US" altLang="ko-KR" dirty="0"/>
              <a:t>This code below represent what RNN really is. </a:t>
            </a:r>
          </a:p>
          <a:p>
            <a:r>
              <a:rPr lang="en-US" altLang="ko-KR" dirty="0"/>
              <a:t>This is a function that creates dataset for the machine training. </a:t>
            </a:r>
          </a:p>
          <a:p>
            <a:r>
              <a:rPr lang="en-US" altLang="ko-KR" dirty="0"/>
              <a:t>Look back represents the number of past years that we want to take into account. </a:t>
            </a:r>
          </a:p>
          <a:p>
            <a:r>
              <a:rPr lang="en-US" altLang="ko-KR" dirty="0"/>
              <a:t>By using this function, input data and the output data will be generated as a pair based on the </a:t>
            </a:r>
            <a:r>
              <a:rPr lang="en-US" altLang="ko-KR" dirty="0" err="1"/>
              <a:t>look_back</a:t>
            </a:r>
            <a:r>
              <a:rPr lang="en-US" altLang="ko-KR" dirty="0"/>
              <a:t> parameter.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477" y="2524375"/>
            <a:ext cx="6858000" cy="544765"/>
          </a:xfrm>
          <a:prstGeom prst="rect">
            <a:avLst/>
          </a:prstGeom>
        </p:spPr>
        <p:txBody>
          <a:bodyPr anchor="b"/>
          <a:lstStyle>
            <a:lvl1pPr algn="r">
              <a:defRPr sz="3600" b="1" baseline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9477" y="3112673"/>
            <a:ext cx="6858000" cy="44332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Presenter 1, Presenter 2, Presenter 3, etc…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9477" y="3555999"/>
            <a:ext cx="6858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C7E60D-03EA-4D13-AE32-EF0D96B78AA5}" type="datetime4">
              <a:rPr lang="en-US" sz="1350" smtClean="0">
                <a:solidFill>
                  <a:schemeClr val="bg1">
                    <a:lumMod val="50000"/>
                  </a:schemeClr>
                </a:solidFill>
              </a:rPr>
              <a:pPr algn="r"/>
              <a:t>June 9, 2023</a:t>
            </a:fld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A5E045-577A-4FBD-9F4A-FC8DB490F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71241" y="2093032"/>
            <a:ext cx="5801518" cy="535531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dirty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64097" y="2890229"/>
            <a:ext cx="5815806" cy="451530"/>
          </a:xfrm>
          <a:ln w="12700"/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3000" y="4869047"/>
            <a:ext cx="6858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fld id="{B4C7E60D-03EA-4D13-AE32-EF0D96B78AA5}" type="datetime4">
              <a:rPr lang="en-US" sz="2400" b="0" cap="none" spc="0" smtClean="0">
                <a:ln>
                  <a:noFill/>
                </a:ln>
                <a:solidFill>
                  <a:schemeClr val="bg1"/>
                </a:solidFill>
                <a:effectLst/>
              </a:rPr>
              <a:pPr algn="ctr"/>
              <a:t>June 9, 2023</a:t>
            </a:fld>
            <a:endParaRPr lang="en-US" sz="2400" b="0" cap="none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655687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1628138"/>
          </a:xfrm>
          <a:prstGeom prst="rect">
            <a:avLst/>
          </a:prstGeo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40AF3E8A-F870-42AD-9BA0-427B02CBEB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43400" y="6446432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defRPr/>
              </a:pPr>
              <a:t>‹#›</a:t>
            </a:fld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626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369" y="6111400"/>
            <a:ext cx="905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B2AA6-7579-41A6-8291-2454539AB7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" y="6137100"/>
            <a:ext cx="1796483" cy="689447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52" y="6131857"/>
            <a:ext cx="1023620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5" r:id="rId2"/>
    <p:sldLayoutId id="2147484152" r:id="rId3"/>
    <p:sldLayoutId id="2147484153" r:id="rId4"/>
    <p:sldLayoutId id="2147484154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600" b="1" i="0" baseline="0" dirty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8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–"/>
        <a:defRPr sz="16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883482"/>
            <a:ext cx="8925791" cy="1478418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Progress updates</a:t>
            </a:r>
            <a:br>
              <a:rPr lang="en-US" altLang="ko-KR" dirty="0"/>
            </a:br>
            <a:r>
              <a:rPr lang="en-US" altLang="ko-KR" dirty="0"/>
              <a:t>- Nuclear Tweets NLP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71241" y="3931771"/>
            <a:ext cx="5801518" cy="524024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ctr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b="1" i="0" u="none" strike="noStrike" kern="0" cap="none" spc="0" normalizeH="0" baseline="0" dirty="0">
                <a:solidFill>
                  <a:schemeClr val="bg1"/>
                </a:solidFill>
                <a:effectLst/>
                <a:latin typeface="+mj-lt"/>
                <a:ea typeface="MS PGothic"/>
                <a:cs typeface="MS PGothic"/>
              </a:rPr>
              <a:t>O Hwang Kwon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Progress – Convolutional Neural Network (CNN)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9DD59F4-5D31-E398-91E4-8216F44D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6" y="874567"/>
            <a:ext cx="8370202" cy="378565"/>
          </a:xfrm>
        </p:spPr>
        <p:txBody>
          <a:bodyPr/>
          <a:lstStyle/>
          <a:p>
            <a:r>
              <a:rPr lang="en-US" sz="1600" dirty="0"/>
              <a:t>Convolutional neural network is frequently used in visual classification problems.</a:t>
            </a:r>
          </a:p>
        </p:txBody>
      </p:sp>
      <p:pic>
        <p:nvPicPr>
          <p:cNvPr id="2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17926221-1817-4D15-4554-D0EC9B73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7" y="1253132"/>
            <a:ext cx="762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080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Progress – Convolutional Neural Network (CNN)</a:t>
            </a:r>
          </a:p>
        </p:txBody>
      </p:sp>
      <p:pic>
        <p:nvPicPr>
          <p:cNvPr id="5" name="Picture 4" descr="Image Processing using CNN | Beginner's Guide to Image Processing">
            <a:extLst>
              <a:ext uri="{FF2B5EF4-FFF2-40B4-BE49-F238E27FC236}">
                <a16:creationId xmlns:a16="http://schemas.microsoft.com/office/drawing/2014/main" id="{B2E11859-DCE0-2824-9F1E-7D200B96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288"/>
            <a:ext cx="9144000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391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6F8C93-5EA2-1D33-1FEF-164311B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image classification</a:t>
            </a:r>
          </a:p>
        </p:txBody>
      </p:sp>
      <p:pic>
        <p:nvPicPr>
          <p:cNvPr id="2050" name="Picture 2" descr="machine learning - What is the difference between Conv1D and Conv2D? -  Cross Validated">
            <a:extLst>
              <a:ext uri="{FF2B5EF4-FFF2-40B4-BE49-F238E27FC236}">
                <a16:creationId xmlns:a16="http://schemas.microsoft.com/office/drawing/2014/main" id="{6FA9CA9D-3676-AF71-0E0C-8AA7D39D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6" y="679697"/>
            <a:ext cx="4695119" cy="37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DD4E21-C33F-410D-ADE6-49213747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7"/>
          <a:stretch/>
        </p:blipFill>
        <p:spPr>
          <a:xfrm>
            <a:off x="0" y="4454805"/>
            <a:ext cx="8990614" cy="16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Progress – Convolutional Neural Network (CNN)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9DD59F4-5D31-E398-91E4-8216F44D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Single-digit integer classification problem is done for the practice using MNIST data.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411BE-21C6-D377-DB63-02DDDB560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7"/>
          <a:stretch/>
        </p:blipFill>
        <p:spPr>
          <a:xfrm>
            <a:off x="71571" y="3635994"/>
            <a:ext cx="8990614" cy="185084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E4E71A-BA13-8BE0-D3B8-53BBBED3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8" y="1592179"/>
            <a:ext cx="2763537" cy="1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05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181672"/>
          </a:xfrm>
        </p:spPr>
        <p:txBody>
          <a:bodyPr lIns="91440" tIns="45720" rIns="91440" bIns="45720" anchor="t"/>
          <a:lstStyle/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Current status 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Active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59332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Research Workflow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938EAC-F070-119B-007B-B7CBDD43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92" y="940932"/>
            <a:ext cx="5342891" cy="822151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AutoNum type="arabicParenR"/>
            </a:pPr>
            <a:r>
              <a:rPr lang="en-US" sz="1200" u="sng" dirty="0">
                <a:solidFill>
                  <a:srgbClr val="0070C0"/>
                </a:solidFill>
              </a:rPr>
              <a:t>Supervised ML – What we are going to implement on the project.</a:t>
            </a:r>
          </a:p>
          <a:p>
            <a:pPr marL="457200" indent="-457200">
              <a:buAutoNum type="arabicParenR"/>
            </a:pPr>
            <a:r>
              <a:rPr lang="en-US" sz="1200" dirty="0"/>
              <a:t>Unsupervised ML</a:t>
            </a:r>
          </a:p>
          <a:p>
            <a:pPr marL="457200" indent="-457200">
              <a:buAutoNum type="arabicParenR"/>
            </a:pPr>
            <a:r>
              <a:rPr lang="en-US" sz="1200" dirty="0"/>
              <a:t>Reinforced ML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74DB3D-B214-A47B-5498-2901DFDCC110}"/>
              </a:ext>
            </a:extLst>
          </p:cNvPr>
          <p:cNvGrpSpPr/>
          <p:nvPr/>
        </p:nvGrpSpPr>
        <p:grpSpPr>
          <a:xfrm>
            <a:off x="35582" y="2466825"/>
            <a:ext cx="8608998" cy="969461"/>
            <a:chOff x="113686" y="3211169"/>
            <a:chExt cx="8608998" cy="9694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5DB76B-A49D-4CF0-E356-0064194E3B41}"/>
                </a:ext>
              </a:extLst>
            </p:cNvPr>
            <p:cNvSpPr txBox="1"/>
            <p:nvPr/>
          </p:nvSpPr>
          <p:spPr>
            <a:xfrm>
              <a:off x="113686" y="3211169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Mining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263D24-6DC7-5A88-7D7D-64A8932D5DD0}"/>
                </a:ext>
              </a:extLst>
            </p:cNvPr>
            <p:cNvSpPr txBox="1"/>
            <p:nvPr/>
          </p:nvSpPr>
          <p:spPr>
            <a:xfrm>
              <a:off x="3529132" y="3211169"/>
              <a:ext cx="1035723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Model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C3B8CC-505B-A1B8-AE78-0E8D7E657454}"/>
                </a:ext>
              </a:extLst>
            </p:cNvPr>
            <p:cNvSpPr txBox="1"/>
            <p:nvPr/>
          </p:nvSpPr>
          <p:spPr>
            <a:xfrm>
              <a:off x="5091233" y="3223260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Test</a:t>
              </a:r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085F49-2E30-8FAD-8361-882A7F3A6F0A}"/>
                </a:ext>
              </a:extLst>
            </p:cNvPr>
            <p:cNvSpPr txBox="1"/>
            <p:nvPr/>
          </p:nvSpPr>
          <p:spPr>
            <a:xfrm>
              <a:off x="7160584" y="3245778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Assessment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264F7-2D1B-EAA9-4B74-C2FEDC7DA675}"/>
                </a:ext>
              </a:extLst>
            </p:cNvPr>
            <p:cNvSpPr txBox="1"/>
            <p:nvPr/>
          </p:nvSpPr>
          <p:spPr>
            <a:xfrm>
              <a:off x="2264094" y="3712833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E37D54-673C-C5B9-1588-555E1DDF5CDD}"/>
                </a:ext>
              </a:extLst>
            </p:cNvPr>
            <p:cNvSpPr txBox="1"/>
            <p:nvPr/>
          </p:nvSpPr>
          <p:spPr>
            <a:xfrm>
              <a:off x="4323874" y="3872853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287ED06-2C5D-2D12-7C6C-01007A22174A}"/>
                </a:ext>
              </a:extLst>
            </p:cNvPr>
            <p:cNvCxnSpPr>
              <a:cxnSpLocks/>
              <a:stCxn id="10" idx="2"/>
              <a:endCxn id="8" idx="2"/>
            </p:cNvCxnSpPr>
            <p:nvPr/>
          </p:nvCxnSpPr>
          <p:spPr>
            <a:xfrm rot="5400000" flipH="1">
              <a:off x="5977009" y="1619708"/>
              <a:ext cx="34609" cy="3894640"/>
            </a:xfrm>
            <a:prstGeom prst="bentConnector3">
              <a:avLst>
                <a:gd name="adj1" fmla="val -6605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20E3C4-4095-F591-A9ED-229808E747C0}"/>
                </a:ext>
              </a:extLst>
            </p:cNvPr>
            <p:cNvSpPr txBox="1"/>
            <p:nvPr/>
          </p:nvSpPr>
          <p:spPr>
            <a:xfrm>
              <a:off x="5302255" y="3866149"/>
              <a:ext cx="114005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Modification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478EED-89F0-B890-133D-629FB03042A1}"/>
                </a:ext>
              </a:extLst>
            </p:cNvPr>
            <p:cNvSpPr txBox="1"/>
            <p:nvPr/>
          </p:nvSpPr>
          <p:spPr>
            <a:xfrm>
              <a:off x="2193132" y="3863029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F32DCA-A62D-3EFC-5CCE-26F231EA3073}"/>
                </a:ext>
              </a:extLst>
            </p:cNvPr>
            <p:cNvSpPr txBox="1"/>
            <p:nvPr/>
          </p:nvSpPr>
          <p:spPr>
            <a:xfrm>
              <a:off x="1931199" y="3211169"/>
              <a:ext cx="986785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Labeling</a:t>
              </a:r>
            </a:p>
          </p:txBody>
        </p:sp>
      </p:grp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kern="0" dirty="0"/>
              <a:t>Flow Chart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2A096B-953D-6C19-5372-72704B039407}"/>
              </a:ext>
            </a:extLst>
          </p:cNvPr>
          <p:cNvCxnSpPr>
            <a:cxnSpLocks/>
          </p:cNvCxnSpPr>
          <p:nvPr/>
        </p:nvCxnSpPr>
        <p:spPr>
          <a:xfrm>
            <a:off x="4491676" y="2656735"/>
            <a:ext cx="53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76ECF8-22E5-80AF-2916-C951B2ECD8EB}"/>
              </a:ext>
            </a:extLst>
          </p:cNvPr>
          <p:cNvCxnSpPr>
            <a:cxnSpLocks/>
          </p:cNvCxnSpPr>
          <p:nvPr/>
        </p:nvCxnSpPr>
        <p:spPr>
          <a:xfrm>
            <a:off x="6589556" y="2656735"/>
            <a:ext cx="4929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9E7C8B4-64CD-9CBB-C315-E9E8F265E3A2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839880" y="2636102"/>
            <a:ext cx="611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9A9BD-20CF-B8C8-3EE2-17EDA4F44044}"/>
              </a:ext>
            </a:extLst>
          </p:cNvPr>
          <p:cNvSpPr txBox="1"/>
          <p:nvPr/>
        </p:nvSpPr>
        <p:spPr>
          <a:xfrm>
            <a:off x="3855165" y="2069995"/>
            <a:ext cx="18195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Neural Network</a:t>
            </a:r>
            <a:endParaRPr lang="en-US" sz="16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1080A9-2FCB-040C-0AD4-88AB5471A9C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64923" y="2408549"/>
            <a:ext cx="5835" cy="24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D617C5-1BEE-AFB7-8274-BDC36DCA7F43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4764923" y="1763083"/>
            <a:ext cx="2065615" cy="306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4F772C-8716-0757-E768-4CEF69757886}"/>
              </a:ext>
            </a:extLst>
          </p:cNvPr>
          <p:cNvCxnSpPr>
            <a:cxnSpLocks/>
          </p:cNvCxnSpPr>
          <p:nvPr/>
        </p:nvCxnSpPr>
        <p:spPr>
          <a:xfrm>
            <a:off x="1597682" y="2627696"/>
            <a:ext cx="2625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45125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Status – Mining Tweets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– Data mining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1,000 nuclear tweets are collected from twitter.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the literature,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10,000 tweets are required for the research.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Kahtua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Cambria ‘Deciphering public opinion of nuclear energy on twitter)’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 Twitter API subscription allows us to obtain 10k tweets a month.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DF373F-1E1E-3469-9DF3-EF3C98C3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0" y="3235415"/>
            <a:ext cx="3566469" cy="17908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86CA49-FBF7-43F1-C15F-DD2513FC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104" y="3204548"/>
            <a:ext cx="3566469" cy="1628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D44BAE-B8F8-D486-D3DF-3319F6B5B39E}"/>
              </a:ext>
            </a:extLst>
          </p:cNvPr>
          <p:cNvSpPr txBox="1"/>
          <p:nvPr/>
        </p:nvSpPr>
        <p:spPr>
          <a:xfrm>
            <a:off x="2520654" y="5165286"/>
            <a:ext cx="41026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The more, the better!</a:t>
            </a:r>
          </a:p>
        </p:txBody>
      </p:sp>
    </p:spTree>
    <p:extLst>
      <p:ext uri="{BB962C8B-B14F-4D97-AF65-F5344CB8AC3E}">
        <p14:creationId xmlns:p14="http://schemas.microsoft.com/office/powerpoint/2010/main" val="13146291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Status – Data Labeling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Current Status – Data Labeling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Data labeling is one of the most arduous jobs in ML process. Industries usually hire people to label the data.</a:t>
            </a:r>
          </a:p>
          <a:p>
            <a:pPr marL="0" indent="0">
              <a:buNone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Doccano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is a good software that we can utilize for data labeling management, but it seems like that we cannot automatically label all the data using python API.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Though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Doccano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can reduce the amount of work, it does not completely automate the labeling process. (Because API does not support for auto-labeling.)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25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Possible Solution – Active Learning Process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4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Possible Solution – Label manager (</a:t>
            </a:r>
            <a:r>
              <a:rPr lang="en-US" altLang="ko-KR" sz="2400" dirty="0" err="1"/>
              <a:t>Doccano</a:t>
            </a:r>
            <a:r>
              <a:rPr lang="en-US" altLang="ko-KR" sz="2400" dirty="0"/>
              <a:t>)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03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Necessity for the Unified </a:t>
            </a:r>
            <a:r>
              <a:rPr lang="en-US" altLang="ko-KR" sz="2400"/>
              <a:t>Label system</a:t>
            </a:r>
            <a:endParaRPr lang="en-US" altLang="ko-KR" sz="2400" dirty="0"/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345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</p:spPr>
        <p:txBody>
          <a:bodyPr wrap="square" anchor="t">
            <a:normAutofit/>
          </a:bodyPr>
          <a:lstStyle/>
          <a:p>
            <a:pPr lvl="0">
              <a:defRPr/>
            </a:pPr>
            <a:r>
              <a:rPr lang="en-US" altLang="ko-KR"/>
              <a:t>Current Progress – Recurrent Neural Network (RNN)</a:t>
            </a:r>
          </a:p>
        </p:txBody>
      </p:sp>
      <p:pic>
        <p:nvPicPr>
          <p:cNvPr id="16" name="그림 15" descr="도표이(가) 표시된 사진&#10;&#10;자동 생성된 설명">
            <a:extLst>
              <a:ext uri="{FF2B5EF4-FFF2-40B4-BE49-F238E27FC236}">
                <a16:creationId xmlns:a16="http://schemas.microsoft.com/office/drawing/2014/main" id="{B0838215-B39A-3B78-9A61-E51D18A77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2" r="-4" b="-4"/>
          <a:stretch/>
        </p:blipFill>
        <p:spPr>
          <a:xfrm>
            <a:off x="346075" y="1400175"/>
            <a:ext cx="3890963" cy="2037481"/>
          </a:xfrm>
          <a:prstGeom prst="rect">
            <a:avLst/>
          </a:prstGeom>
          <a:noFill/>
        </p:spPr>
      </p:pic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F56F75C-E556-462C-67B2-A6D8ACD9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3999598"/>
          </a:xfrm>
        </p:spPr>
        <p:txBody>
          <a:bodyPr/>
          <a:lstStyle/>
          <a:p>
            <a:r>
              <a:rPr lang="en-US" altLang="ko-KR" sz="1600" dirty="0"/>
              <a:t>RNNs are a class of neural networks that allow previous outputs to be used as inputs while having hidden states.</a:t>
            </a:r>
          </a:p>
          <a:p>
            <a:endParaRPr lang="en-US" sz="1600" dirty="0"/>
          </a:p>
          <a:p>
            <a:r>
              <a:rPr lang="en-US" altLang="ko-KR" sz="1600" dirty="0"/>
              <a:t>Computation takes into account the historical information.</a:t>
            </a:r>
          </a:p>
          <a:p>
            <a:endParaRPr lang="en-US" sz="1600" dirty="0"/>
          </a:p>
          <a:p>
            <a:r>
              <a:rPr lang="en-US" altLang="ko-KR" sz="1600" dirty="0"/>
              <a:t>Application </a:t>
            </a:r>
          </a:p>
          <a:p>
            <a:pPr marL="0" indent="0">
              <a:buNone/>
            </a:pPr>
            <a:r>
              <a:rPr lang="en-US" altLang="ko-KR" sz="1600" dirty="0"/>
              <a:t>- Prediction of the number of international airline passengers, based on the past data points.</a:t>
            </a:r>
            <a:endParaRPr 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B5C65-F4A8-4B9D-3AC7-D586F55FE901}"/>
              </a:ext>
            </a:extLst>
          </p:cNvPr>
          <p:cNvCxnSpPr>
            <a:cxnSpLocks/>
          </p:cNvCxnSpPr>
          <p:nvPr/>
        </p:nvCxnSpPr>
        <p:spPr>
          <a:xfrm>
            <a:off x="2743200" y="2600960"/>
            <a:ext cx="883920" cy="1209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0CC611-6C78-FA77-C099-06B914954B5E}"/>
              </a:ext>
            </a:extLst>
          </p:cNvPr>
          <p:cNvSpPr txBox="1"/>
          <p:nvPr/>
        </p:nvSpPr>
        <p:spPr>
          <a:xfrm>
            <a:off x="3018055" y="3810000"/>
            <a:ext cx="1218983" cy="3353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Two inputs</a:t>
            </a:r>
            <a:endParaRPr 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3D770-B813-5AB0-CF31-BAB36C1C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4" y="4517689"/>
            <a:ext cx="6557458" cy="15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3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1713</Words>
  <Application>Microsoft Office PowerPoint</Application>
  <PresentationFormat>화면 슬라이드 쇼(4:3)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Times</vt:lpstr>
      <vt:lpstr>Times New Roman</vt:lpstr>
      <vt:lpstr>Wingdings</vt:lpstr>
      <vt:lpstr>Default Design</vt:lpstr>
      <vt:lpstr>Progress updates - Nuclear Tweets NLP</vt:lpstr>
      <vt:lpstr>Contents</vt:lpstr>
      <vt:lpstr>Research Workflow</vt:lpstr>
      <vt:lpstr>Current Status – Mining Tweets</vt:lpstr>
      <vt:lpstr>Current Status – Data Labeling</vt:lpstr>
      <vt:lpstr>Possible Solution – Active Learning Process</vt:lpstr>
      <vt:lpstr>Possible Solution – Label manager (Doccano)</vt:lpstr>
      <vt:lpstr>Necessity for the Unified Label system</vt:lpstr>
      <vt:lpstr>Current Progress – Recurrent Neural Network (RNN)</vt:lpstr>
      <vt:lpstr>Current Progress – Convolutional Neural Network (CNN)</vt:lpstr>
      <vt:lpstr>Current Progress – Convolutional Neural Network (CNN)</vt:lpstr>
      <vt:lpstr>CNN for image classification</vt:lpstr>
      <vt:lpstr>Current Progress – Convolutional Neural Network (CNN)</vt:lpstr>
    </vt:vector>
  </TitlesOfParts>
  <Manager/>
  <Company>Argonne National Laboratory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Puran Deng</dc:creator>
  <cp:lastModifiedBy>kwon o hwang</cp:lastModifiedBy>
  <cp:revision>16</cp:revision>
  <dcterms:created xsi:type="dcterms:W3CDTF">2009-08-25T16:00:24Z</dcterms:created>
  <dcterms:modified xsi:type="dcterms:W3CDTF">2023-06-08T18:08:32Z</dcterms:modified>
</cp:coreProperties>
</file>