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4163" r:id="rId1"/>
  </p:sldMasterIdLst>
  <p:notesMasterIdLst>
    <p:notesMasterId r:id="rId8"/>
  </p:notesMasterIdLst>
  <p:handoutMasterIdLst>
    <p:handoutMasterId r:id="rId9"/>
  </p:handoutMasterIdLst>
  <p:sldIdLst>
    <p:sldId id="574" r:id="rId2"/>
    <p:sldId id="642" r:id="rId3"/>
    <p:sldId id="643" r:id="rId4"/>
    <p:sldId id="644" r:id="rId5"/>
    <p:sldId id="645" r:id="rId6"/>
    <p:sldId id="646" r:id="rId7"/>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Arial"/>
        <a:ea typeface="ＭＳ Ｐゴシック"/>
        <a:cs typeface="+mn-cs"/>
      </a:defRPr>
    </a:lvl1pPr>
    <a:lvl2pPr marL="457200" algn="l" rtl="0" eaLnBrk="0" fontAlgn="base" hangingPunct="0">
      <a:spcBef>
        <a:spcPct val="0"/>
      </a:spcBef>
      <a:spcAft>
        <a:spcPct val="0"/>
      </a:spcAft>
      <a:defRPr sz="2800" kern="1200">
        <a:solidFill>
          <a:schemeClr val="tx1"/>
        </a:solidFill>
        <a:latin typeface="Arial"/>
        <a:ea typeface="ＭＳ Ｐゴシック"/>
        <a:cs typeface="+mn-cs"/>
      </a:defRPr>
    </a:lvl2pPr>
    <a:lvl3pPr marL="914400" algn="l" rtl="0" eaLnBrk="0" fontAlgn="base" hangingPunct="0">
      <a:spcBef>
        <a:spcPct val="0"/>
      </a:spcBef>
      <a:spcAft>
        <a:spcPct val="0"/>
      </a:spcAft>
      <a:defRPr sz="2800" kern="1200">
        <a:solidFill>
          <a:schemeClr val="tx1"/>
        </a:solidFill>
        <a:latin typeface="Arial"/>
        <a:ea typeface="ＭＳ Ｐゴシック"/>
        <a:cs typeface="+mn-cs"/>
      </a:defRPr>
    </a:lvl3pPr>
    <a:lvl4pPr marL="1371600" algn="l" rtl="0" eaLnBrk="0" fontAlgn="base" hangingPunct="0">
      <a:spcBef>
        <a:spcPct val="0"/>
      </a:spcBef>
      <a:spcAft>
        <a:spcPct val="0"/>
      </a:spcAft>
      <a:defRPr sz="2800" kern="1200">
        <a:solidFill>
          <a:schemeClr val="tx1"/>
        </a:solidFill>
        <a:latin typeface="Arial"/>
        <a:ea typeface="ＭＳ Ｐゴシック"/>
        <a:cs typeface="+mn-cs"/>
      </a:defRPr>
    </a:lvl4pPr>
    <a:lvl5pPr marL="1828800" algn="l" rtl="0" eaLnBrk="0" fontAlgn="base" hangingPunct="0">
      <a:spcBef>
        <a:spcPct val="0"/>
      </a:spcBef>
      <a:spcAft>
        <a:spcPct val="0"/>
      </a:spcAft>
      <a:defRPr sz="2800" kern="1200">
        <a:solidFill>
          <a:schemeClr val="tx1"/>
        </a:solidFill>
        <a:latin typeface="Arial"/>
        <a:ea typeface="ＭＳ Ｐゴシック"/>
        <a:cs typeface="+mn-cs"/>
      </a:defRPr>
    </a:lvl5pPr>
    <a:lvl6pPr marL="2286000" algn="l" defTabSz="914400" rtl="0" eaLnBrk="1" latinLnBrk="0" hangingPunct="1">
      <a:defRPr sz="2800" kern="1200">
        <a:solidFill>
          <a:schemeClr val="tx1"/>
        </a:solidFill>
        <a:latin typeface="Arial"/>
        <a:ea typeface="ＭＳ Ｐゴシック"/>
        <a:cs typeface="+mn-cs"/>
      </a:defRPr>
    </a:lvl6pPr>
    <a:lvl7pPr marL="2743200" algn="l" defTabSz="914400" rtl="0" eaLnBrk="1" latinLnBrk="0" hangingPunct="1">
      <a:defRPr sz="2800" kern="1200">
        <a:solidFill>
          <a:schemeClr val="tx1"/>
        </a:solidFill>
        <a:latin typeface="Arial"/>
        <a:ea typeface="ＭＳ Ｐゴシック"/>
        <a:cs typeface="+mn-cs"/>
      </a:defRPr>
    </a:lvl7pPr>
    <a:lvl8pPr marL="3200400" algn="l" defTabSz="914400" rtl="0" eaLnBrk="1" latinLnBrk="0" hangingPunct="1">
      <a:defRPr sz="2800" kern="1200">
        <a:solidFill>
          <a:schemeClr val="tx1"/>
        </a:solidFill>
        <a:latin typeface="Arial"/>
        <a:ea typeface="ＭＳ Ｐゴシック"/>
        <a:cs typeface="+mn-cs"/>
      </a:defRPr>
    </a:lvl8pPr>
    <a:lvl9pPr marL="3657600" algn="l" defTabSz="914400" rtl="0" eaLnBrk="1" latinLnBrk="0" hangingPunct="1">
      <a:defRPr sz="2800" kern="1200">
        <a:solidFill>
          <a:schemeClr val="tx1"/>
        </a:solidFill>
        <a:latin typeface="Arial"/>
        <a:ea typeface="ＭＳ Ｐゴシック"/>
        <a:cs typeface="+mn-cs"/>
      </a:defRPr>
    </a:lvl9pPr>
  </p:defaultTextStyle>
  <p:extLst>
    <p:ext uri="{EFAFB233-063F-42B5-8137-9DF3F51BA10A}">
      <p15:sldGuideLst xmlns:p15="http://schemas.microsoft.com/office/powerpoint/2012/main">
        <p15:guide id="1" orient="horz" pos="2159">
          <p15:clr>
            <a:srgbClr val="A4A3A4"/>
          </p15:clr>
        </p15:guide>
        <p15:guide id="2" pos="2880">
          <p15:clr>
            <a:srgbClr val="A4A3A4"/>
          </p15:clr>
        </p15:guide>
      </p15:sldGuideLst>
    </p:ext>
    <p:ext uri="{2D200454-40CA-4A62-9FC3-DE9A4176ACB9}">
      <p15:notesGuideLst xmlns:p15="http://schemas.microsoft.com/office/powerpoint/2012/main">
        <p15:guide id="1" orient="horz" pos="3023">
          <p15:clr>
            <a:srgbClr val="A4A3A4"/>
          </p15:clr>
        </p15:guide>
        <p15:guide id="2" pos="2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52DFD1-67ED-4BF1-AC90-679353A460F1}" v="494" dt="2023-06-13T17:09:07.296"/>
  </p1510:revLst>
</p1510:revInfo>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TxStyle/>
      <a:tcStyle>
        <a:tcBdr/>
        <a:fill>
          <a:solidFill>
            <a:schemeClr val="accent6">
              <a:tint val="40000"/>
            </a:schemeClr>
          </a:solidFill>
        </a:fill>
      </a:tcStyle>
    </a:band1H>
    <a:band2H>
      <a:tcTxStyle/>
      <a:tcStyle>
        <a:tcBdr/>
      </a:tcStyle>
    </a:band2H>
    <a:band1V>
      <a:tcTxStyle/>
      <a:tcStyle>
        <a:tcBdr/>
        <a:fill>
          <a:solidFill>
            <a:schemeClr val="accent6">
              <a:tint val="40000"/>
            </a:schemeClr>
          </a:solidFill>
        </a:fill>
      </a:tcStyle>
    </a:band1V>
    <a:band2V>
      <a:tcTxStyle/>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TxStyle/>
      <a:tcStyle>
        <a:tcBdr/>
        <a:fill>
          <a:solidFill>
            <a:schemeClr val="tx1">
              <a:alpha val="20000"/>
            </a:schemeClr>
          </a:solidFill>
        </a:fill>
      </a:tcStyle>
    </a:band1H>
    <a:band1V>
      <a:tcTxStyle/>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TxStyle/>
      <a:tcStyle>
        <a:tcBdr/>
        <a:fill>
          <a:solidFill>
            <a:schemeClr val="dk1">
              <a:tint val="20000"/>
            </a:schemeClr>
          </a:solidFill>
        </a:fill>
      </a:tcStyle>
    </a:band1H>
    <a:band1V>
      <a:tcTxStyle/>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TxStyle/>
      <a:tcStyle>
        <a:tcBdr/>
        <a:fill>
          <a:solidFill>
            <a:schemeClr val="dk1">
              <a:tint val="20000"/>
            </a:schemeClr>
          </a:solidFill>
        </a:fill>
      </a:tcStyle>
    </a:band1H>
    <a:band1V>
      <a:tcTxStyle/>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TxStyle/>
      <a:tcStyle>
        <a:tcBdr/>
        <a:fill>
          <a:solidFill>
            <a:schemeClr val="accent2">
              <a:tint val="40000"/>
            </a:schemeClr>
          </a:solidFill>
        </a:fill>
      </a:tcStyle>
    </a:band1H>
    <a:band2H>
      <a:tcTxStyle/>
      <a:tcStyle>
        <a:tcBdr/>
      </a:tcStyle>
    </a:band2H>
    <a:band1V>
      <a:tcTxStyle/>
      <a:tcStyle>
        <a:tcBdr/>
        <a:fill>
          <a:solidFill>
            <a:schemeClr val="accent2">
              <a:tint val="40000"/>
            </a:schemeClr>
          </a:solidFill>
        </a:fill>
      </a:tcStyle>
    </a:band1V>
    <a:band2V>
      <a:tcTxStyle/>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TxStyle/>
      <a:tcStyle>
        <a:tcBdr/>
        <a:fill>
          <a:solidFill>
            <a:schemeClr val="accent4">
              <a:alpha val="20000"/>
            </a:schemeClr>
          </a:solidFill>
        </a:fill>
      </a:tcStyle>
    </a:band1H>
    <a:band2H>
      <a:tcTxStyle/>
      <a:tcStyle>
        <a:tcBdr/>
      </a:tcStyle>
    </a:band2H>
    <a:band1V>
      <a:tcTxStyle/>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TxStyle/>
      <a:tcStyle>
        <a:tcBdr/>
        <a:fill>
          <a:solidFill>
            <a:schemeClr val="dk1">
              <a:tint val="20000"/>
            </a:schemeClr>
          </a:solidFill>
        </a:fill>
      </a:tcStyle>
    </a:band1H>
    <a:band1V>
      <a:tcTxStyle/>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TxStyle/>
      <a:tcStyle>
        <a:tcBdr/>
        <a:fill>
          <a:solidFill>
            <a:schemeClr val="tx1">
              <a:alpha val="20000"/>
            </a:schemeClr>
          </a:solidFill>
        </a:fill>
      </a:tcStyle>
    </a:band1H>
    <a:band2H>
      <a:tcTxStyle/>
      <a:tcStyle>
        <a:tcBdr/>
      </a:tcStyle>
    </a:band2H>
    <a:band1V>
      <a:tcTxStyle/>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TxStyle/>
      <a:tcStyle>
        <a:tcBdr/>
        <a:fill>
          <a:solidFill>
            <a:schemeClr val="dk1">
              <a:tint val="40000"/>
            </a:schemeClr>
          </a:solidFill>
        </a:fill>
      </a:tcStyle>
    </a:band1H>
    <a:band1V>
      <a:tcTxStyle/>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TxStyle/>
      <a:tcStyle>
        <a:tcBdr>
          <a:top>
            <a:lnRef idx="1">
              <a:schemeClr val="tx1"/>
            </a:lnRef>
          </a:top>
          <a:bottom>
            <a:lnRef idx="1">
              <a:schemeClr val="tx1"/>
            </a:lnRef>
          </a:bottom>
        </a:tcBdr>
      </a:tcStyle>
    </a:band1H>
    <a:band1V>
      <a:tcTxStyle/>
      <a:tcStyle>
        <a:tcBdr>
          <a:left>
            <a:lnRef idx="1">
              <a:schemeClr val="tx1"/>
            </a:lnRef>
          </a:left>
          <a:right>
            <a:lnRef idx="1">
              <a:schemeClr val="tx1"/>
            </a:lnRef>
          </a:right>
        </a:tcBdr>
      </a:tcStyle>
    </a:band1V>
    <a:band2V>
      <a:tcTxStyle/>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밝은 스타일 3 - 강조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4" autoAdjust="0"/>
    <p:restoredTop sz="60630" autoAdjust="0"/>
  </p:normalViewPr>
  <p:slideViewPr>
    <p:cSldViewPr snapToGrid="0">
      <p:cViewPr varScale="1">
        <p:scale>
          <a:sx n="50" d="100"/>
          <a:sy n="50" d="100"/>
        </p:scale>
        <p:origin x="509" y="29"/>
      </p:cViewPr>
      <p:guideLst>
        <p:guide orient="horz" pos="2159"/>
        <p:guide pos="2880"/>
      </p:guideLst>
    </p:cSldViewPr>
  </p:slideViewPr>
  <p:notesTextViewPr>
    <p:cViewPr>
      <p:scale>
        <a:sx n="100" d="100"/>
        <a:sy n="100" d="100"/>
      </p:scale>
      <p:origin x="0" y="0"/>
    </p:cViewPr>
  </p:notesTextViewPr>
  <p:notesViewPr>
    <p:cSldViewPr snapToGrid="0">
      <p:cViewPr>
        <p:scale>
          <a:sx n="1" d="2"/>
          <a:sy n="1" d="2"/>
        </p:scale>
        <p:origin x="0" y="0"/>
      </p:cViewPr>
      <p:guideLst>
        <p:guide orient="horz" pos="3023"/>
        <p:guide pos="23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won o hwang" userId="9e01780f946e1363" providerId="LiveId" clId="{6D52DFD1-67ED-4BF1-AC90-679353A460F1}"/>
    <pc:docChg chg="undo custSel addSld delSld modSld">
      <pc:chgData name="kwon o hwang" userId="9e01780f946e1363" providerId="LiveId" clId="{6D52DFD1-67ED-4BF1-AC90-679353A460F1}" dt="2023-06-13T17:09:20.645" v="3861" actId="20577"/>
      <pc:docMkLst>
        <pc:docMk/>
      </pc:docMkLst>
      <pc:sldChg chg="modSp mod modNotesTx">
        <pc:chgData name="kwon o hwang" userId="9e01780f946e1363" providerId="LiveId" clId="{6D52DFD1-67ED-4BF1-AC90-679353A460F1}" dt="2023-06-13T13:52:43.251" v="592" actId="20577"/>
        <pc:sldMkLst>
          <pc:docMk/>
          <pc:sldMk cId="0" sldId="574"/>
        </pc:sldMkLst>
        <pc:spChg chg="mod">
          <ac:chgData name="kwon o hwang" userId="9e01780f946e1363" providerId="LiveId" clId="{6D52DFD1-67ED-4BF1-AC90-679353A460F1}" dt="2023-06-12T19:07:55.960" v="3" actId="20577"/>
          <ac:spMkLst>
            <pc:docMk/>
            <pc:sldMk cId="0" sldId="574"/>
            <ac:spMk id="2" creationId="{00000000-0000-0000-0000-000000000000}"/>
          </ac:spMkLst>
        </pc:spChg>
      </pc:sldChg>
      <pc:sldChg chg="modSp del mod">
        <pc:chgData name="kwon o hwang" userId="9e01780f946e1363" providerId="LiveId" clId="{6D52DFD1-67ED-4BF1-AC90-679353A460F1}" dt="2023-06-13T13:51:26.441" v="408" actId="47"/>
        <pc:sldMkLst>
          <pc:docMk/>
          <pc:sldMk cId="2735933210" sldId="613"/>
        </pc:sldMkLst>
        <pc:spChg chg="mod">
          <ac:chgData name="kwon o hwang" userId="9e01780f946e1363" providerId="LiveId" clId="{6D52DFD1-67ED-4BF1-AC90-679353A460F1}" dt="2023-06-13T13:51:22.215" v="407" actId="20577"/>
          <ac:spMkLst>
            <pc:docMk/>
            <pc:sldMk cId="2735933210" sldId="613"/>
            <ac:spMk id="2" creationId="{00000000-0000-0000-0000-000000000000}"/>
          </ac:spMkLst>
        </pc:spChg>
      </pc:sldChg>
      <pc:sldChg chg="del">
        <pc:chgData name="kwon o hwang" userId="9e01780f946e1363" providerId="LiveId" clId="{6D52DFD1-67ED-4BF1-AC90-679353A460F1}" dt="2023-06-13T13:33:51.906" v="71" actId="47"/>
        <pc:sldMkLst>
          <pc:docMk/>
          <pc:sldMk cId="4114512567" sldId="635"/>
        </pc:sldMkLst>
      </pc:sldChg>
      <pc:sldChg chg="addSp delSp modSp mod modNotesTx">
        <pc:chgData name="kwon o hwang" userId="9e01780f946e1363" providerId="LiveId" clId="{6D52DFD1-67ED-4BF1-AC90-679353A460F1}" dt="2023-06-13T16:34:33.669" v="3827" actId="20577"/>
        <pc:sldMkLst>
          <pc:docMk/>
          <pc:sldMk cId="1314629137" sldId="642"/>
        </pc:sldMkLst>
        <pc:spChg chg="add mod">
          <ac:chgData name="kwon o hwang" userId="9e01780f946e1363" providerId="LiveId" clId="{6D52DFD1-67ED-4BF1-AC90-679353A460F1}" dt="2023-06-13T13:59:23.285" v="1758" actId="1076"/>
          <ac:spMkLst>
            <pc:docMk/>
            <pc:sldMk cId="1314629137" sldId="642"/>
            <ac:spMk id="2" creationId="{0BAC5CBA-DC92-1120-558E-8FBF64C21081}"/>
          </ac:spMkLst>
        </pc:spChg>
        <pc:spChg chg="add mod">
          <ac:chgData name="kwon o hwang" userId="9e01780f946e1363" providerId="LiveId" clId="{6D52DFD1-67ED-4BF1-AC90-679353A460F1}" dt="2023-06-13T13:59:45.803" v="1772" actId="1076"/>
          <ac:spMkLst>
            <pc:docMk/>
            <pc:sldMk cId="1314629137" sldId="642"/>
            <ac:spMk id="4" creationId="{F7B4C27F-F258-9494-6D19-F5D704A0DFCF}"/>
          </ac:spMkLst>
        </pc:spChg>
        <pc:spChg chg="mod">
          <ac:chgData name="kwon o hwang" userId="9e01780f946e1363" providerId="LiveId" clId="{6D52DFD1-67ED-4BF1-AC90-679353A460F1}" dt="2023-06-13T13:56:44.007" v="1412"/>
          <ac:spMkLst>
            <pc:docMk/>
            <pc:sldMk cId="1314629137" sldId="642"/>
            <ac:spMk id="6" creationId="{A6207B35-0340-12A4-6988-544FD03DE64A}"/>
          </ac:spMkLst>
        </pc:spChg>
        <pc:spChg chg="del mod">
          <ac:chgData name="kwon o hwang" userId="9e01780f946e1363" providerId="LiveId" clId="{6D52DFD1-67ED-4BF1-AC90-679353A460F1}" dt="2023-06-13T13:59:21.451" v="1757" actId="478"/>
          <ac:spMkLst>
            <pc:docMk/>
            <pc:sldMk cId="1314629137" sldId="642"/>
            <ac:spMk id="19" creationId="{F6D44BAE-B8F8-D486-D3DF-3319F6B5B39E}"/>
          </ac:spMkLst>
        </pc:spChg>
      </pc:sldChg>
      <pc:sldChg chg="modSp mod modNotesTx">
        <pc:chgData name="kwon o hwang" userId="9e01780f946e1363" providerId="LiveId" clId="{6D52DFD1-67ED-4BF1-AC90-679353A460F1}" dt="2023-06-13T17:09:20.645" v="3861" actId="20577"/>
        <pc:sldMkLst>
          <pc:docMk/>
          <pc:sldMk cId="667025008" sldId="643"/>
        </pc:sldMkLst>
        <pc:spChg chg="mod">
          <ac:chgData name="kwon o hwang" userId="9e01780f946e1363" providerId="LiveId" clId="{6D52DFD1-67ED-4BF1-AC90-679353A460F1}" dt="2023-06-13T14:04:23.141" v="2578" actId="20577"/>
          <ac:spMkLst>
            <pc:docMk/>
            <pc:sldMk cId="667025008" sldId="643"/>
            <ac:spMk id="6" creationId="{A6207B35-0340-12A4-6988-544FD03DE64A}"/>
          </ac:spMkLst>
        </pc:spChg>
      </pc:sldChg>
      <pc:sldChg chg="addSp delSp modSp mod modNotesTx">
        <pc:chgData name="kwon o hwang" userId="9e01780f946e1363" providerId="LiveId" clId="{6D52DFD1-67ED-4BF1-AC90-679353A460F1}" dt="2023-06-13T16:39:02.199" v="3846" actId="20577"/>
        <pc:sldMkLst>
          <pc:docMk/>
          <pc:sldMk cId="464984048" sldId="644"/>
        </pc:sldMkLst>
        <pc:spChg chg="mod">
          <ac:chgData name="kwon o hwang" userId="9e01780f946e1363" providerId="LiveId" clId="{6D52DFD1-67ED-4BF1-AC90-679353A460F1}" dt="2023-06-13T13:37:41.816" v="77" actId="115"/>
          <ac:spMkLst>
            <pc:docMk/>
            <pc:sldMk cId="464984048" sldId="644"/>
            <ac:spMk id="6" creationId="{A6207B35-0340-12A4-6988-544FD03DE64A}"/>
          </ac:spMkLst>
        </pc:spChg>
        <pc:picChg chg="del mod">
          <ac:chgData name="kwon o hwang" userId="9e01780f946e1363" providerId="LiveId" clId="{6D52DFD1-67ED-4BF1-AC90-679353A460F1}" dt="2023-06-13T13:37:08.632" v="72" actId="478"/>
          <ac:picMkLst>
            <pc:docMk/>
            <pc:sldMk cId="464984048" sldId="644"/>
            <ac:picMk id="4" creationId="{088A7E58-C6A3-F352-3A60-0BC28EB25176}"/>
          </ac:picMkLst>
        </pc:picChg>
        <pc:picChg chg="add mod">
          <ac:chgData name="kwon o hwang" userId="9e01780f946e1363" providerId="LiveId" clId="{6D52DFD1-67ED-4BF1-AC90-679353A460F1}" dt="2023-06-13T13:37:29.823" v="75" actId="1076"/>
          <ac:picMkLst>
            <pc:docMk/>
            <pc:sldMk cId="464984048" sldId="644"/>
            <ac:picMk id="1026" creationId="{034539C2-DC9C-59EA-492E-01F601307A77}"/>
          </ac:picMkLst>
        </pc:picChg>
      </pc:sldChg>
      <pc:sldChg chg="del">
        <pc:chgData name="kwon o hwang" userId="9e01780f946e1363" providerId="LiveId" clId="{6D52DFD1-67ED-4BF1-AC90-679353A460F1}" dt="2023-06-12T19:10:46.226" v="69" actId="47"/>
        <pc:sldMkLst>
          <pc:docMk/>
          <pc:sldMk cId="2652540399" sldId="645"/>
        </pc:sldMkLst>
      </pc:sldChg>
      <pc:sldChg chg="modSp add mod modNotesTx">
        <pc:chgData name="kwon o hwang" userId="9e01780f946e1363" providerId="LiveId" clId="{6D52DFD1-67ED-4BF1-AC90-679353A460F1}" dt="2023-06-13T14:12:15.966" v="3539" actId="20577"/>
        <pc:sldMkLst>
          <pc:docMk/>
          <pc:sldMk cId="4238362557" sldId="645"/>
        </pc:sldMkLst>
        <pc:spChg chg="mod">
          <ac:chgData name="kwon o hwang" userId="9e01780f946e1363" providerId="LiveId" clId="{6D52DFD1-67ED-4BF1-AC90-679353A460F1}" dt="2023-06-13T13:50:04.931" v="398" actId="115"/>
          <ac:spMkLst>
            <pc:docMk/>
            <pc:sldMk cId="4238362557" sldId="645"/>
            <ac:spMk id="6" creationId="{A6207B35-0340-12A4-6988-544FD03DE64A}"/>
          </ac:spMkLst>
        </pc:spChg>
        <pc:picChg chg="mod">
          <ac:chgData name="kwon o hwang" userId="9e01780f946e1363" providerId="LiveId" clId="{6D52DFD1-67ED-4BF1-AC90-679353A460F1}" dt="2023-06-13T13:49:57.288" v="396" actId="1076"/>
          <ac:picMkLst>
            <pc:docMk/>
            <pc:sldMk cId="4238362557" sldId="645"/>
            <ac:picMk id="1026" creationId="{034539C2-DC9C-59EA-492E-01F601307A77}"/>
          </ac:picMkLst>
        </pc:picChg>
      </pc:sldChg>
      <pc:sldChg chg="modSp add del mod">
        <pc:chgData name="kwon o hwang" userId="9e01780f946e1363" providerId="LiveId" clId="{6D52DFD1-67ED-4BF1-AC90-679353A460F1}" dt="2023-06-13T13:40:53.586" v="120" actId="47"/>
        <pc:sldMkLst>
          <pc:docMk/>
          <pc:sldMk cId="4242885810" sldId="645"/>
        </pc:sldMkLst>
        <pc:spChg chg="mod">
          <ac:chgData name="kwon o hwang" userId="9e01780f946e1363" providerId="LiveId" clId="{6D52DFD1-67ED-4BF1-AC90-679353A460F1}" dt="2023-06-13T13:40:49.712" v="119" actId="20577"/>
          <ac:spMkLst>
            <pc:docMk/>
            <pc:sldMk cId="4242885810" sldId="645"/>
            <ac:spMk id="3" creationId="{00000000-0000-0000-0000-000000000000}"/>
          </ac:spMkLst>
        </pc:spChg>
      </pc:sldChg>
      <pc:sldChg chg="addSp delSp modSp add mod modNotesTx">
        <pc:chgData name="kwon o hwang" userId="9e01780f946e1363" providerId="LiveId" clId="{6D52DFD1-67ED-4BF1-AC90-679353A460F1}" dt="2023-06-13T14:13:22.654" v="3818" actId="20577"/>
        <pc:sldMkLst>
          <pc:docMk/>
          <pc:sldMk cId="3706854546" sldId="646"/>
        </pc:sldMkLst>
        <pc:spChg chg="mod">
          <ac:chgData name="kwon o hwang" userId="9e01780f946e1363" providerId="LiveId" clId="{6D52DFD1-67ED-4BF1-AC90-679353A460F1}" dt="2023-06-13T13:44:09.065" v="154"/>
          <ac:spMkLst>
            <pc:docMk/>
            <pc:sldMk cId="3706854546" sldId="646"/>
            <ac:spMk id="3" creationId="{00000000-0000-0000-0000-000000000000}"/>
          </ac:spMkLst>
        </pc:spChg>
        <pc:spChg chg="mod">
          <ac:chgData name="kwon o hwang" userId="9e01780f946e1363" providerId="LiveId" clId="{6D52DFD1-67ED-4BF1-AC90-679353A460F1}" dt="2023-06-13T13:50:29.487" v="400" actId="115"/>
          <ac:spMkLst>
            <pc:docMk/>
            <pc:sldMk cId="3706854546" sldId="646"/>
            <ac:spMk id="6" creationId="{A6207B35-0340-12A4-6988-544FD03DE64A}"/>
          </ac:spMkLst>
        </pc:spChg>
        <pc:picChg chg="add mod">
          <ac:chgData name="kwon o hwang" userId="9e01780f946e1363" providerId="LiveId" clId="{6D52DFD1-67ED-4BF1-AC90-679353A460F1}" dt="2023-06-13T13:45:17.533" v="224" actId="14100"/>
          <ac:picMkLst>
            <pc:docMk/>
            <pc:sldMk cId="3706854546" sldId="646"/>
            <ac:picMk id="4" creationId="{935DF4CD-3C9A-E675-FAD0-78CE6B49344A}"/>
          </ac:picMkLst>
        </pc:picChg>
        <pc:picChg chg="del">
          <ac:chgData name="kwon o hwang" userId="9e01780f946e1363" providerId="LiveId" clId="{6D52DFD1-67ED-4BF1-AC90-679353A460F1}" dt="2023-06-13T13:44:12.216" v="155" actId="478"/>
          <ac:picMkLst>
            <pc:docMk/>
            <pc:sldMk cId="3706854546" sldId="646"/>
            <ac:picMk id="1026" creationId="{034539C2-DC9C-59EA-492E-01F601307A77}"/>
          </ac:picMkLst>
        </pc:picChg>
      </pc:sldChg>
      <pc:sldChg chg="del">
        <pc:chgData name="kwon o hwang" userId="9e01780f946e1363" providerId="LiveId" clId="{6D52DFD1-67ED-4BF1-AC90-679353A460F1}" dt="2023-06-12T19:10:49.647" v="70" actId="47"/>
        <pc:sldMkLst>
          <pc:docMk/>
          <pc:sldMk cId="4245134503" sldId="646"/>
        </pc:sldMkLst>
      </pc:sldChg>
      <pc:sldChg chg="add del">
        <pc:chgData name="kwon o hwang" userId="9e01780f946e1363" providerId="LiveId" clId="{6D52DFD1-67ED-4BF1-AC90-679353A460F1}" dt="2023-06-13T13:44:53.185" v="207"/>
        <pc:sldMkLst>
          <pc:docMk/>
          <pc:sldMk cId="1272097821" sldId="64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xfrm>
            <a:off x="0" y="1"/>
            <a:ext cx="3178866" cy="470551"/>
          </a:xfrm>
          <a:prstGeom prst="rect">
            <a:avLst/>
          </a:prstGeom>
          <a:noFill/>
          <a:ln w="9525">
            <a:noFill/>
            <a:miter/>
          </a:ln>
          <a:effectLst/>
        </p:spPr>
        <p:txBody>
          <a:bodyPr vert="horz" wrap="square" lIns="94816" tIns="47408" rIns="94816" bIns="47408" anchor="t" anchorCtr="0">
            <a:prstTxWarp prst="textNoShape">
              <a:avLst/>
            </a:prstTxWarp>
          </a:bodyPr>
          <a:lstStyle>
            <a:lvl1pPr>
              <a:defRPr sz="1100"/>
            </a:lvl1pPr>
          </a:lstStyle>
          <a:p>
            <a:pPr>
              <a:defRPr/>
            </a:pPr>
            <a:endParaRPr lang="ko-KR" altLang="en-US"/>
          </a:p>
        </p:txBody>
      </p:sp>
      <p:sp>
        <p:nvSpPr>
          <p:cNvPr id="33795" name="Rectangle 3"/>
          <p:cNvSpPr>
            <a:spLocks noGrp="1" noChangeArrowheads="1"/>
          </p:cNvSpPr>
          <p:nvPr>
            <p:ph type="dt" sz="quarter" idx="1"/>
          </p:nvPr>
        </p:nvSpPr>
        <p:spPr>
          <a:xfrm>
            <a:off x="4136335" y="1"/>
            <a:ext cx="3178865" cy="470551"/>
          </a:xfrm>
          <a:prstGeom prst="rect">
            <a:avLst/>
          </a:prstGeom>
          <a:noFill/>
          <a:ln w="9525">
            <a:noFill/>
            <a:miter/>
          </a:ln>
          <a:effectLst/>
        </p:spPr>
        <p:txBody>
          <a:bodyPr vert="horz" wrap="square" lIns="94816" tIns="47408" rIns="94816" bIns="47408" anchor="t" anchorCtr="0">
            <a:prstTxWarp prst="textNoShape">
              <a:avLst/>
            </a:prstTxWarp>
          </a:bodyPr>
          <a:lstStyle>
            <a:lvl1pPr algn="r">
              <a:defRPr sz="1100"/>
            </a:lvl1pPr>
          </a:lstStyle>
          <a:p>
            <a:pPr>
              <a:defRPr/>
            </a:pPr>
            <a:endParaRPr lang="ko-KR" altLang="en-US"/>
          </a:p>
        </p:txBody>
      </p:sp>
      <p:sp>
        <p:nvSpPr>
          <p:cNvPr id="33796" name="Rectangle 4"/>
          <p:cNvSpPr>
            <a:spLocks noGrp="1" noChangeArrowheads="1"/>
          </p:cNvSpPr>
          <p:nvPr>
            <p:ph type="ftr" sz="quarter" idx="2"/>
          </p:nvPr>
        </p:nvSpPr>
        <p:spPr>
          <a:xfrm>
            <a:off x="0" y="9130650"/>
            <a:ext cx="3178866" cy="470550"/>
          </a:xfrm>
          <a:prstGeom prst="rect">
            <a:avLst/>
          </a:prstGeom>
          <a:noFill/>
          <a:ln w="9525">
            <a:noFill/>
            <a:miter/>
          </a:ln>
          <a:effectLst/>
        </p:spPr>
        <p:txBody>
          <a:bodyPr vert="horz" wrap="square" lIns="94816" tIns="47408" rIns="94816" bIns="47408" anchor="b" anchorCtr="0">
            <a:prstTxWarp prst="textNoShape">
              <a:avLst/>
            </a:prstTxWarp>
          </a:bodyPr>
          <a:lstStyle>
            <a:lvl1pPr>
              <a:defRPr sz="1100"/>
            </a:lvl1pPr>
          </a:lstStyle>
          <a:p>
            <a:pPr>
              <a:defRPr/>
            </a:pPr>
            <a:endParaRPr lang="ko-KR" altLang="en-US"/>
          </a:p>
        </p:txBody>
      </p:sp>
      <p:sp>
        <p:nvSpPr>
          <p:cNvPr id="33797" name="Rectangle 5"/>
          <p:cNvSpPr>
            <a:spLocks noGrp="1" noChangeArrowheads="1"/>
          </p:cNvSpPr>
          <p:nvPr>
            <p:ph type="sldNum" sz="quarter" idx="3"/>
          </p:nvPr>
        </p:nvSpPr>
        <p:spPr>
          <a:xfrm>
            <a:off x="4136335" y="9130650"/>
            <a:ext cx="3178865" cy="470550"/>
          </a:xfrm>
          <a:prstGeom prst="rect">
            <a:avLst/>
          </a:prstGeom>
          <a:noFill/>
          <a:ln w="9525">
            <a:noFill/>
            <a:miter/>
          </a:ln>
          <a:effectLst/>
        </p:spPr>
        <p:txBody>
          <a:bodyPr vert="horz" wrap="square" lIns="94816" tIns="47408" rIns="94816" bIns="47408" anchor="b" anchorCtr="0">
            <a:prstTxWarp prst="textNoShape">
              <a:avLst/>
            </a:prstTxWarp>
          </a:bodyPr>
          <a:lstStyle>
            <a:lvl1pPr algn="r">
              <a:defRPr sz="1100"/>
            </a:lvl1pPr>
          </a:lstStyle>
          <a:p>
            <a:pPr>
              <a:defRPr/>
            </a:pPr>
            <a:fld id="{972F1B26-DECD-41ED-AD78-E45F27AB97F4}"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xfrm>
            <a:off x="0" y="0"/>
            <a:ext cx="3168927" cy="480388"/>
          </a:xfrm>
          <a:prstGeom prst="rect">
            <a:avLst/>
          </a:prstGeom>
          <a:noFill/>
          <a:ln w="9525">
            <a:noFill/>
            <a:miter/>
          </a:ln>
        </p:spPr>
        <p:txBody>
          <a:bodyPr vert="horz" wrap="square" lIns="96616" tIns="48307" rIns="96616" bIns="48307" anchor="t" anchorCtr="0">
            <a:prstTxWarp prst="textNoShape">
              <a:avLst/>
            </a:prstTxWarp>
          </a:bodyPr>
          <a:lstStyle>
            <a:lvl1pPr defTabSz="966621">
              <a:defRPr sz="1100"/>
            </a:lvl1pPr>
          </a:lstStyle>
          <a:p>
            <a:pPr>
              <a:defRPr/>
            </a:pPr>
            <a:endParaRPr lang="ko-KR" altLang="en-US"/>
          </a:p>
        </p:txBody>
      </p:sp>
      <p:sp>
        <p:nvSpPr>
          <p:cNvPr id="6147" name="Rectangle 3"/>
          <p:cNvSpPr>
            <a:spLocks noGrp="1" noChangeArrowheads="1"/>
          </p:cNvSpPr>
          <p:nvPr>
            <p:ph type="dt" idx="1"/>
          </p:nvPr>
        </p:nvSpPr>
        <p:spPr>
          <a:xfrm>
            <a:off x="4146275" y="0"/>
            <a:ext cx="3168926" cy="480388"/>
          </a:xfrm>
          <a:prstGeom prst="rect">
            <a:avLst/>
          </a:prstGeom>
          <a:noFill/>
          <a:ln w="9525">
            <a:noFill/>
            <a:miter/>
          </a:ln>
        </p:spPr>
        <p:txBody>
          <a:bodyPr vert="horz" wrap="square" lIns="96616" tIns="48307" rIns="96616" bIns="48307" anchor="t" anchorCtr="0">
            <a:prstTxWarp prst="textNoShape">
              <a:avLst/>
            </a:prstTxWarp>
          </a:bodyPr>
          <a:lstStyle>
            <a:lvl1pPr algn="r" defTabSz="966621">
              <a:defRPr sz="1100"/>
            </a:lvl1pPr>
          </a:lstStyle>
          <a:p>
            <a:pPr>
              <a:defRPr/>
            </a:pPr>
            <a:endParaRPr lang="ko-KR" altLang="en-US"/>
          </a:p>
        </p:txBody>
      </p:sp>
      <p:sp>
        <p:nvSpPr>
          <p:cNvPr id="4100" name="Rectangle 4"/>
          <p:cNvSpPr>
            <a:spLocks noGrp="1" noRot="1" noChangeAspect="1" noChangeArrowheads="1" noTextEdit="1"/>
          </p:cNvSpPr>
          <p:nvPr>
            <p:ph type="sldImg" idx="2"/>
          </p:nvPr>
        </p:nvSpPr>
        <p:spPr>
          <a:xfrm>
            <a:off x="1257300" y="719138"/>
            <a:ext cx="4800600" cy="3600450"/>
          </a:xfrm>
          <a:prstGeom prst="rect">
            <a:avLst/>
          </a:prstGeom>
          <a:noFill/>
          <a:ln w="9525">
            <a:solidFill>
              <a:srgbClr val="000000"/>
            </a:solidFill>
            <a:miter/>
          </a:ln>
        </p:spPr>
      </p:sp>
      <p:sp>
        <p:nvSpPr>
          <p:cNvPr id="6149" name="Rectangle 5"/>
          <p:cNvSpPr>
            <a:spLocks noGrp="1" noChangeArrowheads="1"/>
          </p:cNvSpPr>
          <p:nvPr>
            <p:ph type="body" sz="quarter" idx="3"/>
          </p:nvPr>
        </p:nvSpPr>
        <p:spPr>
          <a:xfrm>
            <a:off x="975693" y="4561226"/>
            <a:ext cx="5363817" cy="4320213"/>
          </a:xfrm>
          <a:prstGeom prst="rect">
            <a:avLst/>
          </a:prstGeom>
          <a:noFill/>
          <a:ln w="9525">
            <a:noFill/>
            <a:miter/>
          </a:ln>
        </p:spPr>
        <p:txBody>
          <a:bodyPr vert="horz" wrap="square" lIns="96616" tIns="48307" rIns="96616" bIns="48307" anchor="t" anchorCtr="0">
            <a:prstTxWarp prst="textNoShape">
              <a:avLst/>
            </a:prstTxWarp>
          </a:bodyPr>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6150" name="Rectangle 6"/>
          <p:cNvSpPr>
            <a:spLocks noGrp="1" noChangeArrowheads="1"/>
          </p:cNvSpPr>
          <p:nvPr>
            <p:ph type="ftr" sz="quarter" idx="4"/>
          </p:nvPr>
        </p:nvSpPr>
        <p:spPr>
          <a:xfrm>
            <a:off x="0" y="9120813"/>
            <a:ext cx="3168927" cy="480387"/>
          </a:xfrm>
          <a:prstGeom prst="rect">
            <a:avLst/>
          </a:prstGeom>
          <a:noFill/>
          <a:ln w="9525">
            <a:noFill/>
            <a:miter/>
          </a:ln>
        </p:spPr>
        <p:txBody>
          <a:bodyPr vert="horz" wrap="square" lIns="96616" tIns="48307" rIns="96616" bIns="48307" anchor="b" anchorCtr="0">
            <a:prstTxWarp prst="textNoShape">
              <a:avLst/>
            </a:prstTxWarp>
          </a:bodyPr>
          <a:lstStyle>
            <a:lvl1pPr defTabSz="966621">
              <a:defRPr sz="1100"/>
            </a:lvl1pPr>
          </a:lstStyle>
          <a:p>
            <a:pPr>
              <a:defRPr/>
            </a:pPr>
            <a:endParaRPr lang="ko-KR" altLang="en-US"/>
          </a:p>
        </p:txBody>
      </p:sp>
      <p:sp>
        <p:nvSpPr>
          <p:cNvPr id="6151" name="Rectangle 7"/>
          <p:cNvSpPr>
            <a:spLocks noGrp="1" noChangeArrowheads="1"/>
          </p:cNvSpPr>
          <p:nvPr>
            <p:ph type="sldNum" sz="quarter" idx="5"/>
          </p:nvPr>
        </p:nvSpPr>
        <p:spPr>
          <a:xfrm>
            <a:off x="4146275" y="9120813"/>
            <a:ext cx="3168926" cy="480387"/>
          </a:xfrm>
          <a:prstGeom prst="rect">
            <a:avLst/>
          </a:prstGeom>
          <a:noFill/>
          <a:ln w="9525">
            <a:noFill/>
            <a:miter/>
          </a:ln>
        </p:spPr>
        <p:txBody>
          <a:bodyPr vert="horz" wrap="square" lIns="96616" tIns="48307" rIns="96616" bIns="48307" anchor="b" anchorCtr="0">
            <a:prstTxWarp prst="textNoShape">
              <a:avLst/>
            </a:prstTxWarp>
          </a:bodyPr>
          <a:lstStyle>
            <a:lvl1pPr algn="r" defTabSz="966621">
              <a:defRPr sz="1100"/>
            </a:lvl1pPr>
          </a:lstStyle>
          <a:p>
            <a:pPr>
              <a:defRPr/>
            </a:pPr>
            <a:fld id="{A6E9A276-2B14-42AC-884B-EC73CBBF17F6}"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a:ea typeface="ＭＳ Ｐゴシック"/>
        <a:cs typeface="ＭＳ Ｐゴシック"/>
      </a:defRPr>
    </a:lvl1pPr>
    <a:lvl2pPr marL="457200" algn="l" rtl="0" eaLnBrk="0" fontAlgn="base" hangingPunct="0">
      <a:spcBef>
        <a:spcPct val="30000"/>
      </a:spcBef>
      <a:spcAft>
        <a:spcPct val="0"/>
      </a:spcAft>
      <a:defRPr sz="1200" kern="1200">
        <a:solidFill>
          <a:schemeClr val="tx1"/>
        </a:solidFill>
        <a:latin typeface="Arial"/>
        <a:ea typeface="ＭＳ Ｐゴシック"/>
        <a:cs typeface="MS PGothic"/>
      </a:defRPr>
    </a:lvl2pPr>
    <a:lvl3pPr marL="914400" algn="l" rtl="0" eaLnBrk="0" fontAlgn="base" hangingPunct="0">
      <a:spcBef>
        <a:spcPct val="30000"/>
      </a:spcBef>
      <a:spcAft>
        <a:spcPct val="0"/>
      </a:spcAft>
      <a:defRPr sz="1200" kern="1200">
        <a:solidFill>
          <a:schemeClr val="tx1"/>
        </a:solidFill>
        <a:latin typeface="Arial"/>
        <a:ea typeface="ＭＳ Ｐゴシック"/>
        <a:cs typeface="MS PGothic"/>
      </a:defRPr>
    </a:lvl3pPr>
    <a:lvl4pPr marL="1371600" algn="l" rtl="0" eaLnBrk="0" fontAlgn="base" hangingPunct="0">
      <a:spcBef>
        <a:spcPct val="30000"/>
      </a:spcBef>
      <a:spcAft>
        <a:spcPct val="0"/>
      </a:spcAft>
      <a:defRPr sz="1200" kern="1200">
        <a:solidFill>
          <a:schemeClr val="tx1"/>
        </a:solidFill>
        <a:latin typeface="Arial"/>
        <a:ea typeface="ＭＳ Ｐゴシック"/>
        <a:cs typeface="MS PGothic"/>
      </a:defRPr>
    </a:lvl4pPr>
    <a:lvl5pPr marL="1828800" algn="l" rtl="0" eaLnBrk="0" fontAlgn="base" hangingPunct="0">
      <a:spcBef>
        <a:spcPct val="30000"/>
      </a:spcBef>
      <a:spcAft>
        <a:spcPct val="0"/>
      </a:spcAft>
      <a:defRPr sz="1200" kern="1200">
        <a:solidFill>
          <a:schemeClr val="tx1"/>
        </a:solidFill>
        <a:latin typeface="Arial"/>
        <a:ea typeface="ＭＳ Ｐゴシック"/>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Today, I just wanted to briefly discuss about the current status of the research. </a:t>
            </a:r>
          </a:p>
          <a:p>
            <a:r>
              <a:rPr lang="en-US" altLang="ko-KR" dirty="0"/>
              <a:t>Thanks for giving me time. </a:t>
            </a:r>
          </a:p>
        </p:txBody>
      </p:sp>
      <p:sp>
        <p:nvSpPr>
          <p:cNvPr id="4" name="슬라이드 번호 개체 틀 3"/>
          <p:cNvSpPr>
            <a:spLocks noGrp="1"/>
          </p:cNvSpPr>
          <p:nvPr>
            <p:ph type="sldNum" sz="quarter" idx="5"/>
          </p:nvPr>
        </p:nvSpPr>
        <p:spPr/>
        <p:txBody>
          <a:bodyPr/>
          <a:lstStyle/>
          <a:p>
            <a:pPr>
              <a:defRPr/>
            </a:pPr>
            <a:fld id="{A6E9A276-2B14-42AC-884B-EC73CBBF17F6}" type="slidenum">
              <a:rPr lang="en-US" smtClean="0"/>
              <a:pPr>
                <a:defRPr/>
              </a:pPr>
              <a:t>1</a:t>
            </a:fld>
            <a:endParaRPr lang="en-US" dirty="0"/>
          </a:p>
        </p:txBody>
      </p:sp>
    </p:spTree>
    <p:extLst>
      <p:ext uri="{BB962C8B-B14F-4D97-AF65-F5344CB8AC3E}">
        <p14:creationId xmlns:p14="http://schemas.microsoft.com/office/powerpoint/2010/main" val="1169323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First of all, I am collecting the tweets using API. </a:t>
            </a:r>
          </a:p>
          <a:p>
            <a:r>
              <a:rPr lang="en-US" altLang="ko-KR" dirty="0"/>
              <a:t>Currently, I collected around 3,000 tweets. </a:t>
            </a:r>
          </a:p>
          <a:p>
            <a:r>
              <a:rPr lang="en-US" altLang="ko-KR" dirty="0"/>
              <a:t>This has been delayed because I can only scrape 100 tweets at once. </a:t>
            </a:r>
          </a:p>
          <a:p>
            <a:r>
              <a:rPr lang="en-US" altLang="ko-KR" dirty="0"/>
              <a:t>But I think I can collect more than 5,000 tweets before Thursday. </a:t>
            </a:r>
          </a:p>
          <a:p>
            <a:r>
              <a:rPr lang="en-US" altLang="ko-KR" dirty="0"/>
              <a:t>Based on the literature, it seems like that ten thousand tweets are the minimum baseline for the analysis. </a:t>
            </a:r>
          </a:p>
          <a:p>
            <a:r>
              <a:rPr lang="en-US" altLang="ko-KR" dirty="0"/>
              <a:t>I am now reviewing the quality of the tweets. It seems like because of the Ukraine war and Presidential election, nuclear tweets related to politics are prevailing. </a:t>
            </a:r>
          </a:p>
          <a:p>
            <a:r>
              <a:rPr lang="en-US" altLang="ko-KR" dirty="0"/>
              <a:t>With that being said, I am trying to refine those irrelevant tweets using appropriate queries. </a:t>
            </a:r>
          </a:p>
          <a:p>
            <a:r>
              <a:rPr lang="en-US" altLang="ko-KR" dirty="0"/>
              <a:t>Plus, I found that related research balanced the number of positive tweets and the negative tweets.</a:t>
            </a:r>
          </a:p>
          <a:p>
            <a:r>
              <a:rPr lang="en-US" altLang="ko-KR" dirty="0"/>
              <a:t>But for now, my conclusion is the more, the better. </a:t>
            </a:r>
            <a:endParaRPr lang="en-US" dirty="0"/>
          </a:p>
        </p:txBody>
      </p:sp>
      <p:sp>
        <p:nvSpPr>
          <p:cNvPr id="4" name="슬라이드 번호 개체 틀 3"/>
          <p:cNvSpPr>
            <a:spLocks noGrp="1"/>
          </p:cNvSpPr>
          <p:nvPr>
            <p:ph type="sldNum" sz="quarter" idx="5"/>
          </p:nvPr>
        </p:nvSpPr>
        <p:spPr/>
        <p:txBody>
          <a:bodyPr/>
          <a:lstStyle/>
          <a:p>
            <a:pPr>
              <a:defRPr/>
            </a:pPr>
            <a:fld id="{A6E9A276-2B14-42AC-884B-EC73CBBF17F6}" type="slidenum">
              <a:rPr lang="en-US" smtClean="0"/>
              <a:pPr>
                <a:defRPr/>
              </a:pPr>
              <a:t>2</a:t>
            </a:fld>
            <a:endParaRPr lang="en-US" dirty="0"/>
          </a:p>
        </p:txBody>
      </p:sp>
    </p:spTree>
    <p:extLst>
      <p:ext uri="{BB962C8B-B14F-4D97-AF65-F5344CB8AC3E}">
        <p14:creationId xmlns:p14="http://schemas.microsoft.com/office/powerpoint/2010/main" val="3908560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And this is the most arduous job on our project. Data </a:t>
            </a:r>
            <a:r>
              <a:rPr lang="en-US" dirty="0" err="1"/>
              <a:t>lableing</a:t>
            </a:r>
            <a:r>
              <a:rPr lang="en-US" dirty="0"/>
              <a:t>. </a:t>
            </a:r>
          </a:p>
          <a:p>
            <a:r>
              <a:rPr lang="en-US" dirty="0"/>
              <a:t>I searched for business columns and research papers. </a:t>
            </a:r>
          </a:p>
          <a:p>
            <a:r>
              <a:rPr lang="en-US" dirty="0"/>
              <a:t>However, manual labeling is the most reliable way of labeling. </a:t>
            </a:r>
          </a:p>
          <a:p>
            <a:r>
              <a:rPr lang="en-US" dirty="0"/>
              <a:t>Even industries just hire people for data </a:t>
            </a:r>
            <a:r>
              <a:rPr lang="en-US" dirty="0" err="1"/>
              <a:t>lableing</a:t>
            </a:r>
            <a:r>
              <a:rPr lang="en-US" dirty="0"/>
              <a:t>. </a:t>
            </a:r>
          </a:p>
          <a:p>
            <a:r>
              <a:rPr lang="en-US" dirty="0"/>
              <a:t>As we discussed earlier, </a:t>
            </a:r>
            <a:r>
              <a:rPr lang="en-US" dirty="0" err="1"/>
              <a:t>Doccano</a:t>
            </a:r>
            <a:r>
              <a:rPr lang="en-US" dirty="0"/>
              <a:t>, VADER and </a:t>
            </a:r>
            <a:r>
              <a:rPr lang="en-US" dirty="0" err="1"/>
              <a:t>Textblob</a:t>
            </a:r>
            <a:r>
              <a:rPr lang="en-US" dirty="0"/>
              <a:t> seem not promising </a:t>
            </a:r>
            <a:r>
              <a:rPr lang="en-US"/>
              <a:t>enough.</a:t>
            </a:r>
            <a:endParaRPr lang="en-US" dirty="0"/>
          </a:p>
          <a:p>
            <a:endParaRPr lang="en-US" dirty="0"/>
          </a:p>
        </p:txBody>
      </p:sp>
      <p:sp>
        <p:nvSpPr>
          <p:cNvPr id="4" name="슬라이드 번호 개체 틀 3"/>
          <p:cNvSpPr>
            <a:spLocks noGrp="1"/>
          </p:cNvSpPr>
          <p:nvPr>
            <p:ph type="sldNum" sz="quarter" idx="5"/>
          </p:nvPr>
        </p:nvSpPr>
        <p:spPr/>
        <p:txBody>
          <a:bodyPr/>
          <a:lstStyle/>
          <a:p>
            <a:pPr>
              <a:defRPr/>
            </a:pPr>
            <a:fld id="{A6E9A276-2B14-42AC-884B-EC73CBBF17F6}" type="slidenum">
              <a:rPr lang="en-US" smtClean="0"/>
              <a:pPr>
                <a:defRPr/>
              </a:pPr>
              <a:t>3</a:t>
            </a:fld>
            <a:endParaRPr lang="en-US" dirty="0"/>
          </a:p>
        </p:txBody>
      </p:sp>
    </p:spTree>
    <p:extLst>
      <p:ext uri="{BB962C8B-B14F-4D97-AF65-F5344CB8AC3E}">
        <p14:creationId xmlns:p14="http://schemas.microsoft.com/office/powerpoint/2010/main" val="2732123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A few days ago I found some companies are utilizing active learning process in ML.</a:t>
            </a:r>
          </a:p>
          <a:p>
            <a:r>
              <a:rPr lang="en-US" dirty="0"/>
              <a:t>The idea of active learning is that the machine actively selects which data samples to label in order to achieve better model performance with less labeled data. </a:t>
            </a:r>
          </a:p>
          <a:p>
            <a:r>
              <a:rPr lang="en-US" dirty="0"/>
              <a:t>This process is attractive in that we can achieve the performance with less amount of manually labeled data.</a:t>
            </a:r>
          </a:p>
          <a:p>
            <a:endParaRPr lang="en-US" dirty="0"/>
          </a:p>
          <a:p>
            <a:pPr algn="l"/>
            <a:r>
              <a:rPr lang="en-US" b="0" i="0" dirty="0">
                <a:solidFill>
                  <a:srgbClr val="D1D5DB"/>
                </a:solidFill>
                <a:effectLst/>
                <a:latin typeface="Söhne"/>
              </a:rPr>
              <a:t>Initially, in the active learning process, a small set of labeled data is available. This labeled data is used to train the initial model. Once the model is trained, it can make predictions on the unlabeled data.</a:t>
            </a:r>
          </a:p>
          <a:p>
            <a:pPr algn="l"/>
            <a:r>
              <a:rPr lang="en-US" b="0" i="0" dirty="0">
                <a:solidFill>
                  <a:srgbClr val="D1D5DB"/>
                </a:solidFill>
                <a:effectLst/>
                <a:latin typeface="Söhne"/>
              </a:rPr>
              <a:t>The key difference in active learning is that instead of randomly selecting instances for labeling, the model actively chooses which unlabeled instances it wants the person to label. The model selects instances that it finds most informative, uncertain, or challenging. These selected instances are then sent to the person for labeling.</a:t>
            </a:r>
          </a:p>
          <a:p>
            <a:pPr algn="l"/>
            <a:r>
              <a:rPr lang="en-US" b="0" i="0" dirty="0">
                <a:solidFill>
                  <a:srgbClr val="D1D5DB"/>
                </a:solidFill>
                <a:effectLst/>
                <a:latin typeface="Söhne"/>
              </a:rPr>
              <a:t>After receiving the labels from the oracle, the newly labeled instances are incorporated into the training set, along with the initially labeled data. The model is then retrained on the updated labeled dataset. This iterative process continues, with the model continuously selecting informative instances, querying the oracle for labels, and updating the model.</a:t>
            </a:r>
          </a:p>
          <a:p>
            <a:pPr algn="l"/>
            <a:r>
              <a:rPr lang="en-US" b="0" i="0" dirty="0">
                <a:solidFill>
                  <a:srgbClr val="D1D5DB"/>
                </a:solidFill>
                <a:effectLst/>
                <a:latin typeface="Söhne"/>
              </a:rPr>
              <a:t>Through this iterative process, the model learns to improve its predictions by actively selecting and incorporating labeled data that provides the most valuable information for its learning process. While the model participates in the selection of instances, it still relies on the labeled data to learn and make predictions. Thus, active learning is a form of supervised learning, where the model is guided by its own selection process to improve its performance.</a:t>
            </a:r>
          </a:p>
          <a:p>
            <a:endParaRPr lang="en-US" dirty="0"/>
          </a:p>
          <a:p>
            <a:endParaRPr lang="en-US" dirty="0"/>
          </a:p>
        </p:txBody>
      </p:sp>
      <p:sp>
        <p:nvSpPr>
          <p:cNvPr id="4" name="슬라이드 번호 개체 틀 3"/>
          <p:cNvSpPr>
            <a:spLocks noGrp="1"/>
          </p:cNvSpPr>
          <p:nvPr>
            <p:ph type="sldNum" sz="quarter" idx="5"/>
          </p:nvPr>
        </p:nvSpPr>
        <p:spPr/>
        <p:txBody>
          <a:bodyPr/>
          <a:lstStyle/>
          <a:p>
            <a:pPr>
              <a:defRPr/>
            </a:pPr>
            <a:fld id="{A6E9A276-2B14-42AC-884B-EC73CBBF17F6}" type="slidenum">
              <a:rPr lang="en-US" smtClean="0"/>
              <a:pPr>
                <a:defRPr/>
              </a:pPr>
              <a:t>4</a:t>
            </a:fld>
            <a:endParaRPr lang="en-US" dirty="0"/>
          </a:p>
        </p:txBody>
      </p:sp>
    </p:spTree>
    <p:extLst>
      <p:ext uri="{BB962C8B-B14F-4D97-AF65-F5344CB8AC3E}">
        <p14:creationId xmlns:p14="http://schemas.microsoft.com/office/powerpoint/2010/main" val="1869819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This slide is about how the model selects the data.</a:t>
            </a:r>
          </a:p>
          <a:p>
            <a:endParaRPr lang="en-US" dirty="0"/>
          </a:p>
          <a:p>
            <a:r>
              <a:rPr lang="en-US" dirty="0"/>
              <a:t>Entropy approach measures the uncertainty of a random variable. This allows the system to use all possible label probabilities. The instance with the highest entropy value is required.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i="0" dirty="0">
                <a:solidFill>
                  <a:srgbClr val="1A212B"/>
                </a:solidFill>
                <a:effectLst/>
                <a:latin typeface="Merriweather" panose="020F0502020204030204" pitchFamily="2" charset="0"/>
              </a:rPr>
              <a:t>Least confidence</a:t>
            </a:r>
            <a:r>
              <a:rPr lang="en-US" b="0" i="0" dirty="0">
                <a:solidFill>
                  <a:srgbClr val="1A212B"/>
                </a:solidFill>
                <a:effectLst/>
                <a:latin typeface="Merriweather" panose="020F0502020204030204" pitchFamily="2" charset="0"/>
              </a:rPr>
              <a:t> – Using this approach, the active learning model chooses data that doesn’t meet the confidence threshold. For example, if the model isn’t 99.9% certain what a particular object is, it will initiate a query for further analysis.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i="0" dirty="0">
                <a:solidFill>
                  <a:srgbClr val="1A212B"/>
                </a:solidFill>
                <a:effectLst/>
                <a:latin typeface="Merriweather" panose="00000500000000000000" pitchFamily="2" charset="0"/>
              </a:rPr>
              <a:t>Margin sampling</a:t>
            </a:r>
            <a:r>
              <a:rPr lang="en-US" b="0" i="0" dirty="0">
                <a:solidFill>
                  <a:srgbClr val="1A212B"/>
                </a:solidFill>
                <a:effectLst/>
                <a:latin typeface="Merriweather" panose="00000500000000000000" pitchFamily="2" charset="0"/>
              </a:rPr>
              <a:t> – This approach helps correct shortcomings in the least-confidence strategy by incorporating the second-most likely label for the data. This gives the model the chance to differentiate between the two most-likely labels.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i="0" dirty="0">
              <a:solidFill>
                <a:srgbClr val="1A212B"/>
              </a:solidFill>
              <a:effectLst/>
              <a:latin typeface="Merriweather" panose="020F0502020204030204" pitchFamily="2"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i="0" dirty="0">
              <a:solidFill>
                <a:srgbClr val="1A212B"/>
              </a:solidFill>
              <a:effectLst/>
              <a:latin typeface="Merriweather" panose="020F0502020204030204" pitchFamily="2" charset="0"/>
            </a:endParaRPr>
          </a:p>
          <a:p>
            <a:endParaRPr lang="en-US" dirty="0"/>
          </a:p>
        </p:txBody>
      </p:sp>
      <p:sp>
        <p:nvSpPr>
          <p:cNvPr id="4" name="슬라이드 번호 개체 틀 3"/>
          <p:cNvSpPr>
            <a:spLocks noGrp="1"/>
          </p:cNvSpPr>
          <p:nvPr>
            <p:ph type="sldNum" sz="quarter" idx="5"/>
          </p:nvPr>
        </p:nvSpPr>
        <p:spPr/>
        <p:txBody>
          <a:bodyPr/>
          <a:lstStyle/>
          <a:p>
            <a:pPr>
              <a:defRPr/>
            </a:pPr>
            <a:fld id="{A6E9A276-2B14-42AC-884B-EC73CBBF17F6}" type="slidenum">
              <a:rPr lang="en-US" smtClean="0"/>
              <a:pPr>
                <a:defRPr/>
              </a:pPr>
              <a:t>5</a:t>
            </a:fld>
            <a:endParaRPr lang="en-US" dirty="0"/>
          </a:p>
        </p:txBody>
      </p:sp>
    </p:spTree>
    <p:extLst>
      <p:ext uri="{BB962C8B-B14F-4D97-AF65-F5344CB8AC3E}">
        <p14:creationId xmlns:p14="http://schemas.microsoft.com/office/powerpoint/2010/main" val="834984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I just want to notify the call for summaries for ANS winter meeting is due to June 26</a:t>
            </a:r>
            <a:r>
              <a:rPr lang="en-US" baseline="30000" dirty="0"/>
              <a:t>th</a:t>
            </a:r>
            <a:r>
              <a:rPr lang="en-US" dirty="0"/>
              <a:t>. </a:t>
            </a:r>
          </a:p>
          <a:p>
            <a:r>
              <a:rPr lang="en-US" dirty="0"/>
              <a:t>Maybe we can prepare for the summaries, and then see the progress whether we can present something until the </a:t>
            </a:r>
            <a:r>
              <a:rPr lang="en-US"/>
              <a:t>winter meeting.</a:t>
            </a:r>
            <a:endParaRPr lang="en-US" dirty="0"/>
          </a:p>
        </p:txBody>
      </p:sp>
      <p:sp>
        <p:nvSpPr>
          <p:cNvPr id="4" name="슬라이드 번호 개체 틀 3"/>
          <p:cNvSpPr>
            <a:spLocks noGrp="1"/>
          </p:cNvSpPr>
          <p:nvPr>
            <p:ph type="sldNum" sz="quarter" idx="5"/>
          </p:nvPr>
        </p:nvSpPr>
        <p:spPr/>
        <p:txBody>
          <a:bodyPr/>
          <a:lstStyle/>
          <a:p>
            <a:pPr>
              <a:defRPr/>
            </a:pPr>
            <a:fld id="{A6E9A276-2B14-42AC-884B-EC73CBBF17F6}" type="slidenum">
              <a:rPr lang="en-US" smtClean="0"/>
              <a:pPr>
                <a:defRPr/>
              </a:pPr>
              <a:t>6</a:t>
            </a:fld>
            <a:endParaRPr lang="en-US" dirty="0"/>
          </a:p>
        </p:txBody>
      </p:sp>
    </p:spTree>
    <p:extLst>
      <p:ext uri="{BB962C8B-B14F-4D97-AF65-F5344CB8AC3E}">
        <p14:creationId xmlns:p14="http://schemas.microsoft.com/office/powerpoint/2010/main" val="1619324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89477" y="2524375"/>
            <a:ext cx="6858000" cy="544765"/>
          </a:xfrm>
          <a:prstGeom prst="rect">
            <a:avLst/>
          </a:prstGeom>
        </p:spPr>
        <p:txBody>
          <a:bodyPr anchor="b"/>
          <a:lstStyle>
            <a:lvl1pPr algn="r">
              <a:defRPr sz="3600" b="1" baseline="0">
                <a:effectLst>
                  <a:innerShdw blurRad="63500" dist="50800" dir="2700000">
                    <a:prstClr val="black">
                      <a:alpha val="50000"/>
                    </a:prstClr>
                  </a:innerShdw>
                </a:effectLst>
              </a:defRPr>
            </a:lvl1pPr>
          </a:lstStyle>
          <a:p>
            <a:r>
              <a:rPr lang="en-US"/>
              <a:t>PRESENTATION TITLE</a:t>
            </a:r>
          </a:p>
        </p:txBody>
      </p:sp>
      <p:sp>
        <p:nvSpPr>
          <p:cNvPr id="3" name="Subtitle 2"/>
          <p:cNvSpPr>
            <a:spLocks noGrp="1"/>
          </p:cNvSpPr>
          <p:nvPr>
            <p:ph type="subTitle" idx="1" hasCustomPrompt="1"/>
          </p:nvPr>
        </p:nvSpPr>
        <p:spPr>
          <a:xfrm>
            <a:off x="1089477" y="3112673"/>
            <a:ext cx="6858000" cy="443326"/>
          </a:xfrm>
          <a:prstGeom prst="rect">
            <a:avLst/>
          </a:prstGeom>
        </p:spPr>
        <p:txBody>
          <a:bodyPr/>
          <a:lstStyle>
            <a:lvl1pPr marL="0" indent="0" algn="r">
              <a:buNone/>
              <a:defRPr sz="1500" baseline="0">
                <a:solidFill>
                  <a:schemeClr val="bg1">
                    <a:lumMod val="50000"/>
                  </a:schemeClr>
                </a:solidFill>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a:t>Presenter 1, Presenter 2, Presenter 3, etc… </a:t>
            </a:r>
          </a:p>
        </p:txBody>
      </p:sp>
      <p:sp>
        <p:nvSpPr>
          <p:cNvPr id="7" name="TextBox 6"/>
          <p:cNvSpPr txBox="1"/>
          <p:nvPr userDrawn="1"/>
        </p:nvSpPr>
        <p:spPr>
          <a:xfrm>
            <a:off x="1089477" y="3555999"/>
            <a:ext cx="6858000" cy="300082"/>
          </a:xfrm>
          <a:prstGeom prst="rect">
            <a:avLst/>
          </a:prstGeom>
          <a:noFill/>
        </p:spPr>
        <p:txBody>
          <a:bodyPr wrap="square" rtlCol="0">
            <a:spAutoFit/>
          </a:bodyPr>
          <a:lstStyle/>
          <a:p>
            <a:pPr algn="r"/>
            <a:fld id="{B4C7E60D-03EA-4D13-AE32-EF0D96B78AA5}" type="datetime4">
              <a:rPr lang="en-US" sz="1350" smtClean="0">
                <a:solidFill>
                  <a:schemeClr val="bg1">
                    <a:lumMod val="50000"/>
                  </a:schemeClr>
                </a:solidFill>
              </a:rPr>
              <a:pPr algn="r"/>
              <a:t>June 14, 2023</a:t>
            </a:fld>
            <a:endParaRPr lang="en-US" sz="1350" dirty="0">
              <a:solidFill>
                <a:schemeClr val="bg1">
                  <a:lumMod val="50000"/>
                </a:schemeClr>
              </a:solidFill>
            </a:endParaRPr>
          </a:p>
        </p:txBody>
      </p:sp>
    </p:spTree>
    <p:extLst>
      <p:ext uri="{BB962C8B-B14F-4D97-AF65-F5344CB8AC3E}">
        <p14:creationId xmlns:p14="http://schemas.microsoft.com/office/powerpoint/2010/main" val="335115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9A5E045-577A-4FBD-9F4A-FC8DB490F353}"/>
              </a:ext>
            </a:extLst>
          </p:cNvPr>
          <p:cNvPicPr>
            <a:picLocks noChangeAspect="1"/>
          </p:cNvPicPr>
          <p:nvPr userDrawn="1"/>
        </p:nvPicPr>
        <p:blipFill>
          <a:blip r:embed="rId2"/>
          <a:stretch>
            <a:fillRect/>
          </a:stretch>
        </p:blipFill>
        <p:spPr>
          <a:xfrm>
            <a:off x="0" y="0"/>
            <a:ext cx="9144000" cy="6858000"/>
          </a:xfrm>
          <a:prstGeom prst="rect">
            <a:avLst/>
          </a:prstGeom>
          <a:noFill/>
        </p:spPr>
      </p:pic>
      <p:sp>
        <p:nvSpPr>
          <p:cNvPr id="4100" name="Rectangle 4"/>
          <p:cNvSpPr>
            <a:spLocks noGrp="1" noChangeArrowheads="1"/>
          </p:cNvSpPr>
          <p:nvPr>
            <p:ph type="ctrTitle" sz="quarter"/>
          </p:nvPr>
        </p:nvSpPr>
        <p:spPr>
          <a:xfrm>
            <a:off x="1671241" y="2093032"/>
            <a:ext cx="5801518" cy="535531"/>
          </a:xfrm>
          <a:noFill/>
          <a:ln w="12700">
            <a:noFill/>
            <a:miter lim="800000"/>
            <a:headEnd/>
            <a:tailEnd/>
          </a:ln>
          <a:effectLst/>
        </p:spPr>
        <p:txBody>
          <a:bodyPr vert="horz" wrap="square" lIns="91440" tIns="45720" rIns="91440" bIns="45720" numCol="1" anchor="t" anchorCtr="0" compatLnSpc="1">
            <a:prstTxWarp prst="textNoShape">
              <a:avLst/>
            </a:prstTxWarp>
            <a:spAutoFit/>
          </a:bodyPr>
          <a:lstStyle>
            <a:lvl1pPr>
              <a:defRPr lang="en-US" sz="3200" dirty="0">
                <a:ln>
                  <a:noFill/>
                </a:ln>
                <a:solidFill>
                  <a:schemeClr val="bg1"/>
                </a:solidFill>
                <a:effectLst/>
              </a:defRPr>
            </a:lvl1pPr>
          </a:lstStyle>
          <a:p>
            <a:pPr lvl="0"/>
            <a:r>
              <a:rPr lang="en-US"/>
              <a:t>Click to edit Master title style</a:t>
            </a:r>
          </a:p>
        </p:txBody>
      </p:sp>
      <p:sp>
        <p:nvSpPr>
          <p:cNvPr id="4101" name="Rectangle 5"/>
          <p:cNvSpPr>
            <a:spLocks noGrp="1" noChangeArrowheads="1"/>
          </p:cNvSpPr>
          <p:nvPr>
            <p:ph type="subTitle" sz="quarter" idx="1"/>
          </p:nvPr>
        </p:nvSpPr>
        <p:spPr>
          <a:xfrm>
            <a:off x="1664097" y="2890229"/>
            <a:ext cx="5815806" cy="451530"/>
          </a:xfrm>
          <a:ln w="12700"/>
        </p:spPr>
        <p:txBody>
          <a:bodyPr/>
          <a:lstStyle>
            <a:lvl1pPr marL="0" indent="0" algn="ctr">
              <a:lnSpc>
                <a:spcPct val="90000"/>
              </a:lnSpc>
              <a:spcBef>
                <a:spcPct val="0"/>
              </a:spcBef>
              <a:spcAft>
                <a:spcPct val="50000"/>
              </a:spcAft>
              <a:buFont typeface="Wingdings" pitchFamily="27" charset="2"/>
              <a:buNone/>
              <a:defRPr sz="2800" b="1" i="0">
                <a:solidFill>
                  <a:schemeClr val="bg1"/>
                </a:solidFill>
                <a:latin typeface="+mj-lt"/>
              </a:defRPr>
            </a:lvl1pPr>
          </a:lstStyle>
          <a:p>
            <a:r>
              <a:rPr lang="en-US"/>
              <a:t>Click to edit Master subtitle style</a:t>
            </a:r>
          </a:p>
        </p:txBody>
      </p:sp>
      <p:sp>
        <p:nvSpPr>
          <p:cNvPr id="6" name="TextBox 5"/>
          <p:cNvSpPr txBox="1"/>
          <p:nvPr userDrawn="1"/>
        </p:nvSpPr>
        <p:spPr>
          <a:xfrm>
            <a:off x="1143000" y="4869047"/>
            <a:ext cx="685800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fld id="{B4C7E60D-03EA-4D13-AE32-EF0D96B78AA5}" type="datetime4">
              <a:rPr lang="en-US" sz="2400" b="0" cap="none" spc="0" smtClean="0">
                <a:ln>
                  <a:noFill/>
                </a:ln>
                <a:solidFill>
                  <a:schemeClr val="bg1"/>
                </a:solidFill>
                <a:effectLst/>
              </a:rPr>
              <a:pPr algn="ctr"/>
              <a:t>June 14, 2023</a:t>
            </a:fld>
            <a:endParaRPr lang="en-US" sz="2400" b="0" cap="none" spc="0" dirty="0">
              <a:ln>
                <a:noFill/>
              </a:ln>
              <a:solidFill>
                <a:schemeClr val="bg1"/>
              </a:solidFill>
              <a:effectLst/>
            </a:endParaRPr>
          </a:p>
        </p:txBody>
      </p:sp>
    </p:spTree>
    <p:extLst>
      <p:ext uri="{BB962C8B-B14F-4D97-AF65-F5344CB8AC3E}">
        <p14:creationId xmlns:p14="http://schemas.microsoft.com/office/powerpoint/2010/main" val="3356556870"/>
      </p:ext>
    </p:extLst>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46075" y="874567"/>
            <a:ext cx="8416925" cy="1628138"/>
          </a:xfrm>
          <a:prstGeom prst="rect">
            <a:avLst/>
          </a:prstGeom>
        </p:spPr>
        <p:txBody>
          <a:bodyPr/>
          <a:lstStyle>
            <a:lvl1pPr marL="347663" indent="-347663">
              <a:buClr>
                <a:srgbClr val="C00000"/>
              </a:buClr>
              <a:defRPr sz="2000" baseline="0"/>
            </a:lvl1pPr>
            <a:lvl2pPr>
              <a:buClr>
                <a:srgbClr val="C00000"/>
              </a:buClr>
              <a:defRPr sz="1800" baseline="0"/>
            </a:lvl2pPr>
            <a:lvl3pPr>
              <a:buClr>
                <a:srgbClr val="C00000"/>
              </a:buClr>
              <a:defRPr sz="1600" baseline="0"/>
            </a:lvl3pPr>
            <a:lvl4pPr>
              <a:buClr>
                <a:srgbClr val="C00000"/>
              </a:buClr>
              <a:defRPr sz="1500" baseline="0"/>
            </a:lvl4pPr>
            <a:lvl5pPr>
              <a:buClr>
                <a:srgbClr val="C00000"/>
              </a:buClr>
              <a:defRPr sz="14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9">
            <a:extLst>
              <a:ext uri="{FF2B5EF4-FFF2-40B4-BE49-F238E27FC236}">
                <a16:creationId xmlns:a16="http://schemas.microsoft.com/office/drawing/2014/main" id="{40AF3E8A-F870-42AD-9BA0-427B02CBEB9C}"/>
              </a:ext>
            </a:extLst>
          </p:cNvPr>
          <p:cNvSpPr>
            <a:spLocks noChangeArrowheads="1"/>
          </p:cNvSpPr>
          <p:nvPr userDrawn="1"/>
        </p:nvSpPr>
        <p:spPr bwMode="auto">
          <a:xfrm>
            <a:off x="4343400" y="6446432"/>
            <a:ext cx="457200" cy="381000"/>
          </a:xfrm>
          <a:prstGeom prst="rect">
            <a:avLst/>
          </a:prstGeom>
          <a:noFill/>
          <a:ln w="9525">
            <a:noFill/>
            <a:miter lim="800000"/>
            <a:headEnd/>
            <a:tailEnd/>
          </a:ln>
          <a:effectLst/>
        </p:spPr>
        <p:txBody>
          <a:bodyPr/>
          <a:lstStyle/>
          <a:p>
            <a:pPr algn="r">
              <a:defRPr/>
            </a:pPr>
            <a:fld id="{45FE0E5A-A608-420A-8CA0-9B4B009E4183}" type="slidenum">
              <a:rPr lang="en-US" sz="1400" b="0">
                <a:latin typeface="Times New Roman" panose="02020603050405020304" pitchFamily="18" charset="0"/>
                <a:cs typeface="Times New Roman" panose="02020603050405020304" pitchFamily="18" charset="0"/>
              </a:rPr>
              <a:pPr algn="r">
                <a:defRPr/>
              </a:pPr>
              <a:t>‹#›</a:t>
            </a:fld>
            <a:endParaRPr lang="en-US" sz="1400" b="0"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339725" y="330200"/>
            <a:ext cx="8450263" cy="406265"/>
          </a:xfrm>
          <a:noFill/>
          <a:ln w="9525">
            <a:noFill/>
            <a:miter lim="800000"/>
            <a:headEnd/>
            <a:tailEnd/>
          </a:ln>
          <a:effectLst/>
        </p:spPr>
        <p:txBody>
          <a:bodyPr vert="horz" wrap="square" lIns="91440" tIns="0" rIns="91440" bIns="45720" numCol="1" anchor="t" anchorCtr="0" compatLnSpc="1">
            <a:prstTxWarp prst="textNoShape">
              <a:avLst/>
            </a:prstTxWarp>
            <a:spAutoFit/>
          </a:bodyPr>
          <a:lstStyle>
            <a:lvl1pPr>
              <a:defRPr lang="en-US" baseline="0" dirty="0"/>
            </a:lvl1pPr>
          </a:lstStyle>
          <a:p>
            <a:pPr lvl="0"/>
            <a:r>
              <a:rPr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406265"/>
          </a:xfrm>
        </p:spPr>
        <p:txBody>
          <a:bodyPr/>
          <a:lstStyle>
            <a:lvl1pPr algn="l">
              <a:defRPr sz="26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a:effectLst/>
        </p:spPr>
        <p:txBody>
          <a:bodyPr vert="horz" wrap="square" lIns="91440" tIns="0" rIns="91440" bIns="45720" numCol="1" anchor="t" anchorCtr="0" compatLnSpc="1">
            <a:prstTxWarp prst="textNoShape">
              <a:avLst/>
            </a:prstTxWarp>
            <a:spAutoFit/>
          </a:bodyPr>
          <a:lstStyle>
            <a:lvl1pPr>
              <a:defRPr lang="en-US" baseline="0" dirty="0"/>
            </a:lvl1pPr>
          </a:lstStyle>
          <a:p>
            <a:pPr lvl="0"/>
            <a:r>
              <a:rPr lang="en-US"/>
              <a:t>Click to edit Master title style</a:t>
            </a:r>
          </a:p>
        </p:txBody>
      </p:sp>
      <p:sp>
        <p:nvSpPr>
          <p:cNvPr id="3" name="Content Placeholder 2"/>
          <p:cNvSpPr>
            <a:spLocks noGrp="1"/>
          </p:cNvSpPr>
          <p:nvPr>
            <p:ph sz="half" idx="1"/>
          </p:nvPr>
        </p:nvSpPr>
        <p:spPr>
          <a:xfrm>
            <a:off x="346075" y="1400175"/>
            <a:ext cx="3890963" cy="2037481"/>
          </a:xfrm>
          <a:prstGeom prst="rect">
            <a:avLst/>
          </a:prstGeom>
        </p:spPr>
        <p:txBody>
          <a:bodyPr/>
          <a:lstStyle>
            <a:lvl1pPr>
              <a:buClr>
                <a:srgbClr val="C00000"/>
              </a:buClr>
              <a:defRPr sz="2200"/>
            </a:lvl1pPr>
            <a:lvl2pPr>
              <a:buClr>
                <a:srgbClr val="C00000"/>
              </a:buClr>
              <a:defRPr sz="2000"/>
            </a:lvl2pPr>
            <a:lvl3pPr>
              <a:buClr>
                <a:srgbClr val="C00000"/>
              </a:buClr>
              <a:defRPr sz="1800"/>
            </a:lvl3pPr>
            <a:lvl4pPr>
              <a:buClr>
                <a:srgbClr val="C00000"/>
              </a:buClr>
              <a:defRPr sz="1600"/>
            </a:lvl4pPr>
            <a:lvl5pPr>
              <a:buClr>
                <a:srgbClr val="C00000"/>
              </a:buCl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89438" y="1400175"/>
            <a:ext cx="3892550" cy="2074414"/>
          </a:xfrm>
          <a:prstGeom prst="rect">
            <a:avLst/>
          </a:prstGeom>
        </p:spPr>
        <p:txBody>
          <a:bodyPr/>
          <a:lstStyle>
            <a:lvl1pPr>
              <a:buClr>
                <a:srgbClr val="C00000"/>
              </a:buClr>
              <a:defRPr sz="2200"/>
            </a:lvl1pPr>
            <a:lvl2pPr>
              <a:buClr>
                <a:srgbClr val="C00000"/>
              </a:buClr>
              <a:defRPr sz="2000"/>
            </a:lvl2pPr>
            <a:lvl3pPr>
              <a:buClr>
                <a:srgbClr val="C00000"/>
              </a:buClr>
              <a:defRPr sz="1800"/>
            </a:lvl3pPr>
            <a:lvl4pPr>
              <a:buClr>
                <a:srgbClr val="C00000"/>
              </a:buClr>
              <a:defRPr sz="1800"/>
            </a:lvl4pPr>
            <a:lvl5pPr>
              <a:buClr>
                <a:srgbClr val="C00000"/>
              </a:buCl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0" name="Rectangle 8"/>
          <p:cNvSpPr>
            <a:spLocks noGrp="1" noChangeArrowheads="1"/>
          </p:cNvSpPr>
          <p:nvPr>
            <p:ph type="title"/>
          </p:nvPr>
        </p:nvSpPr>
        <p:spPr bwMode="auto">
          <a:xfrm>
            <a:off x="339725" y="330200"/>
            <a:ext cx="8450263" cy="406265"/>
          </a:xfrm>
          <a:prstGeom prst="rect">
            <a:avLst/>
          </a:prstGeom>
          <a:noFill/>
          <a:ln w="9525">
            <a:noFill/>
            <a:miter lim="800000"/>
            <a:headEnd/>
            <a:tailEnd/>
          </a:ln>
          <a:effectLst/>
        </p:spPr>
        <p:txBody>
          <a:bodyPr vert="horz" wrap="square" lIns="91440" tIns="0" rIns="91440" bIns="45720" numCol="1" anchor="t" anchorCtr="0" compatLnSpc="1">
            <a:prstTxWarp prst="textNoShape">
              <a:avLst/>
            </a:prstTxWarp>
            <a:spAutoFit/>
          </a:bodyPr>
          <a:lstStyle/>
          <a:p>
            <a:pPr lvl="0"/>
            <a:r>
              <a:rPr lang="en-US"/>
              <a:t>Click to edit Master title style</a:t>
            </a:r>
          </a:p>
        </p:txBody>
      </p:sp>
      <p:cxnSp>
        <p:nvCxnSpPr>
          <p:cNvPr id="11" name="Straight Connector 10"/>
          <p:cNvCxnSpPr/>
          <p:nvPr userDrawn="1"/>
        </p:nvCxnSpPr>
        <p:spPr>
          <a:xfrm>
            <a:off x="37369" y="6111400"/>
            <a:ext cx="9052560" cy="0"/>
          </a:xfrm>
          <a:prstGeom prst="line">
            <a:avLst/>
          </a:prstGeom>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8E6B2AA6-7579-41A6-8291-2454539AB75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3959" y="6137100"/>
            <a:ext cx="1796483" cy="689447"/>
          </a:xfrm>
          <a:prstGeom prst="rect">
            <a:avLst/>
          </a:prstGeom>
          <a:ln>
            <a:noFill/>
          </a:ln>
        </p:spPr>
      </p:pic>
      <p:pic>
        <p:nvPicPr>
          <p:cNvPr id="21" name="Picture 20"/>
          <p:cNvPicPr/>
          <p:nvPr userDrawn="1"/>
        </p:nvPicPr>
        <p:blipFill>
          <a:blip r:embed="rId8" cstate="print">
            <a:extLst>
              <a:ext uri="{28A0092B-C50C-407E-A947-70E740481C1C}">
                <a14:useLocalDpi xmlns:a14="http://schemas.microsoft.com/office/drawing/2010/main" val="0"/>
              </a:ext>
            </a:extLst>
          </a:blip>
          <a:stretch>
            <a:fillRect/>
          </a:stretch>
        </p:blipFill>
        <p:spPr>
          <a:xfrm>
            <a:off x="8014352" y="6131857"/>
            <a:ext cx="1023620" cy="694690"/>
          </a:xfrm>
          <a:prstGeom prst="rect">
            <a:avLst/>
          </a:prstGeom>
        </p:spPr>
      </p:pic>
    </p:spTree>
  </p:cSld>
  <p:clrMap bg1="lt1" tx1="dk1" bg2="lt2" tx2="dk2" accent1="accent1" accent2="accent2" accent3="accent3" accent4="accent4" accent5="accent5" accent6="accent6" hlink="hlink" folHlink="folHlink"/>
  <p:sldLayoutIdLst>
    <p:sldLayoutId id="2147484156" r:id="rId1"/>
    <p:sldLayoutId id="2147484155" r:id="rId2"/>
    <p:sldLayoutId id="2147484152" r:id="rId3"/>
    <p:sldLayoutId id="2147484153" r:id="rId4"/>
    <p:sldLayoutId id="2147484154" r:id="rId5"/>
  </p:sldLayoutIdLst>
  <p:txStyles>
    <p:titleStyle>
      <a:lvl1pPr algn="ctr" rtl="0" eaLnBrk="0" fontAlgn="base" hangingPunct="0">
        <a:lnSpc>
          <a:spcPct val="90000"/>
        </a:lnSpc>
        <a:spcBef>
          <a:spcPct val="0"/>
        </a:spcBef>
        <a:spcAft>
          <a:spcPct val="0"/>
        </a:spcAft>
        <a:defRPr lang="en-US" sz="2600" b="1" i="0" baseline="0" dirty="0">
          <a:solidFill>
            <a:schemeClr val="accent2"/>
          </a:solidFill>
          <a:effectLst>
            <a:outerShdw blurRad="38100" dist="38100" dir="2700000" algn="tl">
              <a:srgbClr val="DDDDDD"/>
            </a:outerShdw>
          </a:effectLst>
          <a:latin typeface="+mj-lt"/>
          <a:ea typeface="ＭＳ Ｐゴシック" pitchFamily="-112" charset="-128"/>
          <a:cs typeface="ＭＳ Ｐゴシック" pitchFamily="-112" charset="-128"/>
        </a:defRPr>
      </a:lvl1pPr>
      <a:lvl2pPr algn="ctr" rtl="0" eaLnBrk="0" fontAlgn="base" hangingPunct="0">
        <a:lnSpc>
          <a:spcPct val="90000"/>
        </a:lnSpc>
        <a:spcBef>
          <a:spcPct val="0"/>
        </a:spcBef>
        <a:spcAft>
          <a:spcPct val="0"/>
        </a:spcAft>
        <a:defRPr sz="2200" b="1" i="1">
          <a:solidFill>
            <a:schemeClr val="accent2"/>
          </a:solidFill>
          <a:effectLst>
            <a:outerShdw blurRad="38100" dist="38100" dir="2700000" algn="tl">
              <a:srgbClr val="DDDDDD"/>
            </a:outerShdw>
          </a:effectLst>
          <a:latin typeface="Arial" pitchFamily="27" charset="0"/>
          <a:ea typeface="ＭＳ Ｐゴシック" pitchFamily="-112" charset="-128"/>
          <a:cs typeface="ＭＳ Ｐゴシック" pitchFamily="-112" charset="-128"/>
        </a:defRPr>
      </a:lvl2pPr>
      <a:lvl3pPr algn="ctr" rtl="0" eaLnBrk="0" fontAlgn="base" hangingPunct="0">
        <a:lnSpc>
          <a:spcPct val="90000"/>
        </a:lnSpc>
        <a:spcBef>
          <a:spcPct val="0"/>
        </a:spcBef>
        <a:spcAft>
          <a:spcPct val="0"/>
        </a:spcAft>
        <a:defRPr sz="2200" b="1" i="1">
          <a:solidFill>
            <a:schemeClr val="accent2"/>
          </a:solidFill>
          <a:effectLst>
            <a:outerShdw blurRad="38100" dist="38100" dir="2700000" algn="tl">
              <a:srgbClr val="DDDDDD"/>
            </a:outerShdw>
          </a:effectLst>
          <a:latin typeface="Arial" pitchFamily="27" charset="0"/>
          <a:ea typeface="ＭＳ Ｐゴシック" pitchFamily="-112" charset="-128"/>
          <a:cs typeface="ＭＳ Ｐゴシック" pitchFamily="-112" charset="-128"/>
        </a:defRPr>
      </a:lvl3pPr>
      <a:lvl4pPr algn="ctr" rtl="0" eaLnBrk="0" fontAlgn="base" hangingPunct="0">
        <a:lnSpc>
          <a:spcPct val="90000"/>
        </a:lnSpc>
        <a:spcBef>
          <a:spcPct val="0"/>
        </a:spcBef>
        <a:spcAft>
          <a:spcPct val="0"/>
        </a:spcAft>
        <a:defRPr sz="2200" b="1" i="1">
          <a:solidFill>
            <a:schemeClr val="accent2"/>
          </a:solidFill>
          <a:effectLst>
            <a:outerShdw blurRad="38100" dist="38100" dir="2700000" algn="tl">
              <a:srgbClr val="DDDDDD"/>
            </a:outerShdw>
          </a:effectLst>
          <a:latin typeface="Arial" pitchFamily="27" charset="0"/>
          <a:ea typeface="ＭＳ Ｐゴシック" pitchFamily="-112" charset="-128"/>
          <a:cs typeface="ＭＳ Ｐゴシック" pitchFamily="-112" charset="-128"/>
        </a:defRPr>
      </a:lvl4pPr>
      <a:lvl5pPr algn="ctr" rtl="0" eaLnBrk="0" fontAlgn="base" hangingPunct="0">
        <a:lnSpc>
          <a:spcPct val="90000"/>
        </a:lnSpc>
        <a:spcBef>
          <a:spcPct val="0"/>
        </a:spcBef>
        <a:spcAft>
          <a:spcPct val="0"/>
        </a:spcAft>
        <a:defRPr sz="2200" b="1" i="1">
          <a:solidFill>
            <a:schemeClr val="accent2"/>
          </a:solidFill>
          <a:effectLst>
            <a:outerShdw blurRad="38100" dist="38100" dir="2700000" algn="tl">
              <a:srgbClr val="DDDDDD"/>
            </a:outerShdw>
          </a:effectLst>
          <a:latin typeface="Arial" pitchFamily="27" charset="0"/>
          <a:ea typeface="ＭＳ Ｐゴシック" pitchFamily="-112" charset="-128"/>
          <a:cs typeface="ＭＳ Ｐゴシック" pitchFamily="-112" charset="-128"/>
        </a:defRPr>
      </a:lvl5pPr>
      <a:lvl6pPr marL="457200" algn="ctr" rtl="0" eaLnBrk="0" fontAlgn="base" hangingPunct="0">
        <a:lnSpc>
          <a:spcPct val="90000"/>
        </a:lnSpc>
        <a:spcBef>
          <a:spcPct val="0"/>
        </a:spcBef>
        <a:spcAft>
          <a:spcPct val="0"/>
        </a:spcAft>
        <a:defRPr sz="2200" b="1" i="1">
          <a:solidFill>
            <a:schemeClr val="accent2"/>
          </a:solidFill>
          <a:effectLst>
            <a:outerShdw blurRad="38100" dist="38100" dir="2700000" algn="tl">
              <a:srgbClr val="DDDDDD"/>
            </a:outerShdw>
          </a:effectLst>
          <a:latin typeface="Arial" pitchFamily="27" charset="0"/>
        </a:defRPr>
      </a:lvl6pPr>
      <a:lvl7pPr marL="914400" algn="ctr" rtl="0" eaLnBrk="0" fontAlgn="base" hangingPunct="0">
        <a:lnSpc>
          <a:spcPct val="90000"/>
        </a:lnSpc>
        <a:spcBef>
          <a:spcPct val="0"/>
        </a:spcBef>
        <a:spcAft>
          <a:spcPct val="0"/>
        </a:spcAft>
        <a:defRPr sz="2200" b="1" i="1">
          <a:solidFill>
            <a:schemeClr val="accent2"/>
          </a:solidFill>
          <a:effectLst>
            <a:outerShdw blurRad="38100" dist="38100" dir="2700000" algn="tl">
              <a:srgbClr val="DDDDDD"/>
            </a:outerShdw>
          </a:effectLst>
          <a:latin typeface="Arial" pitchFamily="27" charset="0"/>
        </a:defRPr>
      </a:lvl7pPr>
      <a:lvl8pPr marL="1371600" algn="ctr" rtl="0" eaLnBrk="0" fontAlgn="base" hangingPunct="0">
        <a:lnSpc>
          <a:spcPct val="90000"/>
        </a:lnSpc>
        <a:spcBef>
          <a:spcPct val="0"/>
        </a:spcBef>
        <a:spcAft>
          <a:spcPct val="0"/>
        </a:spcAft>
        <a:defRPr sz="2200" b="1" i="1">
          <a:solidFill>
            <a:schemeClr val="accent2"/>
          </a:solidFill>
          <a:effectLst>
            <a:outerShdw blurRad="38100" dist="38100" dir="2700000" algn="tl">
              <a:srgbClr val="DDDDDD"/>
            </a:outerShdw>
          </a:effectLst>
          <a:latin typeface="Arial" pitchFamily="27" charset="0"/>
        </a:defRPr>
      </a:lvl8pPr>
      <a:lvl9pPr marL="1828800" algn="ctr" rtl="0" eaLnBrk="0" fontAlgn="base" hangingPunct="0">
        <a:lnSpc>
          <a:spcPct val="90000"/>
        </a:lnSpc>
        <a:spcBef>
          <a:spcPct val="0"/>
        </a:spcBef>
        <a:spcAft>
          <a:spcPct val="0"/>
        </a:spcAft>
        <a:defRPr sz="2200" b="1" i="1">
          <a:solidFill>
            <a:schemeClr val="accent2"/>
          </a:solidFill>
          <a:effectLst>
            <a:outerShdw blurRad="38100" dist="38100" dir="2700000" algn="tl">
              <a:srgbClr val="DDDDDD"/>
            </a:outerShdw>
          </a:effectLst>
          <a:latin typeface="Arial" pitchFamily="27" charset="0"/>
        </a:defRPr>
      </a:lvl9pPr>
    </p:titleStyle>
    <p:bodyStyle>
      <a:lvl1pPr marL="282575" indent="-282575" algn="l" rtl="0" eaLnBrk="0" fontAlgn="base" hangingPunct="0">
        <a:spcBef>
          <a:spcPct val="10000"/>
        </a:spcBef>
        <a:spcAft>
          <a:spcPct val="10000"/>
        </a:spcAft>
        <a:buClr>
          <a:srgbClr val="800000"/>
        </a:buClr>
        <a:buFont typeface="Wingdings" charset="2"/>
        <a:buChar char="n"/>
        <a:defRPr sz="2200">
          <a:solidFill>
            <a:schemeClr val="tx1"/>
          </a:solidFill>
          <a:latin typeface="+mn-lt"/>
          <a:ea typeface="ＭＳ Ｐゴシック" pitchFamily="-112" charset="-128"/>
          <a:cs typeface="ＭＳ Ｐゴシック" pitchFamily="-112" charset="-128"/>
        </a:defRPr>
      </a:lvl1pPr>
      <a:lvl2pPr marL="685800" indent="-288925" algn="l" rtl="0" eaLnBrk="0" fontAlgn="base" hangingPunct="0">
        <a:spcBef>
          <a:spcPct val="10000"/>
        </a:spcBef>
        <a:spcAft>
          <a:spcPct val="10000"/>
        </a:spcAft>
        <a:buClr>
          <a:srgbClr val="800000"/>
        </a:buClr>
        <a:buFont typeface="Arial" charset="0"/>
        <a:buChar char="–"/>
        <a:defRPr sz="2000">
          <a:solidFill>
            <a:schemeClr val="tx1"/>
          </a:solidFill>
          <a:latin typeface="+mn-lt"/>
          <a:ea typeface="ＭＳ Ｐゴシック" pitchFamily="27" charset="-128"/>
        </a:defRPr>
      </a:lvl2pPr>
      <a:lvl3pPr marL="968375" indent="-168275" algn="l" rtl="0" eaLnBrk="0" fontAlgn="base" hangingPunct="0">
        <a:spcBef>
          <a:spcPct val="10000"/>
        </a:spcBef>
        <a:spcAft>
          <a:spcPct val="10000"/>
        </a:spcAft>
        <a:buClr>
          <a:srgbClr val="800000"/>
        </a:buClr>
        <a:buFont typeface="Times" charset="0"/>
        <a:buChar char="•"/>
        <a:defRPr sz="1800" i="1">
          <a:solidFill>
            <a:schemeClr val="tx1"/>
          </a:solidFill>
          <a:latin typeface="+mn-lt"/>
          <a:ea typeface="ＭＳ Ｐゴシック" pitchFamily="27" charset="-128"/>
        </a:defRPr>
      </a:lvl3pPr>
      <a:lvl4pPr marL="1363663" indent="-280988" algn="l" rtl="0" eaLnBrk="0" fontAlgn="base" hangingPunct="0">
        <a:spcBef>
          <a:spcPct val="10000"/>
        </a:spcBef>
        <a:spcAft>
          <a:spcPct val="10000"/>
        </a:spcAft>
        <a:buClr>
          <a:srgbClr val="800000"/>
        </a:buClr>
        <a:buFont typeface="Times" charset="0"/>
        <a:buChar char="–"/>
        <a:defRPr sz="1600">
          <a:solidFill>
            <a:schemeClr val="tx1"/>
          </a:solidFill>
          <a:latin typeface="+mn-lt"/>
          <a:ea typeface="ＭＳ Ｐゴシック" pitchFamily="27" charset="-128"/>
        </a:defRPr>
      </a:lvl4pPr>
      <a:lvl5pPr marL="1652588" indent="-174625" algn="l" rtl="0" eaLnBrk="0" fontAlgn="base" hangingPunct="0">
        <a:spcBef>
          <a:spcPct val="10000"/>
        </a:spcBef>
        <a:spcAft>
          <a:spcPct val="10000"/>
        </a:spcAft>
        <a:buClr>
          <a:srgbClr val="800000"/>
        </a:buClr>
        <a:buFont typeface="Times" charset="0"/>
        <a:buChar char="•"/>
        <a:defRPr sz="1400" i="1">
          <a:solidFill>
            <a:schemeClr val="tx1"/>
          </a:solidFill>
          <a:latin typeface="+mn-lt"/>
          <a:ea typeface="ＭＳ Ｐゴシック" pitchFamily="27" charset="-128"/>
        </a:defRPr>
      </a:lvl5pPr>
      <a:lvl6pPr marL="2109788" indent="-174625" algn="l" rtl="0" eaLnBrk="0" fontAlgn="base" hangingPunct="0">
        <a:spcBef>
          <a:spcPct val="10000"/>
        </a:spcBef>
        <a:spcAft>
          <a:spcPct val="10000"/>
        </a:spcAft>
        <a:buClr>
          <a:srgbClr val="800000"/>
        </a:buClr>
        <a:buFont typeface="Times" pitchFamily="27" charset="0"/>
        <a:buChar char="•"/>
        <a:defRPr i="1">
          <a:solidFill>
            <a:schemeClr val="tx1"/>
          </a:solidFill>
          <a:latin typeface="+mn-lt"/>
          <a:ea typeface="ＭＳ Ｐゴシック" pitchFamily="27" charset="-128"/>
        </a:defRPr>
      </a:lvl6pPr>
      <a:lvl7pPr marL="2566988" indent="-174625" algn="l" rtl="0" eaLnBrk="0" fontAlgn="base" hangingPunct="0">
        <a:spcBef>
          <a:spcPct val="10000"/>
        </a:spcBef>
        <a:spcAft>
          <a:spcPct val="10000"/>
        </a:spcAft>
        <a:buClr>
          <a:srgbClr val="800000"/>
        </a:buClr>
        <a:buFont typeface="Times" pitchFamily="27" charset="0"/>
        <a:buChar char="•"/>
        <a:defRPr i="1">
          <a:solidFill>
            <a:schemeClr val="tx1"/>
          </a:solidFill>
          <a:latin typeface="+mn-lt"/>
          <a:ea typeface="ＭＳ Ｐゴシック" pitchFamily="27" charset="-128"/>
        </a:defRPr>
      </a:lvl7pPr>
      <a:lvl8pPr marL="3024188" indent="-174625" algn="l" rtl="0" eaLnBrk="0" fontAlgn="base" hangingPunct="0">
        <a:spcBef>
          <a:spcPct val="10000"/>
        </a:spcBef>
        <a:spcAft>
          <a:spcPct val="10000"/>
        </a:spcAft>
        <a:buClr>
          <a:srgbClr val="800000"/>
        </a:buClr>
        <a:buFont typeface="Times" pitchFamily="27" charset="0"/>
        <a:buChar char="•"/>
        <a:defRPr i="1">
          <a:solidFill>
            <a:schemeClr val="tx1"/>
          </a:solidFill>
          <a:latin typeface="+mn-lt"/>
          <a:ea typeface="ＭＳ Ｐゴシック" pitchFamily="27" charset="-128"/>
        </a:defRPr>
      </a:lvl8pPr>
      <a:lvl9pPr marL="3481388" indent="-174625" algn="l" rtl="0" eaLnBrk="0" fontAlgn="base" hangingPunct="0">
        <a:spcBef>
          <a:spcPct val="10000"/>
        </a:spcBef>
        <a:spcAft>
          <a:spcPct val="10000"/>
        </a:spcAft>
        <a:buClr>
          <a:srgbClr val="800000"/>
        </a:buClr>
        <a:buFont typeface="Times" pitchFamily="27" charset="0"/>
        <a:buChar char="•"/>
        <a:defRPr i="1">
          <a:solidFill>
            <a:schemeClr val="tx1"/>
          </a:solidFill>
          <a:latin typeface="+mn-lt"/>
          <a:ea typeface="ＭＳ Ｐゴシック" pitchFamily="2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0" y="1883482"/>
            <a:ext cx="8925791" cy="739754"/>
          </a:xfrm>
        </p:spPr>
        <p:txBody>
          <a:bodyPr/>
          <a:lstStyle/>
          <a:p>
            <a:pPr lvl="0">
              <a:lnSpc>
                <a:spcPct val="150000"/>
              </a:lnSpc>
              <a:defRPr/>
            </a:pPr>
            <a:r>
              <a:rPr lang="en-US" altLang="ko-KR" dirty="0"/>
              <a:t>Progress updates</a:t>
            </a:r>
          </a:p>
        </p:txBody>
      </p:sp>
      <p:sp>
        <p:nvSpPr>
          <p:cNvPr id="4" name="Title 1"/>
          <p:cNvSpPr>
            <a:spLocks noGrp="1"/>
          </p:cNvSpPr>
          <p:nvPr/>
        </p:nvSpPr>
        <p:spPr>
          <a:xfrm>
            <a:off x="1671241" y="3931771"/>
            <a:ext cx="5801518" cy="524024"/>
          </a:xfrm>
          <a:prstGeom prst="rect">
            <a:avLst/>
          </a:prstGeom>
          <a:noFill/>
          <a:ln w="12700">
            <a:noFill/>
            <a:miter/>
          </a:ln>
          <a:effectLst/>
        </p:spPr>
        <p:txBody>
          <a:bodyPr vert="horz" wrap="square" lIns="91440" tIns="45720" rIns="91440" bIns="45720" anchor="t" anchorCtr="0">
            <a:spAutoFit/>
          </a:bodyPr>
          <a:lstStyle/>
          <a:p>
            <a:pPr marL="0" lvl="0" indent="0" algn="ctr" rtl="0" eaLnBrk="0" latinLnBrk="0" hangingPunct="0">
              <a:lnSpc>
                <a:spcPct val="90000"/>
              </a:lnSpc>
              <a:spcBef>
                <a:spcPct val="0"/>
              </a:spcBef>
              <a:spcAft>
                <a:spcPct val="0"/>
              </a:spcAft>
              <a:buNone/>
              <a:defRPr/>
            </a:pPr>
            <a:r>
              <a:rPr kumimoji="0" lang="en-US" altLang="ko-KR" sz="3200" b="1" i="0" u="none" strike="noStrike" kern="0" cap="none" spc="0" normalizeH="0" baseline="0" dirty="0">
                <a:solidFill>
                  <a:schemeClr val="bg1"/>
                </a:solidFill>
                <a:effectLst/>
                <a:latin typeface="+mj-lt"/>
                <a:ea typeface="MS PGothic"/>
                <a:cs typeface="MS PGothic"/>
              </a:rPr>
              <a:t>O Hwang Kwon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9725" y="330200"/>
            <a:ext cx="8450263" cy="378565"/>
          </a:xfrm>
        </p:spPr>
        <p:txBody>
          <a:bodyPr/>
          <a:lstStyle/>
          <a:p>
            <a:pPr lvl="0">
              <a:defRPr/>
            </a:pPr>
            <a:r>
              <a:rPr lang="en-US" altLang="ko-KR" sz="2400" dirty="0"/>
              <a:t>Current Status – Mining Tweets</a:t>
            </a:r>
          </a:p>
        </p:txBody>
      </p:sp>
      <p:sp>
        <p:nvSpPr>
          <p:cNvPr id="25" name="내용 개체 틀 4">
            <a:extLst>
              <a:ext uri="{FF2B5EF4-FFF2-40B4-BE49-F238E27FC236}">
                <a16:creationId xmlns:a16="http://schemas.microsoft.com/office/drawing/2014/main" id="{78B6002A-9D14-3CD0-1C5C-ACA073463DB2}"/>
              </a:ext>
            </a:extLst>
          </p:cNvPr>
          <p:cNvSpPr txBox="1">
            <a:spLocks/>
          </p:cNvSpPr>
          <p:nvPr/>
        </p:nvSpPr>
        <p:spPr>
          <a:xfrm>
            <a:off x="0" y="839386"/>
            <a:ext cx="8416925" cy="391683"/>
          </a:xfrm>
          <a:prstGeom prst="rect">
            <a:avLst/>
          </a:prstGeom>
        </p:spPr>
        <p:txBody>
          <a:bodyPr/>
          <a:lstStyle>
            <a:lvl1pPr marL="347663" indent="-347663" algn="l" rtl="0" eaLnBrk="0" fontAlgn="base" hangingPunct="0">
              <a:spcBef>
                <a:spcPct val="10000"/>
              </a:spcBef>
              <a:spcAft>
                <a:spcPct val="10000"/>
              </a:spcAft>
              <a:buClr>
                <a:srgbClr val="C00000"/>
              </a:buClr>
              <a:buFont typeface="Wingdings" charset="2"/>
              <a:buChar char="n"/>
              <a:defRPr sz="2000" baseline="0">
                <a:solidFill>
                  <a:schemeClr val="tx1"/>
                </a:solidFill>
                <a:latin typeface="+mn-lt"/>
                <a:ea typeface="ＭＳ Ｐゴシック" pitchFamily="-112" charset="-128"/>
                <a:cs typeface="ＭＳ Ｐゴシック" pitchFamily="-112" charset="-128"/>
              </a:defRPr>
            </a:lvl1pPr>
            <a:lvl2pPr marL="685800" indent="-288925" algn="l" rtl="0" eaLnBrk="0" fontAlgn="base" hangingPunct="0">
              <a:spcBef>
                <a:spcPct val="10000"/>
              </a:spcBef>
              <a:spcAft>
                <a:spcPct val="10000"/>
              </a:spcAft>
              <a:buClr>
                <a:srgbClr val="C00000"/>
              </a:buClr>
              <a:buFont typeface="Arial" charset="0"/>
              <a:buChar char="–"/>
              <a:defRPr sz="1800" baseline="0">
                <a:solidFill>
                  <a:schemeClr val="tx1"/>
                </a:solidFill>
                <a:latin typeface="+mn-lt"/>
                <a:ea typeface="ＭＳ Ｐゴシック" pitchFamily="27" charset="-128"/>
              </a:defRPr>
            </a:lvl2pPr>
            <a:lvl3pPr marL="968375" indent="-168275" algn="l" rtl="0" eaLnBrk="0" fontAlgn="base" hangingPunct="0">
              <a:spcBef>
                <a:spcPct val="10000"/>
              </a:spcBef>
              <a:spcAft>
                <a:spcPct val="10000"/>
              </a:spcAft>
              <a:buClr>
                <a:srgbClr val="C00000"/>
              </a:buClr>
              <a:buFont typeface="Times" charset="0"/>
              <a:buChar char="•"/>
              <a:defRPr sz="1600" i="1" baseline="0">
                <a:solidFill>
                  <a:schemeClr val="tx1"/>
                </a:solidFill>
                <a:latin typeface="+mn-lt"/>
                <a:ea typeface="ＭＳ Ｐゴシック" pitchFamily="27" charset="-128"/>
              </a:defRPr>
            </a:lvl3pPr>
            <a:lvl4pPr marL="1363663" indent="-280988" algn="l" rtl="0" eaLnBrk="0" fontAlgn="base" hangingPunct="0">
              <a:spcBef>
                <a:spcPct val="10000"/>
              </a:spcBef>
              <a:spcAft>
                <a:spcPct val="10000"/>
              </a:spcAft>
              <a:buClr>
                <a:srgbClr val="C00000"/>
              </a:buClr>
              <a:buFont typeface="Times" charset="0"/>
              <a:buChar char="–"/>
              <a:defRPr sz="1500" baseline="0">
                <a:solidFill>
                  <a:schemeClr val="tx1"/>
                </a:solidFill>
                <a:latin typeface="+mn-lt"/>
                <a:ea typeface="ＭＳ Ｐゴシック" pitchFamily="27" charset="-128"/>
              </a:defRPr>
            </a:lvl4pPr>
            <a:lvl5pPr marL="1652588" indent="-174625" algn="l" rtl="0" eaLnBrk="0" fontAlgn="base" hangingPunct="0">
              <a:spcBef>
                <a:spcPct val="10000"/>
              </a:spcBef>
              <a:spcAft>
                <a:spcPct val="10000"/>
              </a:spcAft>
              <a:buClr>
                <a:srgbClr val="C00000"/>
              </a:buClr>
              <a:buFont typeface="Times" charset="0"/>
              <a:buChar char="•"/>
              <a:defRPr sz="1400" i="1" baseline="0">
                <a:solidFill>
                  <a:schemeClr val="tx1"/>
                </a:solidFill>
                <a:latin typeface="+mn-lt"/>
                <a:ea typeface="ＭＳ Ｐゴシック" pitchFamily="27" charset="-128"/>
              </a:defRPr>
            </a:lvl5pPr>
            <a:lvl6pPr marL="2109788" indent="-174625" algn="l" rtl="0" eaLnBrk="0" fontAlgn="base" hangingPunct="0">
              <a:spcBef>
                <a:spcPct val="10000"/>
              </a:spcBef>
              <a:spcAft>
                <a:spcPct val="10000"/>
              </a:spcAft>
              <a:buClr>
                <a:srgbClr val="800000"/>
              </a:buClr>
              <a:buFont typeface="Times" pitchFamily="27" charset="0"/>
              <a:buChar char="•"/>
              <a:defRPr i="1">
                <a:solidFill>
                  <a:schemeClr val="tx1"/>
                </a:solidFill>
                <a:latin typeface="+mn-lt"/>
                <a:ea typeface="ＭＳ Ｐゴシック" pitchFamily="27" charset="-128"/>
              </a:defRPr>
            </a:lvl6pPr>
            <a:lvl7pPr marL="2566988" indent="-174625" algn="l" rtl="0" eaLnBrk="0" fontAlgn="base" hangingPunct="0">
              <a:spcBef>
                <a:spcPct val="10000"/>
              </a:spcBef>
              <a:spcAft>
                <a:spcPct val="10000"/>
              </a:spcAft>
              <a:buClr>
                <a:srgbClr val="800000"/>
              </a:buClr>
              <a:buFont typeface="Times" pitchFamily="27" charset="0"/>
              <a:buChar char="•"/>
              <a:defRPr i="1">
                <a:solidFill>
                  <a:schemeClr val="tx1"/>
                </a:solidFill>
                <a:latin typeface="+mn-lt"/>
                <a:ea typeface="ＭＳ Ｐゴシック" pitchFamily="27" charset="-128"/>
              </a:defRPr>
            </a:lvl7pPr>
            <a:lvl8pPr marL="3024188" indent="-174625" algn="l" rtl="0" eaLnBrk="0" fontAlgn="base" hangingPunct="0">
              <a:spcBef>
                <a:spcPct val="10000"/>
              </a:spcBef>
              <a:spcAft>
                <a:spcPct val="10000"/>
              </a:spcAft>
              <a:buClr>
                <a:srgbClr val="800000"/>
              </a:buClr>
              <a:buFont typeface="Times" pitchFamily="27" charset="0"/>
              <a:buChar char="•"/>
              <a:defRPr i="1">
                <a:solidFill>
                  <a:schemeClr val="tx1"/>
                </a:solidFill>
                <a:latin typeface="+mn-lt"/>
                <a:ea typeface="ＭＳ Ｐゴシック" pitchFamily="27" charset="-128"/>
              </a:defRPr>
            </a:lvl8pPr>
            <a:lvl9pPr marL="3481388" indent="-174625" algn="l" rtl="0" eaLnBrk="0" fontAlgn="base" hangingPunct="0">
              <a:spcBef>
                <a:spcPct val="10000"/>
              </a:spcBef>
              <a:spcAft>
                <a:spcPct val="10000"/>
              </a:spcAft>
              <a:buClr>
                <a:srgbClr val="800000"/>
              </a:buClr>
              <a:buFont typeface="Times" pitchFamily="27" charset="0"/>
              <a:buChar char="•"/>
              <a:defRPr i="1">
                <a:solidFill>
                  <a:schemeClr val="tx1"/>
                </a:solidFill>
                <a:latin typeface="+mn-lt"/>
                <a:ea typeface="ＭＳ Ｐゴシック" pitchFamily="27" charset="-128"/>
              </a:defRPr>
            </a:lvl9pPr>
          </a:lstStyle>
          <a:p>
            <a:endParaRPr lang="en-US" kern="0" dirty="0"/>
          </a:p>
        </p:txBody>
      </p:sp>
      <p:sp>
        <p:nvSpPr>
          <p:cNvPr id="6" name="내용 개체 틀 5">
            <a:extLst>
              <a:ext uri="{FF2B5EF4-FFF2-40B4-BE49-F238E27FC236}">
                <a16:creationId xmlns:a16="http://schemas.microsoft.com/office/drawing/2014/main" id="{A6207B35-0340-12A4-6988-544FD03DE64A}"/>
              </a:ext>
            </a:extLst>
          </p:cNvPr>
          <p:cNvSpPr>
            <a:spLocks noGrp="1"/>
          </p:cNvSpPr>
          <p:nvPr>
            <p:ph idx="1"/>
          </p:nvPr>
        </p:nvSpPr>
        <p:spPr/>
        <p:txBody>
          <a:bodyPr/>
          <a:lstStyle/>
          <a:p>
            <a:r>
              <a:rPr lang="en-US" dirty="0">
                <a:latin typeface="Söhne"/>
                <a:cs typeface="Times New Roman" panose="02020603050405020304" pitchFamily="18" charset="0"/>
              </a:rPr>
              <a:t>Current Status – Data mining </a:t>
            </a:r>
            <a:r>
              <a:rPr lang="en-US" altLang="ko-KR" dirty="0">
                <a:latin typeface="Söhne"/>
                <a:cs typeface="Times New Roman" panose="02020603050405020304" pitchFamily="18" charset="0"/>
              </a:rPr>
              <a:t>(3,000 Nuclear tweets collected)</a:t>
            </a:r>
            <a:endParaRPr lang="en-US" dirty="0">
              <a:latin typeface="Söhne"/>
              <a:cs typeface="Times New Roman" panose="02020603050405020304" pitchFamily="18" charset="0"/>
            </a:endParaRPr>
          </a:p>
          <a:p>
            <a:pPr marL="0" indent="0">
              <a:buNone/>
            </a:pPr>
            <a:r>
              <a:rPr lang="en-US" dirty="0">
                <a:latin typeface="Söhne"/>
                <a:cs typeface="Times New Roman" panose="02020603050405020304" pitchFamily="18" charset="0"/>
              </a:rPr>
              <a:t>More than </a:t>
            </a:r>
            <a:r>
              <a:rPr lang="en-US" altLang="ko-KR" dirty="0">
                <a:latin typeface="Söhne"/>
                <a:cs typeface="Times New Roman" panose="02020603050405020304" pitchFamily="18" charset="0"/>
              </a:rPr>
              <a:t>3</a:t>
            </a:r>
            <a:r>
              <a:rPr lang="en-US" dirty="0">
                <a:latin typeface="Söhne"/>
                <a:cs typeface="Times New Roman" panose="02020603050405020304" pitchFamily="18" charset="0"/>
              </a:rPr>
              <a:t>,000 nuclear tweets are collected from twitter.</a:t>
            </a:r>
          </a:p>
          <a:p>
            <a:pPr marL="0" indent="0">
              <a:buNone/>
            </a:pPr>
            <a:r>
              <a:rPr lang="en-US" dirty="0">
                <a:latin typeface="Söhne"/>
                <a:cs typeface="Times New Roman" panose="02020603050405020304" pitchFamily="18" charset="0"/>
              </a:rPr>
              <a:t>Benchmarking the literature, </a:t>
            </a:r>
            <a:r>
              <a:rPr lang="en-US" b="1" u="sng" dirty="0">
                <a:latin typeface="Söhne"/>
                <a:cs typeface="Times New Roman" panose="02020603050405020304" pitchFamily="18" charset="0"/>
              </a:rPr>
              <a:t>at least 10,000 tweets are required for the research.  </a:t>
            </a:r>
          </a:p>
          <a:p>
            <a:pPr marL="0" indent="0">
              <a:buNone/>
            </a:pPr>
            <a:r>
              <a:rPr lang="en-US" sz="1600" dirty="0">
                <a:latin typeface="Söhne"/>
                <a:cs typeface="Times New Roman" panose="02020603050405020304" pitchFamily="18" charset="0"/>
              </a:rPr>
              <a:t>Source : </a:t>
            </a:r>
            <a:r>
              <a:rPr lang="en-US" sz="1600" dirty="0" err="1">
                <a:latin typeface="Söhne"/>
                <a:cs typeface="Times New Roman" panose="02020603050405020304" pitchFamily="18" charset="0"/>
              </a:rPr>
              <a:t>Aparup</a:t>
            </a:r>
            <a:r>
              <a:rPr lang="en-US" sz="1600" dirty="0">
                <a:latin typeface="Söhne"/>
                <a:cs typeface="Times New Roman" panose="02020603050405020304" pitchFamily="18" charset="0"/>
              </a:rPr>
              <a:t> </a:t>
            </a:r>
            <a:r>
              <a:rPr lang="en-US" sz="1600" dirty="0" err="1">
                <a:latin typeface="Söhne"/>
                <a:cs typeface="Times New Roman" panose="02020603050405020304" pitchFamily="18" charset="0"/>
              </a:rPr>
              <a:t>Kahtua</a:t>
            </a:r>
            <a:r>
              <a:rPr lang="en-US" sz="1600" dirty="0">
                <a:latin typeface="Söhne"/>
                <a:cs typeface="Times New Roman" panose="02020603050405020304" pitchFamily="18" charset="0"/>
              </a:rPr>
              <a:t>, Eric Cambria ‘Deciphering public opinion of nuclear energy on twitter)’</a:t>
            </a:r>
          </a:p>
          <a:p>
            <a:pPr marL="0" indent="0">
              <a:buNone/>
            </a:pPr>
            <a:r>
              <a:rPr lang="en-US" dirty="0">
                <a:latin typeface="Söhne"/>
                <a:cs typeface="Times New Roman" panose="02020603050405020304" pitchFamily="18" charset="0"/>
              </a:rPr>
              <a:t>* Current Twitter API subscription allows us to obtain 10k tweets a month.</a:t>
            </a:r>
          </a:p>
        </p:txBody>
      </p:sp>
      <p:pic>
        <p:nvPicPr>
          <p:cNvPr id="14" name="그림 13">
            <a:extLst>
              <a:ext uri="{FF2B5EF4-FFF2-40B4-BE49-F238E27FC236}">
                <a16:creationId xmlns:a16="http://schemas.microsoft.com/office/drawing/2014/main" id="{E9DF373F-1E1E-3469-9DF3-EF3C98C3DCC0}"/>
              </a:ext>
            </a:extLst>
          </p:cNvPr>
          <p:cNvPicPr>
            <a:picLocks noChangeAspect="1"/>
          </p:cNvPicPr>
          <p:nvPr/>
        </p:nvPicPr>
        <p:blipFill>
          <a:blip r:embed="rId3"/>
          <a:stretch>
            <a:fillRect/>
          </a:stretch>
        </p:blipFill>
        <p:spPr>
          <a:xfrm>
            <a:off x="578000" y="3235415"/>
            <a:ext cx="3566469" cy="1790855"/>
          </a:xfrm>
          <a:prstGeom prst="rect">
            <a:avLst/>
          </a:prstGeom>
        </p:spPr>
      </p:pic>
      <p:pic>
        <p:nvPicPr>
          <p:cNvPr id="18" name="그림 17">
            <a:extLst>
              <a:ext uri="{FF2B5EF4-FFF2-40B4-BE49-F238E27FC236}">
                <a16:creationId xmlns:a16="http://schemas.microsoft.com/office/drawing/2014/main" id="{A486CA49-FBF7-43F1-C15F-DD2513FC9D0B}"/>
              </a:ext>
            </a:extLst>
          </p:cNvPr>
          <p:cNvPicPr>
            <a:picLocks noChangeAspect="1"/>
          </p:cNvPicPr>
          <p:nvPr/>
        </p:nvPicPr>
        <p:blipFill>
          <a:blip r:embed="rId4"/>
          <a:stretch>
            <a:fillRect/>
          </a:stretch>
        </p:blipFill>
        <p:spPr>
          <a:xfrm>
            <a:off x="4554104" y="3204548"/>
            <a:ext cx="3566469" cy="1628138"/>
          </a:xfrm>
          <a:prstGeom prst="rect">
            <a:avLst/>
          </a:prstGeom>
        </p:spPr>
      </p:pic>
      <p:sp>
        <p:nvSpPr>
          <p:cNvPr id="2" name="TextBox 1">
            <a:extLst>
              <a:ext uri="{FF2B5EF4-FFF2-40B4-BE49-F238E27FC236}">
                <a16:creationId xmlns:a16="http://schemas.microsoft.com/office/drawing/2014/main" id="{0BAC5CBA-DC92-1120-558E-8FBF64C21081}"/>
              </a:ext>
            </a:extLst>
          </p:cNvPr>
          <p:cNvSpPr txBox="1"/>
          <p:nvPr/>
        </p:nvSpPr>
        <p:spPr>
          <a:xfrm>
            <a:off x="5511049" y="5095962"/>
            <a:ext cx="2905876" cy="276999"/>
          </a:xfrm>
          <a:prstGeom prst="rect">
            <a:avLst/>
          </a:prstGeom>
        </p:spPr>
        <p:txBody>
          <a:bodyPr wrap="square" rtlCol="0">
            <a:spAutoFit/>
          </a:bodyPr>
          <a:lstStyle/>
          <a:p>
            <a:r>
              <a:rPr lang="en-US" altLang="ko-KR" sz="1200" dirty="0"/>
              <a:t>Used 13,530 tweets</a:t>
            </a:r>
            <a:endParaRPr lang="en-US" sz="1200" dirty="0"/>
          </a:p>
        </p:txBody>
      </p:sp>
      <p:sp>
        <p:nvSpPr>
          <p:cNvPr id="4" name="TextBox 3">
            <a:extLst>
              <a:ext uri="{FF2B5EF4-FFF2-40B4-BE49-F238E27FC236}">
                <a16:creationId xmlns:a16="http://schemas.microsoft.com/office/drawing/2014/main" id="{F7B4C27F-F258-9494-6D19-F5D704A0DFCF}"/>
              </a:ext>
            </a:extLst>
          </p:cNvPr>
          <p:cNvSpPr txBox="1"/>
          <p:nvPr/>
        </p:nvSpPr>
        <p:spPr>
          <a:xfrm>
            <a:off x="1411216" y="5104443"/>
            <a:ext cx="2905876" cy="276999"/>
          </a:xfrm>
          <a:prstGeom prst="rect">
            <a:avLst/>
          </a:prstGeom>
        </p:spPr>
        <p:txBody>
          <a:bodyPr wrap="square" rtlCol="0">
            <a:spAutoFit/>
          </a:bodyPr>
          <a:lstStyle/>
          <a:p>
            <a:r>
              <a:rPr lang="en-US" altLang="ko-KR" sz="1200" dirty="0"/>
              <a:t>Used 1.2m tweets</a:t>
            </a:r>
            <a:endParaRPr lang="en-US" sz="1200" dirty="0"/>
          </a:p>
        </p:txBody>
      </p:sp>
    </p:spTree>
    <p:extLst>
      <p:ext uri="{BB962C8B-B14F-4D97-AF65-F5344CB8AC3E}">
        <p14:creationId xmlns:p14="http://schemas.microsoft.com/office/powerpoint/2010/main" val="131462913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9725" y="330200"/>
            <a:ext cx="8450263" cy="378565"/>
          </a:xfrm>
        </p:spPr>
        <p:txBody>
          <a:bodyPr/>
          <a:lstStyle/>
          <a:p>
            <a:pPr lvl="0">
              <a:defRPr/>
            </a:pPr>
            <a:r>
              <a:rPr lang="en-US" altLang="ko-KR" sz="2400" dirty="0"/>
              <a:t>Current Status – Data Labeling</a:t>
            </a:r>
          </a:p>
        </p:txBody>
      </p:sp>
      <p:sp>
        <p:nvSpPr>
          <p:cNvPr id="25" name="내용 개체 틀 4">
            <a:extLst>
              <a:ext uri="{FF2B5EF4-FFF2-40B4-BE49-F238E27FC236}">
                <a16:creationId xmlns:a16="http://schemas.microsoft.com/office/drawing/2014/main" id="{78B6002A-9D14-3CD0-1C5C-ACA073463DB2}"/>
              </a:ext>
            </a:extLst>
          </p:cNvPr>
          <p:cNvSpPr txBox="1">
            <a:spLocks/>
          </p:cNvSpPr>
          <p:nvPr/>
        </p:nvSpPr>
        <p:spPr>
          <a:xfrm>
            <a:off x="0" y="839386"/>
            <a:ext cx="8416925" cy="391683"/>
          </a:xfrm>
          <a:prstGeom prst="rect">
            <a:avLst/>
          </a:prstGeom>
        </p:spPr>
        <p:txBody>
          <a:bodyPr/>
          <a:lstStyle>
            <a:lvl1pPr marL="347663" indent="-347663" algn="l" rtl="0" eaLnBrk="0" fontAlgn="base" hangingPunct="0">
              <a:spcBef>
                <a:spcPct val="10000"/>
              </a:spcBef>
              <a:spcAft>
                <a:spcPct val="10000"/>
              </a:spcAft>
              <a:buClr>
                <a:srgbClr val="C00000"/>
              </a:buClr>
              <a:buFont typeface="Wingdings" charset="2"/>
              <a:buChar char="n"/>
              <a:defRPr sz="2000" baseline="0">
                <a:solidFill>
                  <a:schemeClr val="tx1"/>
                </a:solidFill>
                <a:latin typeface="+mn-lt"/>
                <a:ea typeface="ＭＳ Ｐゴシック" pitchFamily="-112" charset="-128"/>
                <a:cs typeface="ＭＳ Ｐゴシック" pitchFamily="-112" charset="-128"/>
              </a:defRPr>
            </a:lvl1pPr>
            <a:lvl2pPr marL="685800" indent="-288925" algn="l" rtl="0" eaLnBrk="0" fontAlgn="base" hangingPunct="0">
              <a:spcBef>
                <a:spcPct val="10000"/>
              </a:spcBef>
              <a:spcAft>
                <a:spcPct val="10000"/>
              </a:spcAft>
              <a:buClr>
                <a:srgbClr val="C00000"/>
              </a:buClr>
              <a:buFont typeface="Arial" charset="0"/>
              <a:buChar char="–"/>
              <a:defRPr sz="1800" baseline="0">
                <a:solidFill>
                  <a:schemeClr val="tx1"/>
                </a:solidFill>
                <a:latin typeface="+mn-lt"/>
                <a:ea typeface="ＭＳ Ｐゴシック" pitchFamily="27" charset="-128"/>
              </a:defRPr>
            </a:lvl2pPr>
            <a:lvl3pPr marL="968375" indent="-168275" algn="l" rtl="0" eaLnBrk="0" fontAlgn="base" hangingPunct="0">
              <a:spcBef>
                <a:spcPct val="10000"/>
              </a:spcBef>
              <a:spcAft>
                <a:spcPct val="10000"/>
              </a:spcAft>
              <a:buClr>
                <a:srgbClr val="C00000"/>
              </a:buClr>
              <a:buFont typeface="Times" charset="0"/>
              <a:buChar char="•"/>
              <a:defRPr sz="1600" i="1" baseline="0">
                <a:solidFill>
                  <a:schemeClr val="tx1"/>
                </a:solidFill>
                <a:latin typeface="+mn-lt"/>
                <a:ea typeface="ＭＳ Ｐゴシック" pitchFamily="27" charset="-128"/>
              </a:defRPr>
            </a:lvl3pPr>
            <a:lvl4pPr marL="1363663" indent="-280988" algn="l" rtl="0" eaLnBrk="0" fontAlgn="base" hangingPunct="0">
              <a:spcBef>
                <a:spcPct val="10000"/>
              </a:spcBef>
              <a:spcAft>
                <a:spcPct val="10000"/>
              </a:spcAft>
              <a:buClr>
                <a:srgbClr val="C00000"/>
              </a:buClr>
              <a:buFont typeface="Times" charset="0"/>
              <a:buChar char="–"/>
              <a:defRPr sz="1500" baseline="0">
                <a:solidFill>
                  <a:schemeClr val="tx1"/>
                </a:solidFill>
                <a:latin typeface="+mn-lt"/>
                <a:ea typeface="ＭＳ Ｐゴシック" pitchFamily="27" charset="-128"/>
              </a:defRPr>
            </a:lvl4pPr>
            <a:lvl5pPr marL="1652588" indent="-174625" algn="l" rtl="0" eaLnBrk="0" fontAlgn="base" hangingPunct="0">
              <a:spcBef>
                <a:spcPct val="10000"/>
              </a:spcBef>
              <a:spcAft>
                <a:spcPct val="10000"/>
              </a:spcAft>
              <a:buClr>
                <a:srgbClr val="C00000"/>
              </a:buClr>
              <a:buFont typeface="Times" charset="0"/>
              <a:buChar char="•"/>
              <a:defRPr sz="1400" i="1" baseline="0">
                <a:solidFill>
                  <a:schemeClr val="tx1"/>
                </a:solidFill>
                <a:latin typeface="+mn-lt"/>
                <a:ea typeface="ＭＳ Ｐゴシック" pitchFamily="27" charset="-128"/>
              </a:defRPr>
            </a:lvl5pPr>
            <a:lvl6pPr marL="2109788" indent="-174625" algn="l" rtl="0" eaLnBrk="0" fontAlgn="base" hangingPunct="0">
              <a:spcBef>
                <a:spcPct val="10000"/>
              </a:spcBef>
              <a:spcAft>
                <a:spcPct val="10000"/>
              </a:spcAft>
              <a:buClr>
                <a:srgbClr val="800000"/>
              </a:buClr>
              <a:buFont typeface="Times" pitchFamily="27" charset="0"/>
              <a:buChar char="•"/>
              <a:defRPr i="1">
                <a:solidFill>
                  <a:schemeClr val="tx1"/>
                </a:solidFill>
                <a:latin typeface="+mn-lt"/>
                <a:ea typeface="ＭＳ Ｐゴシック" pitchFamily="27" charset="-128"/>
              </a:defRPr>
            </a:lvl6pPr>
            <a:lvl7pPr marL="2566988" indent="-174625" algn="l" rtl="0" eaLnBrk="0" fontAlgn="base" hangingPunct="0">
              <a:spcBef>
                <a:spcPct val="10000"/>
              </a:spcBef>
              <a:spcAft>
                <a:spcPct val="10000"/>
              </a:spcAft>
              <a:buClr>
                <a:srgbClr val="800000"/>
              </a:buClr>
              <a:buFont typeface="Times" pitchFamily="27" charset="0"/>
              <a:buChar char="•"/>
              <a:defRPr i="1">
                <a:solidFill>
                  <a:schemeClr val="tx1"/>
                </a:solidFill>
                <a:latin typeface="+mn-lt"/>
                <a:ea typeface="ＭＳ Ｐゴシック" pitchFamily="27" charset="-128"/>
              </a:defRPr>
            </a:lvl7pPr>
            <a:lvl8pPr marL="3024188" indent="-174625" algn="l" rtl="0" eaLnBrk="0" fontAlgn="base" hangingPunct="0">
              <a:spcBef>
                <a:spcPct val="10000"/>
              </a:spcBef>
              <a:spcAft>
                <a:spcPct val="10000"/>
              </a:spcAft>
              <a:buClr>
                <a:srgbClr val="800000"/>
              </a:buClr>
              <a:buFont typeface="Times" pitchFamily="27" charset="0"/>
              <a:buChar char="•"/>
              <a:defRPr i="1">
                <a:solidFill>
                  <a:schemeClr val="tx1"/>
                </a:solidFill>
                <a:latin typeface="+mn-lt"/>
                <a:ea typeface="ＭＳ Ｐゴシック" pitchFamily="27" charset="-128"/>
              </a:defRPr>
            </a:lvl8pPr>
            <a:lvl9pPr marL="3481388" indent="-174625" algn="l" rtl="0" eaLnBrk="0" fontAlgn="base" hangingPunct="0">
              <a:spcBef>
                <a:spcPct val="10000"/>
              </a:spcBef>
              <a:spcAft>
                <a:spcPct val="10000"/>
              </a:spcAft>
              <a:buClr>
                <a:srgbClr val="800000"/>
              </a:buClr>
              <a:buFont typeface="Times" pitchFamily="27" charset="0"/>
              <a:buChar char="•"/>
              <a:defRPr i="1">
                <a:solidFill>
                  <a:schemeClr val="tx1"/>
                </a:solidFill>
                <a:latin typeface="+mn-lt"/>
                <a:ea typeface="ＭＳ Ｐゴシック" pitchFamily="27" charset="-128"/>
              </a:defRPr>
            </a:lvl9pPr>
          </a:lstStyle>
          <a:p>
            <a:endParaRPr lang="en-US" kern="0" dirty="0"/>
          </a:p>
        </p:txBody>
      </p:sp>
      <p:sp>
        <p:nvSpPr>
          <p:cNvPr id="6" name="내용 개체 틀 5">
            <a:extLst>
              <a:ext uri="{FF2B5EF4-FFF2-40B4-BE49-F238E27FC236}">
                <a16:creationId xmlns:a16="http://schemas.microsoft.com/office/drawing/2014/main" id="{A6207B35-0340-12A4-6988-544FD03DE64A}"/>
              </a:ext>
            </a:extLst>
          </p:cNvPr>
          <p:cNvSpPr>
            <a:spLocks noGrp="1"/>
          </p:cNvSpPr>
          <p:nvPr>
            <p:ph idx="1"/>
          </p:nvPr>
        </p:nvSpPr>
        <p:spPr>
          <a:xfrm>
            <a:off x="346075" y="874567"/>
            <a:ext cx="8416925" cy="2250598"/>
          </a:xfrm>
        </p:spPr>
        <p:txBody>
          <a:bodyPr/>
          <a:lstStyle/>
          <a:p>
            <a:r>
              <a:rPr lang="en-US" dirty="0">
                <a:latin typeface="Söhne"/>
                <a:cs typeface="Times New Roman" panose="02020603050405020304" pitchFamily="18" charset="0"/>
              </a:rPr>
              <a:t>Current Status – Data Labeling</a:t>
            </a:r>
          </a:p>
          <a:p>
            <a:pPr marL="457200" indent="-457200">
              <a:buAutoNum type="arabicParenR"/>
            </a:pPr>
            <a:r>
              <a:rPr lang="en-US" dirty="0">
                <a:latin typeface="Söhne"/>
                <a:cs typeface="Times New Roman" panose="02020603050405020304" pitchFamily="18" charset="0"/>
              </a:rPr>
              <a:t>Data labeling is one of the most arduous jobs in ML process. </a:t>
            </a:r>
          </a:p>
          <a:p>
            <a:pPr marL="457200" indent="-457200">
              <a:buAutoNum type="arabicParenR"/>
            </a:pPr>
            <a:r>
              <a:rPr lang="en-US" dirty="0">
                <a:latin typeface="Söhne"/>
                <a:cs typeface="Times New Roman" panose="02020603050405020304" pitchFamily="18" charset="0"/>
              </a:rPr>
              <a:t>Industries usually hire people to label the data.</a:t>
            </a:r>
          </a:p>
          <a:p>
            <a:pPr marL="457200" indent="-457200">
              <a:buAutoNum type="arabicParenR"/>
            </a:pPr>
            <a:r>
              <a:rPr lang="en-US" dirty="0" err="1">
                <a:latin typeface="Söhne"/>
                <a:cs typeface="Times New Roman" panose="02020603050405020304" pitchFamily="18" charset="0"/>
              </a:rPr>
              <a:t>Doccano</a:t>
            </a:r>
            <a:r>
              <a:rPr lang="en-US" dirty="0">
                <a:latin typeface="Söhne"/>
                <a:cs typeface="Times New Roman" panose="02020603050405020304" pitchFamily="18" charset="0"/>
              </a:rPr>
              <a:t> is a good software that we can utilize for data labeling management, but it seems like that we cannot automatically label all the data using python API.</a:t>
            </a:r>
          </a:p>
          <a:p>
            <a:pPr marL="457200" indent="-457200">
              <a:buAutoNum type="arabicParenR"/>
            </a:pPr>
            <a:r>
              <a:rPr lang="en-US" dirty="0">
                <a:latin typeface="Söhne"/>
                <a:cs typeface="Times New Roman" panose="02020603050405020304" pitchFamily="18" charset="0"/>
              </a:rPr>
              <a:t>VADER and </a:t>
            </a:r>
            <a:r>
              <a:rPr lang="en-US" dirty="0" err="1">
                <a:latin typeface="Söhne"/>
                <a:cs typeface="Times New Roman" panose="02020603050405020304" pitchFamily="18" charset="0"/>
              </a:rPr>
              <a:t>TextBlob</a:t>
            </a:r>
            <a:r>
              <a:rPr lang="en-US" dirty="0">
                <a:latin typeface="Söhne"/>
                <a:cs typeface="Times New Roman" panose="02020603050405020304" pitchFamily="18" charset="0"/>
              </a:rPr>
              <a:t> are not reliable.</a:t>
            </a:r>
          </a:p>
        </p:txBody>
      </p:sp>
    </p:spTree>
    <p:extLst>
      <p:ext uri="{BB962C8B-B14F-4D97-AF65-F5344CB8AC3E}">
        <p14:creationId xmlns:p14="http://schemas.microsoft.com/office/powerpoint/2010/main" val="66702500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9725" y="330200"/>
            <a:ext cx="8450263" cy="378565"/>
          </a:xfrm>
        </p:spPr>
        <p:txBody>
          <a:bodyPr/>
          <a:lstStyle/>
          <a:p>
            <a:pPr lvl="0">
              <a:defRPr/>
            </a:pPr>
            <a:r>
              <a:rPr lang="en-US" altLang="ko-KR" sz="2400" dirty="0"/>
              <a:t>Possible Solution – Active Learning Process</a:t>
            </a:r>
          </a:p>
        </p:txBody>
      </p:sp>
      <p:sp>
        <p:nvSpPr>
          <p:cNvPr id="25" name="내용 개체 틀 4">
            <a:extLst>
              <a:ext uri="{FF2B5EF4-FFF2-40B4-BE49-F238E27FC236}">
                <a16:creationId xmlns:a16="http://schemas.microsoft.com/office/drawing/2014/main" id="{78B6002A-9D14-3CD0-1C5C-ACA073463DB2}"/>
              </a:ext>
            </a:extLst>
          </p:cNvPr>
          <p:cNvSpPr txBox="1">
            <a:spLocks/>
          </p:cNvSpPr>
          <p:nvPr/>
        </p:nvSpPr>
        <p:spPr>
          <a:xfrm>
            <a:off x="0" y="839386"/>
            <a:ext cx="8416925" cy="391683"/>
          </a:xfrm>
          <a:prstGeom prst="rect">
            <a:avLst/>
          </a:prstGeom>
        </p:spPr>
        <p:txBody>
          <a:bodyPr/>
          <a:lstStyle>
            <a:lvl1pPr marL="347663" indent="-347663" algn="l" rtl="0" eaLnBrk="0" fontAlgn="base" hangingPunct="0">
              <a:spcBef>
                <a:spcPct val="10000"/>
              </a:spcBef>
              <a:spcAft>
                <a:spcPct val="10000"/>
              </a:spcAft>
              <a:buClr>
                <a:srgbClr val="C00000"/>
              </a:buClr>
              <a:buFont typeface="Wingdings" charset="2"/>
              <a:buChar char="n"/>
              <a:defRPr sz="2000" baseline="0">
                <a:solidFill>
                  <a:schemeClr val="tx1"/>
                </a:solidFill>
                <a:latin typeface="+mn-lt"/>
                <a:ea typeface="ＭＳ Ｐゴシック" pitchFamily="-112" charset="-128"/>
                <a:cs typeface="ＭＳ Ｐゴシック" pitchFamily="-112" charset="-128"/>
              </a:defRPr>
            </a:lvl1pPr>
            <a:lvl2pPr marL="685800" indent="-288925" algn="l" rtl="0" eaLnBrk="0" fontAlgn="base" hangingPunct="0">
              <a:spcBef>
                <a:spcPct val="10000"/>
              </a:spcBef>
              <a:spcAft>
                <a:spcPct val="10000"/>
              </a:spcAft>
              <a:buClr>
                <a:srgbClr val="C00000"/>
              </a:buClr>
              <a:buFont typeface="Arial" charset="0"/>
              <a:buChar char="–"/>
              <a:defRPr sz="1800" baseline="0">
                <a:solidFill>
                  <a:schemeClr val="tx1"/>
                </a:solidFill>
                <a:latin typeface="+mn-lt"/>
                <a:ea typeface="ＭＳ Ｐゴシック" pitchFamily="27" charset="-128"/>
              </a:defRPr>
            </a:lvl2pPr>
            <a:lvl3pPr marL="968375" indent="-168275" algn="l" rtl="0" eaLnBrk="0" fontAlgn="base" hangingPunct="0">
              <a:spcBef>
                <a:spcPct val="10000"/>
              </a:spcBef>
              <a:spcAft>
                <a:spcPct val="10000"/>
              </a:spcAft>
              <a:buClr>
                <a:srgbClr val="C00000"/>
              </a:buClr>
              <a:buFont typeface="Times" charset="0"/>
              <a:buChar char="•"/>
              <a:defRPr sz="1600" i="1" baseline="0">
                <a:solidFill>
                  <a:schemeClr val="tx1"/>
                </a:solidFill>
                <a:latin typeface="+mn-lt"/>
                <a:ea typeface="ＭＳ Ｐゴシック" pitchFamily="27" charset="-128"/>
              </a:defRPr>
            </a:lvl3pPr>
            <a:lvl4pPr marL="1363663" indent="-280988" algn="l" rtl="0" eaLnBrk="0" fontAlgn="base" hangingPunct="0">
              <a:spcBef>
                <a:spcPct val="10000"/>
              </a:spcBef>
              <a:spcAft>
                <a:spcPct val="10000"/>
              </a:spcAft>
              <a:buClr>
                <a:srgbClr val="C00000"/>
              </a:buClr>
              <a:buFont typeface="Times" charset="0"/>
              <a:buChar char="–"/>
              <a:defRPr sz="1500" baseline="0">
                <a:solidFill>
                  <a:schemeClr val="tx1"/>
                </a:solidFill>
                <a:latin typeface="+mn-lt"/>
                <a:ea typeface="ＭＳ Ｐゴシック" pitchFamily="27" charset="-128"/>
              </a:defRPr>
            </a:lvl4pPr>
            <a:lvl5pPr marL="1652588" indent="-174625" algn="l" rtl="0" eaLnBrk="0" fontAlgn="base" hangingPunct="0">
              <a:spcBef>
                <a:spcPct val="10000"/>
              </a:spcBef>
              <a:spcAft>
                <a:spcPct val="10000"/>
              </a:spcAft>
              <a:buClr>
                <a:srgbClr val="C00000"/>
              </a:buClr>
              <a:buFont typeface="Times" charset="0"/>
              <a:buChar char="•"/>
              <a:defRPr sz="1400" i="1" baseline="0">
                <a:solidFill>
                  <a:schemeClr val="tx1"/>
                </a:solidFill>
                <a:latin typeface="+mn-lt"/>
                <a:ea typeface="ＭＳ Ｐゴシック" pitchFamily="27" charset="-128"/>
              </a:defRPr>
            </a:lvl5pPr>
            <a:lvl6pPr marL="2109788" indent="-174625" algn="l" rtl="0" eaLnBrk="0" fontAlgn="base" hangingPunct="0">
              <a:spcBef>
                <a:spcPct val="10000"/>
              </a:spcBef>
              <a:spcAft>
                <a:spcPct val="10000"/>
              </a:spcAft>
              <a:buClr>
                <a:srgbClr val="800000"/>
              </a:buClr>
              <a:buFont typeface="Times" pitchFamily="27" charset="0"/>
              <a:buChar char="•"/>
              <a:defRPr i="1">
                <a:solidFill>
                  <a:schemeClr val="tx1"/>
                </a:solidFill>
                <a:latin typeface="+mn-lt"/>
                <a:ea typeface="ＭＳ Ｐゴシック" pitchFamily="27" charset="-128"/>
              </a:defRPr>
            </a:lvl6pPr>
            <a:lvl7pPr marL="2566988" indent="-174625" algn="l" rtl="0" eaLnBrk="0" fontAlgn="base" hangingPunct="0">
              <a:spcBef>
                <a:spcPct val="10000"/>
              </a:spcBef>
              <a:spcAft>
                <a:spcPct val="10000"/>
              </a:spcAft>
              <a:buClr>
                <a:srgbClr val="800000"/>
              </a:buClr>
              <a:buFont typeface="Times" pitchFamily="27" charset="0"/>
              <a:buChar char="•"/>
              <a:defRPr i="1">
                <a:solidFill>
                  <a:schemeClr val="tx1"/>
                </a:solidFill>
                <a:latin typeface="+mn-lt"/>
                <a:ea typeface="ＭＳ Ｐゴシック" pitchFamily="27" charset="-128"/>
              </a:defRPr>
            </a:lvl7pPr>
            <a:lvl8pPr marL="3024188" indent="-174625" algn="l" rtl="0" eaLnBrk="0" fontAlgn="base" hangingPunct="0">
              <a:spcBef>
                <a:spcPct val="10000"/>
              </a:spcBef>
              <a:spcAft>
                <a:spcPct val="10000"/>
              </a:spcAft>
              <a:buClr>
                <a:srgbClr val="800000"/>
              </a:buClr>
              <a:buFont typeface="Times" pitchFamily="27" charset="0"/>
              <a:buChar char="•"/>
              <a:defRPr i="1">
                <a:solidFill>
                  <a:schemeClr val="tx1"/>
                </a:solidFill>
                <a:latin typeface="+mn-lt"/>
                <a:ea typeface="ＭＳ Ｐゴシック" pitchFamily="27" charset="-128"/>
              </a:defRPr>
            </a:lvl8pPr>
            <a:lvl9pPr marL="3481388" indent="-174625" algn="l" rtl="0" eaLnBrk="0" fontAlgn="base" hangingPunct="0">
              <a:spcBef>
                <a:spcPct val="10000"/>
              </a:spcBef>
              <a:spcAft>
                <a:spcPct val="10000"/>
              </a:spcAft>
              <a:buClr>
                <a:srgbClr val="800000"/>
              </a:buClr>
              <a:buFont typeface="Times" pitchFamily="27" charset="0"/>
              <a:buChar char="•"/>
              <a:defRPr i="1">
                <a:solidFill>
                  <a:schemeClr val="tx1"/>
                </a:solidFill>
                <a:latin typeface="+mn-lt"/>
                <a:ea typeface="ＭＳ Ｐゴシック" pitchFamily="27" charset="-128"/>
              </a:defRPr>
            </a:lvl9pPr>
          </a:lstStyle>
          <a:p>
            <a:endParaRPr lang="en-US" kern="0" dirty="0"/>
          </a:p>
        </p:txBody>
      </p:sp>
      <p:sp>
        <p:nvSpPr>
          <p:cNvPr id="6" name="내용 개체 틀 5">
            <a:extLst>
              <a:ext uri="{FF2B5EF4-FFF2-40B4-BE49-F238E27FC236}">
                <a16:creationId xmlns:a16="http://schemas.microsoft.com/office/drawing/2014/main" id="{A6207B35-0340-12A4-6988-544FD03DE64A}"/>
              </a:ext>
            </a:extLst>
          </p:cNvPr>
          <p:cNvSpPr>
            <a:spLocks noGrp="1"/>
          </p:cNvSpPr>
          <p:nvPr>
            <p:ph idx="1"/>
          </p:nvPr>
        </p:nvSpPr>
        <p:spPr>
          <a:xfrm>
            <a:off x="346075" y="874567"/>
            <a:ext cx="8416925" cy="2250598"/>
          </a:xfrm>
        </p:spPr>
        <p:txBody>
          <a:bodyPr/>
          <a:lstStyle/>
          <a:p>
            <a:r>
              <a:rPr lang="en-US" dirty="0">
                <a:latin typeface="+mj-lt"/>
                <a:cs typeface="Times New Roman" panose="02020603050405020304" pitchFamily="18" charset="0"/>
              </a:rPr>
              <a:t>Idea</a:t>
            </a:r>
          </a:p>
          <a:p>
            <a:pPr marL="0" indent="0">
              <a:buNone/>
            </a:pPr>
            <a:r>
              <a:rPr lang="en-US" b="0" i="0" dirty="0">
                <a:effectLst/>
                <a:latin typeface="Söhne"/>
              </a:rPr>
              <a:t>Active learning is a semi-supervised learning approach in machine learning </a:t>
            </a:r>
            <a:r>
              <a:rPr lang="en-US" b="1" i="0" u="sng" dirty="0">
                <a:effectLst/>
                <a:latin typeface="Söhne"/>
              </a:rPr>
              <a:t>where an algorithm actively selects which data samples to label in order to achieve better model performance with less labeled data.</a:t>
            </a:r>
            <a:endParaRPr lang="en-US" b="1" u="sng" dirty="0">
              <a:latin typeface="Times New Roman" panose="02020603050405020304" pitchFamily="18" charset="0"/>
              <a:cs typeface="Times New Roman" panose="02020603050405020304" pitchFamily="18" charset="0"/>
            </a:endParaRPr>
          </a:p>
        </p:txBody>
      </p:sp>
      <p:pic>
        <p:nvPicPr>
          <p:cNvPr id="1026" name="Picture 2" descr="This image shows an active learning loop in machine learning. It is represented by a circle to show the continuous process of training. The steps include: 1) Train, where models are trained on labeled training data; 2) Query, where select examples are pulled from unlabeled data; 3) Annotate, where human experts annotate the selected examples; and 4) Append, where newly labeled examples are added to the training data.">
            <a:extLst>
              <a:ext uri="{FF2B5EF4-FFF2-40B4-BE49-F238E27FC236}">
                <a16:creationId xmlns:a16="http://schemas.microsoft.com/office/drawing/2014/main" id="{034539C2-DC9C-59EA-492E-01F601307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8137" y="2221441"/>
            <a:ext cx="5892800" cy="3376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98404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9725" y="330200"/>
            <a:ext cx="8450263" cy="378565"/>
          </a:xfrm>
        </p:spPr>
        <p:txBody>
          <a:bodyPr/>
          <a:lstStyle/>
          <a:p>
            <a:pPr lvl="0">
              <a:defRPr/>
            </a:pPr>
            <a:r>
              <a:rPr lang="en-US" altLang="ko-KR" sz="2400" dirty="0"/>
              <a:t>Possible Solution – Active Learning Process</a:t>
            </a:r>
          </a:p>
        </p:txBody>
      </p:sp>
      <p:sp>
        <p:nvSpPr>
          <p:cNvPr id="25" name="내용 개체 틀 4">
            <a:extLst>
              <a:ext uri="{FF2B5EF4-FFF2-40B4-BE49-F238E27FC236}">
                <a16:creationId xmlns:a16="http://schemas.microsoft.com/office/drawing/2014/main" id="{78B6002A-9D14-3CD0-1C5C-ACA073463DB2}"/>
              </a:ext>
            </a:extLst>
          </p:cNvPr>
          <p:cNvSpPr txBox="1">
            <a:spLocks/>
          </p:cNvSpPr>
          <p:nvPr/>
        </p:nvSpPr>
        <p:spPr>
          <a:xfrm>
            <a:off x="0" y="839386"/>
            <a:ext cx="8416925" cy="391683"/>
          </a:xfrm>
          <a:prstGeom prst="rect">
            <a:avLst/>
          </a:prstGeom>
        </p:spPr>
        <p:txBody>
          <a:bodyPr/>
          <a:lstStyle>
            <a:lvl1pPr marL="347663" indent="-347663" algn="l" rtl="0" eaLnBrk="0" fontAlgn="base" hangingPunct="0">
              <a:spcBef>
                <a:spcPct val="10000"/>
              </a:spcBef>
              <a:spcAft>
                <a:spcPct val="10000"/>
              </a:spcAft>
              <a:buClr>
                <a:srgbClr val="C00000"/>
              </a:buClr>
              <a:buFont typeface="Wingdings" charset="2"/>
              <a:buChar char="n"/>
              <a:defRPr sz="2000" baseline="0">
                <a:solidFill>
                  <a:schemeClr val="tx1"/>
                </a:solidFill>
                <a:latin typeface="+mn-lt"/>
                <a:ea typeface="ＭＳ Ｐゴシック" pitchFamily="-112" charset="-128"/>
                <a:cs typeface="ＭＳ Ｐゴシック" pitchFamily="-112" charset="-128"/>
              </a:defRPr>
            </a:lvl1pPr>
            <a:lvl2pPr marL="685800" indent="-288925" algn="l" rtl="0" eaLnBrk="0" fontAlgn="base" hangingPunct="0">
              <a:spcBef>
                <a:spcPct val="10000"/>
              </a:spcBef>
              <a:spcAft>
                <a:spcPct val="10000"/>
              </a:spcAft>
              <a:buClr>
                <a:srgbClr val="C00000"/>
              </a:buClr>
              <a:buFont typeface="Arial" charset="0"/>
              <a:buChar char="–"/>
              <a:defRPr sz="1800" baseline="0">
                <a:solidFill>
                  <a:schemeClr val="tx1"/>
                </a:solidFill>
                <a:latin typeface="+mn-lt"/>
                <a:ea typeface="ＭＳ Ｐゴシック" pitchFamily="27" charset="-128"/>
              </a:defRPr>
            </a:lvl2pPr>
            <a:lvl3pPr marL="968375" indent="-168275" algn="l" rtl="0" eaLnBrk="0" fontAlgn="base" hangingPunct="0">
              <a:spcBef>
                <a:spcPct val="10000"/>
              </a:spcBef>
              <a:spcAft>
                <a:spcPct val="10000"/>
              </a:spcAft>
              <a:buClr>
                <a:srgbClr val="C00000"/>
              </a:buClr>
              <a:buFont typeface="Times" charset="0"/>
              <a:buChar char="•"/>
              <a:defRPr sz="1600" i="1" baseline="0">
                <a:solidFill>
                  <a:schemeClr val="tx1"/>
                </a:solidFill>
                <a:latin typeface="+mn-lt"/>
                <a:ea typeface="ＭＳ Ｐゴシック" pitchFamily="27" charset="-128"/>
              </a:defRPr>
            </a:lvl3pPr>
            <a:lvl4pPr marL="1363663" indent="-280988" algn="l" rtl="0" eaLnBrk="0" fontAlgn="base" hangingPunct="0">
              <a:spcBef>
                <a:spcPct val="10000"/>
              </a:spcBef>
              <a:spcAft>
                <a:spcPct val="10000"/>
              </a:spcAft>
              <a:buClr>
                <a:srgbClr val="C00000"/>
              </a:buClr>
              <a:buFont typeface="Times" charset="0"/>
              <a:buChar char="–"/>
              <a:defRPr sz="1500" baseline="0">
                <a:solidFill>
                  <a:schemeClr val="tx1"/>
                </a:solidFill>
                <a:latin typeface="+mn-lt"/>
                <a:ea typeface="ＭＳ Ｐゴシック" pitchFamily="27" charset="-128"/>
              </a:defRPr>
            </a:lvl4pPr>
            <a:lvl5pPr marL="1652588" indent="-174625" algn="l" rtl="0" eaLnBrk="0" fontAlgn="base" hangingPunct="0">
              <a:spcBef>
                <a:spcPct val="10000"/>
              </a:spcBef>
              <a:spcAft>
                <a:spcPct val="10000"/>
              </a:spcAft>
              <a:buClr>
                <a:srgbClr val="C00000"/>
              </a:buClr>
              <a:buFont typeface="Times" charset="0"/>
              <a:buChar char="•"/>
              <a:defRPr sz="1400" i="1" baseline="0">
                <a:solidFill>
                  <a:schemeClr val="tx1"/>
                </a:solidFill>
                <a:latin typeface="+mn-lt"/>
                <a:ea typeface="ＭＳ Ｐゴシック" pitchFamily="27" charset="-128"/>
              </a:defRPr>
            </a:lvl5pPr>
            <a:lvl6pPr marL="2109788" indent="-174625" algn="l" rtl="0" eaLnBrk="0" fontAlgn="base" hangingPunct="0">
              <a:spcBef>
                <a:spcPct val="10000"/>
              </a:spcBef>
              <a:spcAft>
                <a:spcPct val="10000"/>
              </a:spcAft>
              <a:buClr>
                <a:srgbClr val="800000"/>
              </a:buClr>
              <a:buFont typeface="Times" pitchFamily="27" charset="0"/>
              <a:buChar char="•"/>
              <a:defRPr i="1">
                <a:solidFill>
                  <a:schemeClr val="tx1"/>
                </a:solidFill>
                <a:latin typeface="+mn-lt"/>
                <a:ea typeface="ＭＳ Ｐゴシック" pitchFamily="27" charset="-128"/>
              </a:defRPr>
            </a:lvl6pPr>
            <a:lvl7pPr marL="2566988" indent="-174625" algn="l" rtl="0" eaLnBrk="0" fontAlgn="base" hangingPunct="0">
              <a:spcBef>
                <a:spcPct val="10000"/>
              </a:spcBef>
              <a:spcAft>
                <a:spcPct val="10000"/>
              </a:spcAft>
              <a:buClr>
                <a:srgbClr val="800000"/>
              </a:buClr>
              <a:buFont typeface="Times" pitchFamily="27" charset="0"/>
              <a:buChar char="•"/>
              <a:defRPr i="1">
                <a:solidFill>
                  <a:schemeClr val="tx1"/>
                </a:solidFill>
                <a:latin typeface="+mn-lt"/>
                <a:ea typeface="ＭＳ Ｐゴシック" pitchFamily="27" charset="-128"/>
              </a:defRPr>
            </a:lvl7pPr>
            <a:lvl8pPr marL="3024188" indent="-174625" algn="l" rtl="0" eaLnBrk="0" fontAlgn="base" hangingPunct="0">
              <a:spcBef>
                <a:spcPct val="10000"/>
              </a:spcBef>
              <a:spcAft>
                <a:spcPct val="10000"/>
              </a:spcAft>
              <a:buClr>
                <a:srgbClr val="800000"/>
              </a:buClr>
              <a:buFont typeface="Times" pitchFamily="27" charset="0"/>
              <a:buChar char="•"/>
              <a:defRPr i="1">
                <a:solidFill>
                  <a:schemeClr val="tx1"/>
                </a:solidFill>
                <a:latin typeface="+mn-lt"/>
                <a:ea typeface="ＭＳ Ｐゴシック" pitchFamily="27" charset="-128"/>
              </a:defRPr>
            </a:lvl8pPr>
            <a:lvl9pPr marL="3481388" indent="-174625" algn="l" rtl="0" eaLnBrk="0" fontAlgn="base" hangingPunct="0">
              <a:spcBef>
                <a:spcPct val="10000"/>
              </a:spcBef>
              <a:spcAft>
                <a:spcPct val="10000"/>
              </a:spcAft>
              <a:buClr>
                <a:srgbClr val="800000"/>
              </a:buClr>
              <a:buFont typeface="Times" pitchFamily="27" charset="0"/>
              <a:buChar char="•"/>
              <a:defRPr i="1">
                <a:solidFill>
                  <a:schemeClr val="tx1"/>
                </a:solidFill>
                <a:latin typeface="+mn-lt"/>
                <a:ea typeface="ＭＳ Ｐゴシック" pitchFamily="27" charset="-128"/>
              </a:defRPr>
            </a:lvl9pPr>
          </a:lstStyle>
          <a:p>
            <a:endParaRPr lang="en-US" kern="0" dirty="0"/>
          </a:p>
        </p:txBody>
      </p:sp>
      <p:sp>
        <p:nvSpPr>
          <p:cNvPr id="6" name="내용 개체 틀 5">
            <a:extLst>
              <a:ext uri="{FF2B5EF4-FFF2-40B4-BE49-F238E27FC236}">
                <a16:creationId xmlns:a16="http://schemas.microsoft.com/office/drawing/2014/main" id="{A6207B35-0340-12A4-6988-544FD03DE64A}"/>
              </a:ext>
            </a:extLst>
          </p:cNvPr>
          <p:cNvSpPr>
            <a:spLocks noGrp="1"/>
          </p:cNvSpPr>
          <p:nvPr>
            <p:ph idx="1"/>
          </p:nvPr>
        </p:nvSpPr>
        <p:spPr>
          <a:xfrm>
            <a:off x="346075" y="874567"/>
            <a:ext cx="8416925" cy="2250598"/>
          </a:xfrm>
        </p:spPr>
        <p:txBody>
          <a:bodyPr/>
          <a:lstStyle/>
          <a:p>
            <a:r>
              <a:rPr lang="en-US" altLang="ko-KR" b="0" i="0" dirty="0">
                <a:effectLst/>
                <a:latin typeface="Söhne"/>
              </a:rPr>
              <a:t>Possible selection algorithm</a:t>
            </a:r>
          </a:p>
          <a:p>
            <a:pPr>
              <a:buFontTx/>
              <a:buChar char="-"/>
            </a:pPr>
            <a:r>
              <a:rPr lang="en-US" altLang="ko-KR" b="1" i="0" u="sng" dirty="0">
                <a:effectLst/>
                <a:latin typeface="Söhne"/>
              </a:rPr>
              <a:t>Entropy</a:t>
            </a:r>
          </a:p>
          <a:p>
            <a:pPr>
              <a:buFontTx/>
              <a:buChar char="-"/>
            </a:pPr>
            <a:r>
              <a:rPr lang="en-US" altLang="ko-KR" b="1" i="0" u="sng" dirty="0">
                <a:effectLst/>
                <a:latin typeface="Söhne"/>
              </a:rPr>
              <a:t>Least confidence</a:t>
            </a:r>
          </a:p>
          <a:p>
            <a:pPr>
              <a:buFontTx/>
              <a:buChar char="-"/>
            </a:pPr>
            <a:r>
              <a:rPr lang="en-US" altLang="ko-KR" b="1" i="0" u="sng" dirty="0">
                <a:effectLst/>
                <a:latin typeface="Söhne"/>
              </a:rPr>
              <a:t>Margin Sampling</a:t>
            </a:r>
            <a:endParaRPr lang="en-US" b="1" i="0" u="sng" dirty="0">
              <a:effectLst/>
              <a:latin typeface="Söhne"/>
            </a:endParaRPr>
          </a:p>
        </p:txBody>
      </p:sp>
      <p:pic>
        <p:nvPicPr>
          <p:cNvPr id="1026" name="Picture 2" descr="This image shows an active learning loop in machine learning. It is represented by a circle to show the continuous process of training. The steps include: 1) Train, where models are trained on labeled training data; 2) Query, where select examples are pulled from unlabeled data; 3) Annotate, where human experts annotate the selected examples; and 4) Append, where newly labeled examples are added to the training data.">
            <a:extLst>
              <a:ext uri="{FF2B5EF4-FFF2-40B4-BE49-F238E27FC236}">
                <a16:creationId xmlns:a16="http://schemas.microsoft.com/office/drawing/2014/main" id="{034539C2-DC9C-59EA-492E-01F601307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8137" y="2533861"/>
            <a:ext cx="5892800" cy="3376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36255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9725" y="330200"/>
            <a:ext cx="8450263" cy="378565"/>
          </a:xfrm>
        </p:spPr>
        <p:txBody>
          <a:bodyPr/>
          <a:lstStyle/>
          <a:p>
            <a:pPr lvl="0">
              <a:defRPr/>
            </a:pPr>
            <a:r>
              <a:rPr lang="en-US" altLang="ko-KR" sz="2400" dirty="0"/>
              <a:t>ANS Winter Meeting</a:t>
            </a:r>
          </a:p>
        </p:txBody>
      </p:sp>
      <p:sp>
        <p:nvSpPr>
          <p:cNvPr id="25" name="내용 개체 틀 4">
            <a:extLst>
              <a:ext uri="{FF2B5EF4-FFF2-40B4-BE49-F238E27FC236}">
                <a16:creationId xmlns:a16="http://schemas.microsoft.com/office/drawing/2014/main" id="{78B6002A-9D14-3CD0-1C5C-ACA073463DB2}"/>
              </a:ext>
            </a:extLst>
          </p:cNvPr>
          <p:cNvSpPr txBox="1">
            <a:spLocks/>
          </p:cNvSpPr>
          <p:nvPr/>
        </p:nvSpPr>
        <p:spPr>
          <a:xfrm>
            <a:off x="0" y="839386"/>
            <a:ext cx="8416925" cy="391683"/>
          </a:xfrm>
          <a:prstGeom prst="rect">
            <a:avLst/>
          </a:prstGeom>
        </p:spPr>
        <p:txBody>
          <a:bodyPr/>
          <a:lstStyle>
            <a:lvl1pPr marL="347663" indent="-347663" algn="l" rtl="0" eaLnBrk="0" fontAlgn="base" hangingPunct="0">
              <a:spcBef>
                <a:spcPct val="10000"/>
              </a:spcBef>
              <a:spcAft>
                <a:spcPct val="10000"/>
              </a:spcAft>
              <a:buClr>
                <a:srgbClr val="C00000"/>
              </a:buClr>
              <a:buFont typeface="Wingdings" charset="2"/>
              <a:buChar char="n"/>
              <a:defRPr sz="2000" baseline="0">
                <a:solidFill>
                  <a:schemeClr val="tx1"/>
                </a:solidFill>
                <a:latin typeface="+mn-lt"/>
                <a:ea typeface="ＭＳ Ｐゴシック" pitchFamily="-112" charset="-128"/>
                <a:cs typeface="ＭＳ Ｐゴシック" pitchFamily="-112" charset="-128"/>
              </a:defRPr>
            </a:lvl1pPr>
            <a:lvl2pPr marL="685800" indent="-288925" algn="l" rtl="0" eaLnBrk="0" fontAlgn="base" hangingPunct="0">
              <a:spcBef>
                <a:spcPct val="10000"/>
              </a:spcBef>
              <a:spcAft>
                <a:spcPct val="10000"/>
              </a:spcAft>
              <a:buClr>
                <a:srgbClr val="C00000"/>
              </a:buClr>
              <a:buFont typeface="Arial" charset="0"/>
              <a:buChar char="–"/>
              <a:defRPr sz="1800" baseline="0">
                <a:solidFill>
                  <a:schemeClr val="tx1"/>
                </a:solidFill>
                <a:latin typeface="+mn-lt"/>
                <a:ea typeface="ＭＳ Ｐゴシック" pitchFamily="27" charset="-128"/>
              </a:defRPr>
            </a:lvl2pPr>
            <a:lvl3pPr marL="968375" indent="-168275" algn="l" rtl="0" eaLnBrk="0" fontAlgn="base" hangingPunct="0">
              <a:spcBef>
                <a:spcPct val="10000"/>
              </a:spcBef>
              <a:spcAft>
                <a:spcPct val="10000"/>
              </a:spcAft>
              <a:buClr>
                <a:srgbClr val="C00000"/>
              </a:buClr>
              <a:buFont typeface="Times" charset="0"/>
              <a:buChar char="•"/>
              <a:defRPr sz="1600" i="1" baseline="0">
                <a:solidFill>
                  <a:schemeClr val="tx1"/>
                </a:solidFill>
                <a:latin typeface="+mn-lt"/>
                <a:ea typeface="ＭＳ Ｐゴシック" pitchFamily="27" charset="-128"/>
              </a:defRPr>
            </a:lvl3pPr>
            <a:lvl4pPr marL="1363663" indent="-280988" algn="l" rtl="0" eaLnBrk="0" fontAlgn="base" hangingPunct="0">
              <a:spcBef>
                <a:spcPct val="10000"/>
              </a:spcBef>
              <a:spcAft>
                <a:spcPct val="10000"/>
              </a:spcAft>
              <a:buClr>
                <a:srgbClr val="C00000"/>
              </a:buClr>
              <a:buFont typeface="Times" charset="0"/>
              <a:buChar char="–"/>
              <a:defRPr sz="1500" baseline="0">
                <a:solidFill>
                  <a:schemeClr val="tx1"/>
                </a:solidFill>
                <a:latin typeface="+mn-lt"/>
                <a:ea typeface="ＭＳ Ｐゴシック" pitchFamily="27" charset="-128"/>
              </a:defRPr>
            </a:lvl4pPr>
            <a:lvl5pPr marL="1652588" indent="-174625" algn="l" rtl="0" eaLnBrk="0" fontAlgn="base" hangingPunct="0">
              <a:spcBef>
                <a:spcPct val="10000"/>
              </a:spcBef>
              <a:spcAft>
                <a:spcPct val="10000"/>
              </a:spcAft>
              <a:buClr>
                <a:srgbClr val="C00000"/>
              </a:buClr>
              <a:buFont typeface="Times" charset="0"/>
              <a:buChar char="•"/>
              <a:defRPr sz="1400" i="1" baseline="0">
                <a:solidFill>
                  <a:schemeClr val="tx1"/>
                </a:solidFill>
                <a:latin typeface="+mn-lt"/>
                <a:ea typeface="ＭＳ Ｐゴシック" pitchFamily="27" charset="-128"/>
              </a:defRPr>
            </a:lvl5pPr>
            <a:lvl6pPr marL="2109788" indent="-174625" algn="l" rtl="0" eaLnBrk="0" fontAlgn="base" hangingPunct="0">
              <a:spcBef>
                <a:spcPct val="10000"/>
              </a:spcBef>
              <a:spcAft>
                <a:spcPct val="10000"/>
              </a:spcAft>
              <a:buClr>
                <a:srgbClr val="800000"/>
              </a:buClr>
              <a:buFont typeface="Times" pitchFamily="27" charset="0"/>
              <a:buChar char="•"/>
              <a:defRPr i="1">
                <a:solidFill>
                  <a:schemeClr val="tx1"/>
                </a:solidFill>
                <a:latin typeface="+mn-lt"/>
                <a:ea typeface="ＭＳ Ｐゴシック" pitchFamily="27" charset="-128"/>
              </a:defRPr>
            </a:lvl6pPr>
            <a:lvl7pPr marL="2566988" indent="-174625" algn="l" rtl="0" eaLnBrk="0" fontAlgn="base" hangingPunct="0">
              <a:spcBef>
                <a:spcPct val="10000"/>
              </a:spcBef>
              <a:spcAft>
                <a:spcPct val="10000"/>
              </a:spcAft>
              <a:buClr>
                <a:srgbClr val="800000"/>
              </a:buClr>
              <a:buFont typeface="Times" pitchFamily="27" charset="0"/>
              <a:buChar char="•"/>
              <a:defRPr i="1">
                <a:solidFill>
                  <a:schemeClr val="tx1"/>
                </a:solidFill>
                <a:latin typeface="+mn-lt"/>
                <a:ea typeface="ＭＳ Ｐゴシック" pitchFamily="27" charset="-128"/>
              </a:defRPr>
            </a:lvl7pPr>
            <a:lvl8pPr marL="3024188" indent="-174625" algn="l" rtl="0" eaLnBrk="0" fontAlgn="base" hangingPunct="0">
              <a:spcBef>
                <a:spcPct val="10000"/>
              </a:spcBef>
              <a:spcAft>
                <a:spcPct val="10000"/>
              </a:spcAft>
              <a:buClr>
                <a:srgbClr val="800000"/>
              </a:buClr>
              <a:buFont typeface="Times" pitchFamily="27" charset="0"/>
              <a:buChar char="•"/>
              <a:defRPr i="1">
                <a:solidFill>
                  <a:schemeClr val="tx1"/>
                </a:solidFill>
                <a:latin typeface="+mn-lt"/>
                <a:ea typeface="ＭＳ Ｐゴシック" pitchFamily="27" charset="-128"/>
              </a:defRPr>
            </a:lvl8pPr>
            <a:lvl9pPr marL="3481388" indent="-174625" algn="l" rtl="0" eaLnBrk="0" fontAlgn="base" hangingPunct="0">
              <a:spcBef>
                <a:spcPct val="10000"/>
              </a:spcBef>
              <a:spcAft>
                <a:spcPct val="10000"/>
              </a:spcAft>
              <a:buClr>
                <a:srgbClr val="800000"/>
              </a:buClr>
              <a:buFont typeface="Times" pitchFamily="27" charset="0"/>
              <a:buChar char="•"/>
              <a:defRPr i="1">
                <a:solidFill>
                  <a:schemeClr val="tx1"/>
                </a:solidFill>
                <a:latin typeface="+mn-lt"/>
                <a:ea typeface="ＭＳ Ｐゴシック" pitchFamily="27" charset="-128"/>
              </a:defRPr>
            </a:lvl9pPr>
          </a:lstStyle>
          <a:p>
            <a:endParaRPr lang="en-US" kern="0" dirty="0"/>
          </a:p>
        </p:txBody>
      </p:sp>
      <p:sp>
        <p:nvSpPr>
          <p:cNvPr id="6" name="내용 개체 틀 5">
            <a:extLst>
              <a:ext uri="{FF2B5EF4-FFF2-40B4-BE49-F238E27FC236}">
                <a16:creationId xmlns:a16="http://schemas.microsoft.com/office/drawing/2014/main" id="{A6207B35-0340-12A4-6988-544FD03DE64A}"/>
              </a:ext>
            </a:extLst>
          </p:cNvPr>
          <p:cNvSpPr>
            <a:spLocks noGrp="1"/>
          </p:cNvSpPr>
          <p:nvPr>
            <p:ph idx="1"/>
          </p:nvPr>
        </p:nvSpPr>
        <p:spPr>
          <a:xfrm>
            <a:off x="346075" y="874567"/>
            <a:ext cx="8416925" cy="2250598"/>
          </a:xfrm>
        </p:spPr>
        <p:txBody>
          <a:bodyPr/>
          <a:lstStyle/>
          <a:p>
            <a:r>
              <a:rPr lang="en-US" altLang="ko-KR" dirty="0">
                <a:latin typeface="Söhne"/>
                <a:cs typeface="Times New Roman" panose="02020603050405020304" pitchFamily="18" charset="0"/>
              </a:rPr>
              <a:t>Call for summaries – </a:t>
            </a:r>
            <a:r>
              <a:rPr lang="en-US" altLang="ko-KR" b="1" u="sng" dirty="0">
                <a:latin typeface="Söhne"/>
                <a:cs typeface="Times New Roman" panose="02020603050405020304" pitchFamily="18" charset="0"/>
              </a:rPr>
              <a:t>June 26</a:t>
            </a:r>
            <a:r>
              <a:rPr lang="en-US" altLang="ko-KR" b="1" u="sng" baseline="30000" dirty="0">
                <a:latin typeface="Söhne"/>
                <a:cs typeface="Times New Roman" panose="02020603050405020304" pitchFamily="18" charset="0"/>
              </a:rPr>
              <a:t>th</a:t>
            </a:r>
          </a:p>
          <a:p>
            <a:endParaRPr lang="en-US" altLang="ko-KR" dirty="0">
              <a:latin typeface="Söhne"/>
              <a:cs typeface="Times New Roman" panose="02020603050405020304" pitchFamily="18" charset="0"/>
            </a:endParaRPr>
          </a:p>
          <a:p>
            <a:pPr marL="0" indent="0">
              <a:buNone/>
            </a:pPr>
            <a:endParaRPr lang="en-US" b="1" u="sng" dirty="0">
              <a:latin typeface="Söhne"/>
              <a:cs typeface="Times New Roman" panose="02020603050405020304" pitchFamily="18" charset="0"/>
            </a:endParaRPr>
          </a:p>
        </p:txBody>
      </p:sp>
      <p:pic>
        <p:nvPicPr>
          <p:cNvPr id="4" name="그림 3">
            <a:extLst>
              <a:ext uri="{FF2B5EF4-FFF2-40B4-BE49-F238E27FC236}">
                <a16:creationId xmlns:a16="http://schemas.microsoft.com/office/drawing/2014/main" id="{935DF4CD-3C9A-E675-FAD0-78CE6B49344A}"/>
              </a:ext>
            </a:extLst>
          </p:cNvPr>
          <p:cNvPicPr>
            <a:picLocks noChangeAspect="1"/>
          </p:cNvPicPr>
          <p:nvPr/>
        </p:nvPicPr>
        <p:blipFill>
          <a:blip r:embed="rId3"/>
          <a:stretch>
            <a:fillRect/>
          </a:stretch>
        </p:blipFill>
        <p:spPr>
          <a:xfrm>
            <a:off x="479852" y="1266250"/>
            <a:ext cx="4937967" cy="4616390"/>
          </a:xfrm>
          <a:prstGeom prst="rect">
            <a:avLst/>
          </a:prstGeom>
        </p:spPr>
      </p:pic>
    </p:spTree>
    <p:extLst>
      <p:ext uri="{BB962C8B-B14F-4D97-AF65-F5344CB8AC3E}">
        <p14:creationId xmlns:p14="http://schemas.microsoft.com/office/powerpoint/2010/main" val="3706854546"/>
      </p:ext>
    </p:extLst>
  </p:cSld>
  <p:clrMapOvr>
    <a:masterClrMapping/>
  </p:clrMapOvr>
  <p:transition/>
</p:sld>
</file>

<file path=ppt/theme/theme1.xml><?xml version="1.0" encoding="utf-8"?>
<a:theme xmlns:a="http://schemas.openxmlformats.org/drawingml/2006/main" name="Default Design">
  <a:themeElements>
    <a:clrScheme name="">
      <a:dk1>
        <a:srgbClr val="131313"/>
      </a:dk1>
      <a:lt1>
        <a:srgbClr val="FFFFFF"/>
      </a:lt1>
      <a:dk2>
        <a:srgbClr val="0071BC"/>
      </a:dk2>
      <a:lt2>
        <a:srgbClr val="808080"/>
      </a:lt2>
      <a:accent1>
        <a:srgbClr val="00A650"/>
      </a:accent1>
      <a:accent2>
        <a:srgbClr val="B02A30"/>
      </a:accent2>
      <a:accent3>
        <a:srgbClr val="FFFFFF"/>
      </a:accent3>
      <a:accent4>
        <a:srgbClr val="0E0E0E"/>
      </a:accent4>
      <a:accent5>
        <a:srgbClr val="AAD0B3"/>
      </a:accent5>
      <a:accent6>
        <a:srgbClr val="9F252A"/>
      </a:accent6>
      <a:hlink>
        <a:srgbClr val="00ADEF"/>
      </a:hlink>
      <a:folHlink>
        <a:srgbClr val="693163"/>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cap="flat" cmpd="sng" algn="ctr">
          <a:solidFill>
            <a:schemeClr val="tx1"/>
          </a:solidFill>
          <a:prstDash val="solid"/>
          <a:round/>
          <a:headEnd w="med" len="med"/>
          <a:tailEnd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FontTx/>
          <a:buNone/>
          <a:defRPr kumimoji="0" lang="en-US" sz="2800" b="0" i="0" u="none" strike="noStrike" cap="none" normalizeH="0" baseline="0">
            <a:solidFill>
              <a:schemeClr val="tx1"/>
            </a:solidFill>
            <a:effectLst/>
            <a:latin typeface="Arial"/>
            <a:ea typeface="MS PGothic"/>
            <a:cs typeface="MS PGothic"/>
          </a:defRPr>
        </a:defPPr>
      </a:lstStyle>
    </a:spDef>
    <a:lnDef>
      <a:spPr>
        <a:solidFill>
          <a:schemeClr val="accent1"/>
        </a:solidFill>
        <a:ln w="9525" cap="flat" cmpd="sng" algn="ctr">
          <a:solidFill>
            <a:schemeClr val="tx1"/>
          </a:solidFill>
          <a:prstDash val="solid"/>
          <a:round/>
          <a:headEnd w="med" len="med"/>
          <a:tailEnd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FontTx/>
          <a:buNone/>
          <a:defRPr kumimoji="0" lang="en-US" sz="2800" b="0" i="0" u="none" strike="noStrike" cap="none" normalizeH="0" baseline="0">
            <a:solidFill>
              <a:schemeClr val="tx1"/>
            </a:solidFill>
            <a:effectLst/>
            <a:latin typeface="Arial"/>
            <a:ea typeface="MS PGothic"/>
            <a:cs typeface="MS PGothic"/>
          </a:defRPr>
        </a:defPPr>
      </a:lstStyle>
    </a:lnDef>
    <a:txDef>
      <a:spPr/>
      <a:body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otalTime>865</TotalTime>
  <Words>913</Words>
  <Application>Microsoft Office PowerPoint</Application>
  <PresentationFormat>화면 슬라이드 쇼(4:3)</PresentationFormat>
  <Paragraphs>64</Paragraphs>
  <Slides>6</Slides>
  <Notes>6</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6</vt:i4>
      </vt:variant>
    </vt:vector>
  </HeadingPairs>
  <TitlesOfParts>
    <vt:vector size="13" baseType="lpstr">
      <vt:lpstr>Söhne</vt:lpstr>
      <vt:lpstr>Arial</vt:lpstr>
      <vt:lpstr>Merriweather</vt:lpstr>
      <vt:lpstr>Times</vt:lpstr>
      <vt:lpstr>Times New Roman</vt:lpstr>
      <vt:lpstr>Wingdings</vt:lpstr>
      <vt:lpstr>Default Design</vt:lpstr>
      <vt:lpstr>Progress updates</vt:lpstr>
      <vt:lpstr>Current Status – Mining Tweets</vt:lpstr>
      <vt:lpstr>Current Status – Data Labeling</vt:lpstr>
      <vt:lpstr>Possible Solution – Active Learning Process</vt:lpstr>
      <vt:lpstr>Possible Solution – Active Learning Process</vt:lpstr>
      <vt:lpstr>ANS Winter Meeting</vt:lpstr>
    </vt:vector>
  </TitlesOfParts>
  <Manager/>
  <Company>Argonne National Laboratory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Argonne PowerPoint Presentation</dc:title>
  <dc:creator>Puran Deng</dc:creator>
  <cp:lastModifiedBy>kwon o hwang</cp:lastModifiedBy>
  <cp:revision>17</cp:revision>
  <dcterms:created xsi:type="dcterms:W3CDTF">2009-08-25T16:00:24Z</dcterms:created>
  <dcterms:modified xsi:type="dcterms:W3CDTF">2023-06-13T17:09:27Z</dcterms:modified>
</cp:coreProperties>
</file>