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4163" r:id="rId1"/>
  </p:sldMasterIdLst>
  <p:notesMasterIdLst>
    <p:notesMasterId r:id="rId10"/>
  </p:notesMasterIdLst>
  <p:handoutMasterIdLst>
    <p:handoutMasterId r:id="rId11"/>
  </p:handoutMasterIdLst>
  <p:sldIdLst>
    <p:sldId id="574" r:id="rId2"/>
    <p:sldId id="613" r:id="rId3"/>
    <p:sldId id="635" r:id="rId4"/>
    <p:sldId id="642" r:id="rId5"/>
    <p:sldId id="643" r:id="rId6"/>
    <p:sldId id="644" r:id="rId7"/>
    <p:sldId id="645" r:id="rId8"/>
    <p:sldId id="646" r:id="rId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/>
        <a:ea typeface="ＭＳ Ｐゴシック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/>
        <a:ea typeface="ＭＳ Ｐゴシック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/>
        <a:ea typeface="ＭＳ Ｐゴシック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/>
        <a:ea typeface="ＭＳ Ｐゴシック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/>
        <a:ea typeface="ＭＳ Ｐゴシック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4D5D76-889A-4C1B-862E-C7A97EE964FA}" v="8" dt="2023-06-08T18:07:55.684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4" autoAdjust="0"/>
    <p:restoredTop sz="83639" autoAdjust="0"/>
  </p:normalViewPr>
  <p:slideViewPr>
    <p:cSldViewPr snapToGrid="0">
      <p:cViewPr varScale="1">
        <p:scale>
          <a:sx n="68" d="100"/>
          <a:sy n="68" d="100"/>
        </p:scale>
        <p:origin x="931" y="53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3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won o hwang" userId="9e01780f946e1363" providerId="LiveId" clId="{B54D5D76-889A-4C1B-862E-C7A97EE964FA}"/>
    <pc:docChg chg="undo custSel addSld delSld modSld">
      <pc:chgData name="kwon o hwang" userId="9e01780f946e1363" providerId="LiveId" clId="{B54D5D76-889A-4C1B-862E-C7A97EE964FA}" dt="2023-06-12T18:54:16.014" v="1918" actId="47"/>
      <pc:docMkLst>
        <pc:docMk/>
      </pc:docMkLst>
      <pc:sldChg chg="modSp mod">
        <pc:chgData name="kwon o hwang" userId="9e01780f946e1363" providerId="LiveId" clId="{B54D5D76-889A-4C1B-862E-C7A97EE964FA}" dt="2023-06-12T18:53:30.319" v="1917" actId="20577"/>
        <pc:sldMkLst>
          <pc:docMk/>
          <pc:sldMk cId="0" sldId="574"/>
        </pc:sldMkLst>
        <pc:spChg chg="mod">
          <ac:chgData name="kwon o hwang" userId="9e01780f946e1363" providerId="LiveId" clId="{B54D5D76-889A-4C1B-862E-C7A97EE964FA}" dt="2023-06-12T18:53:30.319" v="1917" actId="20577"/>
          <ac:spMkLst>
            <pc:docMk/>
            <pc:sldMk cId="0" sldId="574"/>
            <ac:spMk id="2" creationId="{00000000-0000-0000-0000-000000000000}"/>
          </ac:spMkLst>
        </pc:spChg>
      </pc:sldChg>
      <pc:sldChg chg="modSp mod">
        <pc:chgData name="kwon o hwang" userId="9e01780f946e1363" providerId="LiveId" clId="{B54D5D76-889A-4C1B-862E-C7A97EE964FA}" dt="2023-06-08T17:33:11.031" v="125" actId="20577"/>
        <pc:sldMkLst>
          <pc:docMk/>
          <pc:sldMk cId="2735933210" sldId="613"/>
        </pc:sldMkLst>
        <pc:spChg chg="mod">
          <ac:chgData name="kwon o hwang" userId="9e01780f946e1363" providerId="LiveId" clId="{B54D5D76-889A-4C1B-862E-C7A97EE964FA}" dt="2023-06-08T17:33:11.031" v="125" actId="20577"/>
          <ac:spMkLst>
            <pc:docMk/>
            <pc:sldMk cId="2735933210" sldId="613"/>
            <ac:spMk id="2" creationId="{00000000-0000-0000-0000-000000000000}"/>
          </ac:spMkLst>
        </pc:spChg>
      </pc:sldChg>
      <pc:sldChg chg="addSp delSp modSp mod">
        <pc:chgData name="kwon o hwang" userId="9e01780f946e1363" providerId="LiveId" clId="{B54D5D76-889A-4C1B-862E-C7A97EE964FA}" dt="2023-06-08T17:42:48.432" v="318" actId="1076"/>
        <pc:sldMkLst>
          <pc:docMk/>
          <pc:sldMk cId="4114512567" sldId="635"/>
        </pc:sldMkLst>
        <pc:spChg chg="mod">
          <ac:chgData name="kwon o hwang" userId="9e01780f946e1363" providerId="LiveId" clId="{B54D5D76-889A-4C1B-862E-C7A97EE964FA}" dt="2023-06-08T17:41:13.132" v="233" actId="571"/>
          <ac:spMkLst>
            <pc:docMk/>
            <pc:sldMk cId="4114512567" sldId="635"/>
            <ac:spMk id="2" creationId="{E5478EED-89F0-B890-133D-629FB03042A1}"/>
          </ac:spMkLst>
        </pc:spChg>
        <pc:spChg chg="mod">
          <ac:chgData name="kwon o hwang" userId="9e01780f946e1363" providerId="LiveId" clId="{B54D5D76-889A-4C1B-862E-C7A97EE964FA}" dt="2023-06-08T17:42:37.361" v="317" actId="20577"/>
          <ac:spMkLst>
            <pc:docMk/>
            <pc:sldMk cId="4114512567" sldId="635"/>
            <ac:spMk id="3" creationId="{00000000-0000-0000-0000-000000000000}"/>
          </ac:spMkLst>
        </pc:spChg>
        <pc:spChg chg="mod">
          <ac:chgData name="kwon o hwang" userId="9e01780f946e1363" providerId="LiveId" clId="{B54D5D76-889A-4C1B-862E-C7A97EE964FA}" dt="2023-06-08T17:40:05.470" v="219" actId="1076"/>
          <ac:spMkLst>
            <pc:docMk/>
            <pc:sldMk cId="4114512567" sldId="635"/>
            <ac:spMk id="5" creationId="{A3938EAC-F070-119B-007B-B7CBDD431F2C}"/>
          </ac:spMkLst>
        </pc:spChg>
        <pc:spChg chg="del">
          <ac:chgData name="kwon o hwang" userId="9e01780f946e1363" providerId="LiveId" clId="{B54D5D76-889A-4C1B-862E-C7A97EE964FA}" dt="2023-06-08T17:39:03.983" v="195" actId="478"/>
          <ac:spMkLst>
            <pc:docMk/>
            <pc:sldMk cId="4114512567" sldId="635"/>
            <ac:spMk id="6" creationId="{6EA13435-D011-3469-4474-BCAEF336C75E}"/>
          </ac:spMkLst>
        </pc:spChg>
        <pc:spChg chg="mod">
          <ac:chgData name="kwon o hwang" userId="9e01780f946e1363" providerId="LiveId" clId="{B54D5D76-889A-4C1B-862E-C7A97EE964FA}" dt="2023-06-08T17:41:13.132" v="233" actId="571"/>
          <ac:spMkLst>
            <pc:docMk/>
            <pc:sldMk cId="4114512567" sldId="635"/>
            <ac:spMk id="7" creationId="{B55DB76B-A49D-4CF0-E356-0064194E3B41}"/>
          </ac:spMkLst>
        </pc:spChg>
        <pc:spChg chg="mod">
          <ac:chgData name="kwon o hwang" userId="9e01780f946e1363" providerId="LiveId" clId="{B54D5D76-889A-4C1B-862E-C7A97EE964FA}" dt="2023-06-08T17:41:33.859" v="282" actId="14100"/>
          <ac:spMkLst>
            <pc:docMk/>
            <pc:sldMk cId="4114512567" sldId="635"/>
            <ac:spMk id="8" creationId="{9B263D24-6DC7-5A88-7D7D-64A8932D5DD0}"/>
          </ac:spMkLst>
        </pc:spChg>
        <pc:spChg chg="mod">
          <ac:chgData name="kwon o hwang" userId="9e01780f946e1363" providerId="LiveId" clId="{B54D5D76-889A-4C1B-862E-C7A97EE964FA}" dt="2023-06-08T17:41:13.132" v="233" actId="571"/>
          <ac:spMkLst>
            <pc:docMk/>
            <pc:sldMk cId="4114512567" sldId="635"/>
            <ac:spMk id="9" creationId="{8AC3B8CC-505B-A1B8-AE78-0E8D7E657454}"/>
          </ac:spMkLst>
        </pc:spChg>
        <pc:spChg chg="mod">
          <ac:chgData name="kwon o hwang" userId="9e01780f946e1363" providerId="LiveId" clId="{B54D5D76-889A-4C1B-862E-C7A97EE964FA}" dt="2023-06-08T17:41:13.132" v="233" actId="571"/>
          <ac:spMkLst>
            <pc:docMk/>
            <pc:sldMk cId="4114512567" sldId="635"/>
            <ac:spMk id="10" creationId="{29085F49-2E30-8FAD-8361-882A7F3A6F0A}"/>
          </ac:spMkLst>
        </pc:spChg>
        <pc:spChg chg="del">
          <ac:chgData name="kwon o hwang" userId="9e01780f946e1363" providerId="LiveId" clId="{B54D5D76-889A-4C1B-862E-C7A97EE964FA}" dt="2023-06-08T17:40:55.294" v="230" actId="478"/>
          <ac:spMkLst>
            <pc:docMk/>
            <pc:sldMk cId="4114512567" sldId="635"/>
            <ac:spMk id="11" creationId="{8ABEFEC4-711A-0D20-75BF-632A978ACB36}"/>
          </ac:spMkLst>
        </pc:spChg>
        <pc:spChg chg="mod">
          <ac:chgData name="kwon o hwang" userId="9e01780f946e1363" providerId="LiveId" clId="{B54D5D76-889A-4C1B-862E-C7A97EE964FA}" dt="2023-06-08T17:41:13.132" v="233" actId="571"/>
          <ac:spMkLst>
            <pc:docMk/>
            <pc:sldMk cId="4114512567" sldId="635"/>
            <ac:spMk id="12" creationId="{F32264F7-2D1B-EAA9-4B74-C2FEDC7DA675}"/>
          </ac:spMkLst>
        </pc:spChg>
        <pc:spChg chg="mod">
          <ac:chgData name="kwon o hwang" userId="9e01780f946e1363" providerId="LiveId" clId="{B54D5D76-889A-4C1B-862E-C7A97EE964FA}" dt="2023-06-08T17:41:13.132" v="233" actId="571"/>
          <ac:spMkLst>
            <pc:docMk/>
            <pc:sldMk cId="4114512567" sldId="635"/>
            <ac:spMk id="13" creationId="{78E37D54-673C-C5B9-1588-555E1DDF5CDD}"/>
          </ac:spMkLst>
        </pc:spChg>
        <pc:spChg chg="add mod">
          <ac:chgData name="kwon o hwang" userId="9e01780f946e1363" providerId="LiveId" clId="{B54D5D76-889A-4C1B-862E-C7A97EE964FA}" dt="2023-06-08T17:41:28.801" v="281" actId="14100"/>
          <ac:spMkLst>
            <pc:docMk/>
            <pc:sldMk cId="4114512567" sldId="635"/>
            <ac:spMk id="17" creationId="{1AF32DCA-A62D-3EFC-5CCE-26F231EA3073}"/>
          </ac:spMkLst>
        </pc:spChg>
        <pc:spChg chg="mod">
          <ac:chgData name="kwon o hwang" userId="9e01780f946e1363" providerId="LiveId" clId="{B54D5D76-889A-4C1B-862E-C7A97EE964FA}" dt="2023-06-08T17:42:09.783" v="304" actId="1076"/>
          <ac:spMkLst>
            <pc:docMk/>
            <pc:sldMk cId="4114512567" sldId="635"/>
            <ac:spMk id="23" creationId="{1B20E3C4-4095-F591-A9ED-229808E747C0}"/>
          </ac:spMkLst>
        </pc:spChg>
        <pc:spChg chg="mod">
          <ac:chgData name="kwon o hwang" userId="9e01780f946e1363" providerId="LiveId" clId="{B54D5D76-889A-4C1B-862E-C7A97EE964FA}" dt="2023-06-08T17:42:48.432" v="318" actId="1076"/>
          <ac:spMkLst>
            <pc:docMk/>
            <pc:sldMk cId="4114512567" sldId="635"/>
            <ac:spMk id="25" creationId="{78B6002A-9D14-3CD0-1C5C-ACA073463DB2}"/>
          </ac:spMkLst>
        </pc:spChg>
        <pc:spChg chg="del mod">
          <ac:chgData name="kwon o hwang" userId="9e01780f946e1363" providerId="LiveId" clId="{B54D5D76-889A-4C1B-862E-C7A97EE964FA}" dt="2023-06-08T17:42:17.110" v="306" actId="478"/>
          <ac:spMkLst>
            <pc:docMk/>
            <pc:sldMk cId="4114512567" sldId="635"/>
            <ac:spMk id="37" creationId="{2CAE6235-422C-57EE-11B9-6BE5DF434E53}"/>
          </ac:spMkLst>
        </pc:spChg>
        <pc:spChg chg="mod">
          <ac:chgData name="kwon o hwang" userId="9e01780f946e1363" providerId="LiveId" clId="{B54D5D76-889A-4C1B-862E-C7A97EE964FA}" dt="2023-06-08T17:40:05.470" v="219" actId="1076"/>
          <ac:spMkLst>
            <pc:docMk/>
            <pc:sldMk cId="4114512567" sldId="635"/>
            <ac:spMk id="38" creationId="{6309A9BD-20CF-B8C8-3EE2-17EDA4F44044}"/>
          </ac:spMkLst>
        </pc:spChg>
        <pc:grpChg chg="mod">
          <ac:chgData name="kwon o hwang" userId="9e01780f946e1363" providerId="LiveId" clId="{B54D5D76-889A-4C1B-862E-C7A97EE964FA}" dt="2023-06-08T17:42:29.556" v="308" actId="1076"/>
          <ac:grpSpMkLst>
            <pc:docMk/>
            <pc:sldMk cId="4114512567" sldId="635"/>
            <ac:grpSpMk id="24" creationId="{3374DB3D-B214-A47B-5498-2901DFDCC110}"/>
          </ac:grpSpMkLst>
        </pc:grpChg>
        <pc:cxnChg chg="add mod">
          <ac:chgData name="kwon o hwang" userId="9e01780f946e1363" providerId="LiveId" clId="{B54D5D76-889A-4C1B-862E-C7A97EE964FA}" dt="2023-06-08T17:41:06.344" v="232" actId="571"/>
          <ac:cxnSpMkLst>
            <pc:docMk/>
            <pc:sldMk cId="4114512567" sldId="635"/>
            <ac:cxnSpMk id="16" creationId="{F24F772C-8716-0757-E768-4CEF69757886}"/>
          </ac:cxnSpMkLst>
        </pc:cxnChg>
        <pc:cxnChg chg="mod">
          <ac:chgData name="kwon o hwang" userId="9e01780f946e1363" providerId="LiveId" clId="{B54D5D76-889A-4C1B-862E-C7A97EE964FA}" dt="2023-06-08T17:42:02.727" v="303" actId="14100"/>
          <ac:cxnSpMkLst>
            <pc:docMk/>
            <pc:sldMk cId="4114512567" sldId="635"/>
            <ac:cxnSpMk id="20" creationId="{5287ED06-2C5D-2D12-7C6C-01007A22174A}"/>
          </ac:cxnSpMkLst>
        </pc:cxnChg>
        <pc:cxnChg chg="mod">
          <ac:chgData name="kwon o hwang" userId="9e01780f946e1363" providerId="LiveId" clId="{B54D5D76-889A-4C1B-862E-C7A97EE964FA}" dt="2023-06-08T17:40:05.470" v="219" actId="1076"/>
          <ac:cxnSpMkLst>
            <pc:docMk/>
            <pc:sldMk cId="4114512567" sldId="635"/>
            <ac:cxnSpMk id="27" creationId="{882A096B-953D-6C19-5372-72704B039407}"/>
          </ac:cxnSpMkLst>
        </pc:cxnChg>
        <pc:cxnChg chg="mod">
          <ac:chgData name="kwon o hwang" userId="9e01780f946e1363" providerId="LiveId" clId="{B54D5D76-889A-4C1B-862E-C7A97EE964FA}" dt="2023-06-08T17:40:05.470" v="219" actId="1076"/>
          <ac:cxnSpMkLst>
            <pc:docMk/>
            <pc:sldMk cId="4114512567" sldId="635"/>
            <ac:cxnSpMk id="31" creationId="{5E76ECF8-22E5-80AF-2916-C951B2ECD8EB}"/>
          </ac:cxnSpMkLst>
        </pc:cxnChg>
        <pc:cxnChg chg="mod">
          <ac:chgData name="kwon o hwang" userId="9e01780f946e1363" providerId="LiveId" clId="{B54D5D76-889A-4C1B-862E-C7A97EE964FA}" dt="2023-06-08T17:42:29.556" v="308" actId="1076"/>
          <ac:cxnSpMkLst>
            <pc:docMk/>
            <pc:sldMk cId="4114512567" sldId="635"/>
            <ac:cxnSpMk id="34" creationId="{29E7C8B4-64CD-9CBB-C315-E9E8F265E3A2}"/>
          </ac:cxnSpMkLst>
        </pc:cxnChg>
        <pc:cxnChg chg="mod">
          <ac:chgData name="kwon o hwang" userId="9e01780f946e1363" providerId="LiveId" clId="{B54D5D76-889A-4C1B-862E-C7A97EE964FA}" dt="2023-06-08T17:40:05.470" v="219" actId="1076"/>
          <ac:cxnSpMkLst>
            <pc:docMk/>
            <pc:sldMk cId="4114512567" sldId="635"/>
            <ac:cxnSpMk id="40" creationId="{381080A9-2FCB-040C-0AD4-88AB5471A9CB}"/>
          </ac:cxnSpMkLst>
        </pc:cxnChg>
        <pc:cxnChg chg="mod">
          <ac:chgData name="kwon o hwang" userId="9e01780f946e1363" providerId="LiveId" clId="{B54D5D76-889A-4C1B-862E-C7A97EE964FA}" dt="2023-06-08T17:40:05.470" v="219" actId="1076"/>
          <ac:cxnSpMkLst>
            <pc:docMk/>
            <pc:sldMk cId="4114512567" sldId="635"/>
            <ac:cxnSpMk id="43" creationId="{05D617C5-1BEE-AFB7-8274-BDC36DCA7F43}"/>
          </ac:cxnSpMkLst>
        </pc:cxnChg>
      </pc:sldChg>
      <pc:sldChg chg="del">
        <pc:chgData name="kwon o hwang" userId="9e01780f946e1363" providerId="LiveId" clId="{B54D5D76-889A-4C1B-862E-C7A97EE964FA}" dt="2023-06-12T18:54:16.014" v="1918" actId="47"/>
        <pc:sldMkLst>
          <pc:docMk/>
          <pc:sldMk cId="2703243872" sldId="636"/>
        </pc:sldMkLst>
      </pc:sldChg>
      <pc:sldChg chg="del">
        <pc:chgData name="kwon o hwang" userId="9e01780f946e1363" providerId="LiveId" clId="{B54D5D76-889A-4C1B-862E-C7A97EE964FA}" dt="2023-06-12T18:54:16.014" v="1918" actId="47"/>
        <pc:sldMkLst>
          <pc:docMk/>
          <pc:sldMk cId="2668208034" sldId="637"/>
        </pc:sldMkLst>
      </pc:sldChg>
      <pc:sldChg chg="del">
        <pc:chgData name="kwon o hwang" userId="9e01780f946e1363" providerId="LiveId" clId="{B54D5D76-889A-4C1B-862E-C7A97EE964FA}" dt="2023-06-12T18:54:16.014" v="1918" actId="47"/>
        <pc:sldMkLst>
          <pc:docMk/>
          <pc:sldMk cId="1437640584" sldId="638"/>
        </pc:sldMkLst>
      </pc:sldChg>
      <pc:sldChg chg="del">
        <pc:chgData name="kwon o hwang" userId="9e01780f946e1363" providerId="LiveId" clId="{B54D5D76-889A-4C1B-862E-C7A97EE964FA}" dt="2023-06-12T18:54:16.014" v="1918" actId="47"/>
        <pc:sldMkLst>
          <pc:docMk/>
          <pc:sldMk cId="3243939165" sldId="640"/>
        </pc:sldMkLst>
      </pc:sldChg>
      <pc:sldChg chg="del">
        <pc:chgData name="kwon o hwang" userId="9e01780f946e1363" providerId="LiveId" clId="{B54D5D76-889A-4C1B-862E-C7A97EE964FA}" dt="2023-06-12T18:54:16.014" v="1918" actId="47"/>
        <pc:sldMkLst>
          <pc:docMk/>
          <pc:sldMk cId="1610307617" sldId="641"/>
        </pc:sldMkLst>
      </pc:sldChg>
      <pc:sldChg chg="addSp delSp modSp add mod">
        <pc:chgData name="kwon o hwang" userId="9e01780f946e1363" providerId="LiveId" clId="{B54D5D76-889A-4C1B-862E-C7A97EE964FA}" dt="2023-06-08T17:51:47.872" v="953" actId="1076"/>
        <pc:sldMkLst>
          <pc:docMk/>
          <pc:sldMk cId="1314629137" sldId="642"/>
        </pc:sldMkLst>
        <pc:spChg chg="mod">
          <ac:chgData name="kwon o hwang" userId="9e01780f946e1363" providerId="LiveId" clId="{B54D5D76-889A-4C1B-862E-C7A97EE964FA}" dt="2023-06-08T17:43:32.370" v="379" actId="20577"/>
          <ac:spMkLst>
            <pc:docMk/>
            <pc:sldMk cId="1314629137" sldId="642"/>
            <ac:spMk id="3" creationId="{00000000-0000-0000-0000-000000000000}"/>
          </ac:spMkLst>
        </pc:spChg>
        <pc:spChg chg="del">
          <ac:chgData name="kwon o hwang" userId="9e01780f946e1363" providerId="LiveId" clId="{B54D5D76-889A-4C1B-862E-C7A97EE964FA}" dt="2023-06-08T17:43:49.348" v="397" actId="478"/>
          <ac:spMkLst>
            <pc:docMk/>
            <pc:sldMk cId="1314629137" sldId="642"/>
            <ac:spMk id="5" creationId="{A3938EAC-F070-119B-007B-B7CBDD431F2C}"/>
          </ac:spMkLst>
        </pc:spChg>
        <pc:spChg chg="add mod">
          <ac:chgData name="kwon o hwang" userId="9e01780f946e1363" providerId="LiveId" clId="{B54D5D76-889A-4C1B-862E-C7A97EE964FA}" dt="2023-06-08T17:51:40.868" v="952" actId="20577"/>
          <ac:spMkLst>
            <pc:docMk/>
            <pc:sldMk cId="1314629137" sldId="642"/>
            <ac:spMk id="6" creationId="{A6207B35-0340-12A4-6988-544FD03DE64A}"/>
          </ac:spMkLst>
        </pc:spChg>
        <pc:spChg chg="add mod">
          <ac:chgData name="kwon o hwang" userId="9e01780f946e1363" providerId="LiveId" clId="{B54D5D76-889A-4C1B-862E-C7A97EE964FA}" dt="2023-06-08T17:51:47.872" v="953" actId="1076"/>
          <ac:spMkLst>
            <pc:docMk/>
            <pc:sldMk cId="1314629137" sldId="642"/>
            <ac:spMk id="19" creationId="{F6D44BAE-B8F8-D486-D3DF-3319F6B5B39E}"/>
          </ac:spMkLst>
        </pc:spChg>
        <pc:spChg chg="mod">
          <ac:chgData name="kwon o hwang" userId="9e01780f946e1363" providerId="LiveId" clId="{B54D5D76-889A-4C1B-862E-C7A97EE964FA}" dt="2023-06-08T17:43:55.410" v="399" actId="6549"/>
          <ac:spMkLst>
            <pc:docMk/>
            <pc:sldMk cId="1314629137" sldId="642"/>
            <ac:spMk id="25" creationId="{78B6002A-9D14-3CD0-1C5C-ACA073463DB2}"/>
          </ac:spMkLst>
        </pc:spChg>
        <pc:spChg chg="del">
          <ac:chgData name="kwon o hwang" userId="9e01780f946e1363" providerId="LiveId" clId="{B54D5D76-889A-4C1B-862E-C7A97EE964FA}" dt="2023-06-08T17:43:52.200" v="398" actId="478"/>
          <ac:spMkLst>
            <pc:docMk/>
            <pc:sldMk cId="1314629137" sldId="642"/>
            <ac:spMk id="38" creationId="{6309A9BD-20CF-B8C8-3EE2-17EDA4F44044}"/>
          </ac:spMkLst>
        </pc:spChg>
        <pc:grpChg chg="del">
          <ac:chgData name="kwon o hwang" userId="9e01780f946e1363" providerId="LiveId" clId="{B54D5D76-889A-4C1B-862E-C7A97EE964FA}" dt="2023-06-08T17:43:52.200" v="398" actId="478"/>
          <ac:grpSpMkLst>
            <pc:docMk/>
            <pc:sldMk cId="1314629137" sldId="642"/>
            <ac:grpSpMk id="24" creationId="{3374DB3D-B214-A47B-5498-2901DFDCC110}"/>
          </ac:grpSpMkLst>
        </pc:grpChg>
        <pc:picChg chg="add mod">
          <ac:chgData name="kwon o hwang" userId="9e01780f946e1363" providerId="LiveId" clId="{B54D5D76-889A-4C1B-862E-C7A97EE964FA}" dt="2023-06-08T17:49:26.161" v="783" actId="1076"/>
          <ac:picMkLst>
            <pc:docMk/>
            <pc:sldMk cId="1314629137" sldId="642"/>
            <ac:picMk id="14" creationId="{E9DF373F-1E1E-3469-9DF3-EF3C98C3DCC0}"/>
          </ac:picMkLst>
        </pc:picChg>
        <pc:picChg chg="add mod">
          <ac:chgData name="kwon o hwang" userId="9e01780f946e1363" providerId="LiveId" clId="{B54D5D76-889A-4C1B-862E-C7A97EE964FA}" dt="2023-06-08T17:49:26.161" v="783" actId="1076"/>
          <ac:picMkLst>
            <pc:docMk/>
            <pc:sldMk cId="1314629137" sldId="642"/>
            <ac:picMk id="18" creationId="{A486CA49-FBF7-43F1-C15F-DD2513FC9D0B}"/>
          </ac:picMkLst>
        </pc:picChg>
        <pc:cxnChg chg="del">
          <ac:chgData name="kwon o hwang" userId="9e01780f946e1363" providerId="LiveId" clId="{B54D5D76-889A-4C1B-862E-C7A97EE964FA}" dt="2023-06-08T17:43:52.200" v="398" actId="478"/>
          <ac:cxnSpMkLst>
            <pc:docMk/>
            <pc:sldMk cId="1314629137" sldId="642"/>
            <ac:cxnSpMk id="16" creationId="{F24F772C-8716-0757-E768-4CEF69757886}"/>
          </ac:cxnSpMkLst>
        </pc:cxnChg>
        <pc:cxnChg chg="mod">
          <ac:chgData name="kwon o hwang" userId="9e01780f946e1363" providerId="LiveId" clId="{B54D5D76-889A-4C1B-862E-C7A97EE964FA}" dt="2023-06-08T17:43:52.200" v="398" actId="478"/>
          <ac:cxnSpMkLst>
            <pc:docMk/>
            <pc:sldMk cId="1314629137" sldId="642"/>
            <ac:cxnSpMk id="20" creationId="{5287ED06-2C5D-2D12-7C6C-01007A22174A}"/>
          </ac:cxnSpMkLst>
        </pc:cxnChg>
        <pc:cxnChg chg="del">
          <ac:chgData name="kwon o hwang" userId="9e01780f946e1363" providerId="LiveId" clId="{B54D5D76-889A-4C1B-862E-C7A97EE964FA}" dt="2023-06-08T17:43:52.200" v="398" actId="478"/>
          <ac:cxnSpMkLst>
            <pc:docMk/>
            <pc:sldMk cId="1314629137" sldId="642"/>
            <ac:cxnSpMk id="27" creationId="{882A096B-953D-6C19-5372-72704B039407}"/>
          </ac:cxnSpMkLst>
        </pc:cxnChg>
        <pc:cxnChg chg="del">
          <ac:chgData name="kwon o hwang" userId="9e01780f946e1363" providerId="LiveId" clId="{B54D5D76-889A-4C1B-862E-C7A97EE964FA}" dt="2023-06-08T17:43:52.200" v="398" actId="478"/>
          <ac:cxnSpMkLst>
            <pc:docMk/>
            <pc:sldMk cId="1314629137" sldId="642"/>
            <ac:cxnSpMk id="31" creationId="{5E76ECF8-22E5-80AF-2916-C951B2ECD8EB}"/>
          </ac:cxnSpMkLst>
        </pc:cxnChg>
        <pc:cxnChg chg="del mod">
          <ac:chgData name="kwon o hwang" userId="9e01780f946e1363" providerId="LiveId" clId="{B54D5D76-889A-4C1B-862E-C7A97EE964FA}" dt="2023-06-08T17:43:52.200" v="398" actId="478"/>
          <ac:cxnSpMkLst>
            <pc:docMk/>
            <pc:sldMk cId="1314629137" sldId="642"/>
            <ac:cxnSpMk id="34" creationId="{29E7C8B4-64CD-9CBB-C315-E9E8F265E3A2}"/>
          </ac:cxnSpMkLst>
        </pc:cxnChg>
        <pc:cxnChg chg="del mod">
          <ac:chgData name="kwon o hwang" userId="9e01780f946e1363" providerId="LiveId" clId="{B54D5D76-889A-4C1B-862E-C7A97EE964FA}" dt="2023-06-08T17:43:52.200" v="398" actId="478"/>
          <ac:cxnSpMkLst>
            <pc:docMk/>
            <pc:sldMk cId="1314629137" sldId="642"/>
            <ac:cxnSpMk id="40" creationId="{381080A9-2FCB-040C-0AD4-88AB5471A9CB}"/>
          </ac:cxnSpMkLst>
        </pc:cxnChg>
        <pc:cxnChg chg="del mod">
          <ac:chgData name="kwon o hwang" userId="9e01780f946e1363" providerId="LiveId" clId="{B54D5D76-889A-4C1B-862E-C7A97EE964FA}" dt="2023-06-08T17:43:52.200" v="398" actId="478"/>
          <ac:cxnSpMkLst>
            <pc:docMk/>
            <pc:sldMk cId="1314629137" sldId="642"/>
            <ac:cxnSpMk id="43" creationId="{05D617C5-1BEE-AFB7-8274-BDC36DCA7F43}"/>
          </ac:cxnSpMkLst>
        </pc:cxnChg>
      </pc:sldChg>
      <pc:sldChg chg="delSp modSp add mod">
        <pc:chgData name="kwon o hwang" userId="9e01780f946e1363" providerId="LiveId" clId="{B54D5D76-889A-4C1B-862E-C7A97EE964FA}" dt="2023-06-08T18:00:51.931" v="1621" actId="20577"/>
        <pc:sldMkLst>
          <pc:docMk/>
          <pc:sldMk cId="667025008" sldId="643"/>
        </pc:sldMkLst>
        <pc:spChg chg="mod">
          <ac:chgData name="kwon o hwang" userId="9e01780f946e1363" providerId="LiveId" clId="{B54D5D76-889A-4C1B-862E-C7A97EE964FA}" dt="2023-06-08T17:52:22.976" v="967" actId="20577"/>
          <ac:spMkLst>
            <pc:docMk/>
            <pc:sldMk cId="667025008" sldId="643"/>
            <ac:spMk id="3" creationId="{00000000-0000-0000-0000-000000000000}"/>
          </ac:spMkLst>
        </pc:spChg>
        <pc:spChg chg="mod">
          <ac:chgData name="kwon o hwang" userId="9e01780f946e1363" providerId="LiveId" clId="{B54D5D76-889A-4C1B-862E-C7A97EE964FA}" dt="2023-06-08T18:00:51.931" v="1621" actId="20577"/>
          <ac:spMkLst>
            <pc:docMk/>
            <pc:sldMk cId="667025008" sldId="643"/>
            <ac:spMk id="6" creationId="{A6207B35-0340-12A4-6988-544FD03DE64A}"/>
          </ac:spMkLst>
        </pc:spChg>
        <pc:spChg chg="del">
          <ac:chgData name="kwon o hwang" userId="9e01780f946e1363" providerId="LiveId" clId="{B54D5D76-889A-4C1B-862E-C7A97EE964FA}" dt="2023-06-08T17:53:46.174" v="1100" actId="478"/>
          <ac:spMkLst>
            <pc:docMk/>
            <pc:sldMk cId="667025008" sldId="643"/>
            <ac:spMk id="19" creationId="{F6D44BAE-B8F8-D486-D3DF-3319F6B5B39E}"/>
          </ac:spMkLst>
        </pc:spChg>
        <pc:picChg chg="del">
          <ac:chgData name="kwon o hwang" userId="9e01780f946e1363" providerId="LiveId" clId="{B54D5D76-889A-4C1B-862E-C7A97EE964FA}" dt="2023-06-08T17:53:44.606" v="1098" actId="478"/>
          <ac:picMkLst>
            <pc:docMk/>
            <pc:sldMk cId="667025008" sldId="643"/>
            <ac:picMk id="14" creationId="{E9DF373F-1E1E-3469-9DF3-EF3C98C3DCC0}"/>
          </ac:picMkLst>
        </pc:picChg>
        <pc:picChg chg="del">
          <ac:chgData name="kwon o hwang" userId="9e01780f946e1363" providerId="LiveId" clId="{B54D5D76-889A-4C1B-862E-C7A97EE964FA}" dt="2023-06-08T17:53:44.998" v="1099" actId="478"/>
          <ac:picMkLst>
            <pc:docMk/>
            <pc:sldMk cId="667025008" sldId="643"/>
            <ac:picMk id="18" creationId="{A486CA49-FBF7-43F1-C15F-DD2513FC9D0B}"/>
          </ac:picMkLst>
        </pc:picChg>
      </pc:sldChg>
      <pc:sldChg chg="addSp delSp modSp add mod">
        <pc:chgData name="kwon o hwang" userId="9e01780f946e1363" providerId="LiveId" clId="{B54D5D76-889A-4C1B-862E-C7A97EE964FA}" dt="2023-06-08T18:05:47.158" v="1823" actId="478"/>
        <pc:sldMkLst>
          <pc:docMk/>
          <pc:sldMk cId="464984048" sldId="644"/>
        </pc:sldMkLst>
        <pc:spChg chg="mod">
          <ac:chgData name="kwon o hwang" userId="9e01780f946e1363" providerId="LiveId" clId="{B54D5D76-889A-4C1B-862E-C7A97EE964FA}" dt="2023-06-08T18:01:24.727" v="1672" actId="20577"/>
          <ac:spMkLst>
            <pc:docMk/>
            <pc:sldMk cId="464984048" sldId="644"/>
            <ac:spMk id="3" creationId="{00000000-0000-0000-0000-000000000000}"/>
          </ac:spMkLst>
        </pc:spChg>
        <pc:spChg chg="mod">
          <ac:chgData name="kwon o hwang" userId="9e01780f946e1363" providerId="LiveId" clId="{B54D5D76-889A-4C1B-862E-C7A97EE964FA}" dt="2023-06-08T18:03:02.506" v="1818" actId="20577"/>
          <ac:spMkLst>
            <pc:docMk/>
            <pc:sldMk cId="464984048" sldId="644"/>
            <ac:spMk id="6" creationId="{A6207B35-0340-12A4-6988-544FD03DE64A}"/>
          </ac:spMkLst>
        </pc:spChg>
        <pc:picChg chg="add mod">
          <ac:chgData name="kwon o hwang" userId="9e01780f946e1363" providerId="LiveId" clId="{B54D5D76-889A-4C1B-862E-C7A97EE964FA}" dt="2023-06-08T18:03:07.001" v="1821" actId="14100"/>
          <ac:picMkLst>
            <pc:docMk/>
            <pc:sldMk cId="464984048" sldId="644"/>
            <ac:picMk id="4" creationId="{088A7E58-C6A3-F352-3A60-0BC28EB25176}"/>
          </ac:picMkLst>
        </pc:picChg>
        <pc:picChg chg="add del">
          <ac:chgData name="kwon o hwang" userId="9e01780f946e1363" providerId="LiveId" clId="{B54D5D76-889A-4C1B-862E-C7A97EE964FA}" dt="2023-06-08T18:05:47.158" v="1823" actId="478"/>
          <ac:picMkLst>
            <pc:docMk/>
            <pc:sldMk cId="464984048" sldId="644"/>
            <ac:picMk id="7" creationId="{111A42E6-7741-3D41-2A2E-AEA2A0514BDD}"/>
          </ac:picMkLst>
        </pc:picChg>
      </pc:sldChg>
      <pc:sldChg chg="modSp add mod">
        <pc:chgData name="kwon o hwang" userId="9e01780f946e1363" providerId="LiveId" clId="{B54D5D76-889A-4C1B-862E-C7A97EE964FA}" dt="2023-06-08T18:05:58.516" v="1847" actId="20577"/>
        <pc:sldMkLst>
          <pc:docMk/>
          <pc:sldMk cId="2652540399" sldId="645"/>
        </pc:sldMkLst>
        <pc:spChg chg="mod">
          <ac:chgData name="kwon o hwang" userId="9e01780f946e1363" providerId="LiveId" clId="{B54D5D76-889A-4C1B-862E-C7A97EE964FA}" dt="2023-06-08T18:05:58.516" v="1847" actId="20577"/>
          <ac:spMkLst>
            <pc:docMk/>
            <pc:sldMk cId="2652540399" sldId="645"/>
            <ac:spMk id="3" creationId="{00000000-0000-0000-0000-000000000000}"/>
          </ac:spMkLst>
        </pc:spChg>
      </pc:sldChg>
      <pc:sldChg chg="modSp add mod">
        <pc:chgData name="kwon o hwang" userId="9e01780f946e1363" providerId="LiveId" clId="{B54D5D76-889A-4C1B-862E-C7A97EE964FA}" dt="2023-06-08T18:08:30.769" v="1915" actId="20577"/>
        <pc:sldMkLst>
          <pc:docMk/>
          <pc:sldMk cId="4245134503" sldId="646"/>
        </pc:sldMkLst>
        <pc:spChg chg="mod">
          <ac:chgData name="kwon o hwang" userId="9e01780f946e1363" providerId="LiveId" clId="{B54D5D76-889A-4C1B-862E-C7A97EE964FA}" dt="2023-06-08T18:08:30.769" v="1915" actId="20577"/>
          <ac:spMkLst>
            <pc:docMk/>
            <pc:sldMk cId="4245134503" sldId="64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1"/>
            <a:ext cx="3178866" cy="470551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816" tIns="47408" rIns="94816" bIns="47408" anchor="t" anchorCtr="0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136335" y="1"/>
            <a:ext cx="3178865" cy="470551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816" tIns="47408" rIns="94816" bIns="47408" anchor="t" anchorCtr="0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130650"/>
            <a:ext cx="3178866" cy="470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816" tIns="47408" rIns="94816" bIns="47408" anchor="b" anchorCtr="0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4136335" y="9130650"/>
            <a:ext cx="3178865" cy="470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4816" tIns="47408" rIns="94816" bIns="47408" anchor="b" anchorCtr="0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972F1B26-DECD-41ED-AD78-E45F27AB97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168927" cy="4803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6616" tIns="48307" rIns="96616" bIns="48307" anchor="t" anchorCtr="0">
            <a:prstTxWarp prst="textNoShape">
              <a:avLst/>
            </a:prstTxWarp>
          </a:bodyPr>
          <a:lstStyle>
            <a:lvl1pPr defTabSz="966621">
              <a:defRPr sz="11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146275" y="0"/>
            <a:ext cx="3168926" cy="4803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6616" tIns="48307" rIns="96616" bIns="48307" anchor="t" anchorCtr="0">
            <a:prstTxWarp prst="textNoShape">
              <a:avLst/>
            </a:prstTxWarp>
          </a:bodyPr>
          <a:lstStyle>
            <a:lvl1pPr algn="r" defTabSz="966621">
              <a:defRPr sz="11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75693" y="4561226"/>
            <a:ext cx="5363817" cy="43202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6616" tIns="48307" rIns="96616" bIns="48307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120813"/>
            <a:ext cx="3168927" cy="4803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6616" tIns="48307" rIns="96616" bIns="48307" anchor="b" anchorCtr="0">
            <a:prstTxWarp prst="textNoShape">
              <a:avLst/>
            </a:prstTxWarp>
          </a:bodyPr>
          <a:lstStyle>
            <a:lvl1pPr defTabSz="966621">
              <a:defRPr sz="11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6275" y="9120813"/>
            <a:ext cx="3168926" cy="4803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6616" tIns="48307" rIns="96616" bIns="48307" anchor="b" anchorCtr="0">
            <a:prstTxWarp prst="textNoShape">
              <a:avLst/>
            </a:prstTxWarp>
          </a:bodyPr>
          <a:lstStyle>
            <a:lvl1pPr algn="r" defTabSz="966621">
              <a:defRPr sz="1100"/>
            </a:lvl1pPr>
          </a:lstStyle>
          <a:p>
            <a:pPr>
              <a:defRPr/>
            </a:pPr>
            <a:fld id="{A6E9A276-2B14-42AC-884B-EC73CBBF17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MS PGothic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MS PGothic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MS PGothic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Hi, for those who do not remember my name, I am </a:t>
            </a:r>
            <a:r>
              <a:rPr lang="en-US" dirty="0" err="1"/>
              <a:t>Ohwang</a:t>
            </a:r>
            <a:r>
              <a:rPr lang="en-US" dirty="0"/>
              <a:t>. </a:t>
            </a:r>
          </a:p>
          <a:p>
            <a:r>
              <a:rPr lang="en-US" dirty="0"/>
              <a:t>I am glad to see you again. </a:t>
            </a:r>
          </a:p>
          <a:p>
            <a:r>
              <a:rPr lang="en-US" dirty="0"/>
              <a:t>I am excited to finally kick off this project.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E9A276-2B14-42AC-884B-EC73CBBF17F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2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Today, I want to discuss briefly about the research motivation and scheme. </a:t>
            </a:r>
          </a:p>
          <a:p>
            <a:r>
              <a:rPr lang="en-US" dirty="0"/>
              <a:t>Then, I will share my progress so far in the machine learning and neural networks. </a:t>
            </a:r>
          </a:p>
          <a:p>
            <a:r>
              <a:rPr lang="en-US" dirty="0"/>
              <a:t>I am absolutely new to the machine learning, and I just started to learn.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E9A276-2B14-42AC-884B-EC73CBBF17F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75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of all, the end goal of the project is analyzing the sentiment toward the nuclear power using NLP, based on the posts in the social media. </a:t>
            </a:r>
          </a:p>
          <a:p>
            <a:r>
              <a:rPr lang="en-US" dirty="0"/>
              <a:t>In purely engineering point of view, the input will be natural language from the social media and the output will be classified sentiments, for example good or bad. </a:t>
            </a:r>
          </a:p>
          <a:p>
            <a:endParaRPr lang="en-US" dirty="0"/>
          </a:p>
          <a:p>
            <a:r>
              <a:rPr lang="en-US" dirty="0"/>
              <a:t>First thing we need to do is collecting the data. </a:t>
            </a:r>
          </a:p>
          <a:p>
            <a:r>
              <a:rPr lang="en-US" dirty="0"/>
              <a:t>Once we establish the data pipeline, we can establish the base model and train with training dataset.  </a:t>
            </a:r>
          </a:p>
          <a:p>
            <a:r>
              <a:rPr lang="en-US" dirty="0"/>
              <a:t>Then, we can assess the performance of the model based on the accuracy of the classification. </a:t>
            </a:r>
          </a:p>
          <a:p>
            <a:r>
              <a:rPr lang="en-US" dirty="0"/>
              <a:t>We will iterate this process until the model hits the target accuracy, which is above 90%.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E9A276-2B14-42AC-884B-EC73CBBF17F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95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of all, the end goal of the project is analyzing the sentiment toward the nuclear power using NLP, based on the posts in the social media. </a:t>
            </a:r>
          </a:p>
          <a:p>
            <a:r>
              <a:rPr lang="en-US" dirty="0"/>
              <a:t>In purely engineering point of view, the input will be natural language from the social media and the output will be classified sentiments, for example good or bad. </a:t>
            </a:r>
          </a:p>
          <a:p>
            <a:endParaRPr lang="en-US" dirty="0"/>
          </a:p>
          <a:p>
            <a:r>
              <a:rPr lang="en-US" dirty="0"/>
              <a:t>First thing we need to do is collecting the data. </a:t>
            </a:r>
          </a:p>
          <a:p>
            <a:r>
              <a:rPr lang="en-US" dirty="0"/>
              <a:t>Once we establish the data pipeline, we can establish the base model and train with training dataset.  </a:t>
            </a:r>
          </a:p>
          <a:p>
            <a:r>
              <a:rPr lang="en-US" dirty="0"/>
              <a:t>Then, we can assess the performance of the model based on the accuracy of the classification. </a:t>
            </a:r>
          </a:p>
          <a:p>
            <a:r>
              <a:rPr lang="en-US" dirty="0"/>
              <a:t>We will iterate this process until the model hits the target accuracy, which is above 90%.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E9A276-2B14-42AC-884B-EC73CBBF17F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60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of all, the end goal of the project is analyzing the sentiment toward the nuclear power using NLP, based on the posts in the social media. </a:t>
            </a:r>
          </a:p>
          <a:p>
            <a:r>
              <a:rPr lang="en-US" dirty="0"/>
              <a:t>In purely engineering point of view, the input will be natural language from the social media and the output will be classified sentiments, for example good or bad. </a:t>
            </a:r>
          </a:p>
          <a:p>
            <a:endParaRPr lang="en-US" dirty="0"/>
          </a:p>
          <a:p>
            <a:r>
              <a:rPr lang="en-US" dirty="0"/>
              <a:t>First thing we need to do is collecting the data. </a:t>
            </a:r>
          </a:p>
          <a:p>
            <a:r>
              <a:rPr lang="en-US" dirty="0"/>
              <a:t>Once we establish the data pipeline, we can establish the base model and train with training dataset.  </a:t>
            </a:r>
          </a:p>
          <a:p>
            <a:r>
              <a:rPr lang="en-US" dirty="0"/>
              <a:t>Then, we can assess the performance of the model based on the accuracy of the classification. </a:t>
            </a:r>
          </a:p>
          <a:p>
            <a:r>
              <a:rPr lang="en-US" dirty="0"/>
              <a:t>We will iterate this process until the model hits the target accuracy, which is above 90%.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E9A276-2B14-42AC-884B-EC73CBBF17F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23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of all, the end goal of the project is analyzing the sentiment toward the nuclear power using NLP, based on the posts in the social media. </a:t>
            </a:r>
          </a:p>
          <a:p>
            <a:r>
              <a:rPr lang="en-US" dirty="0"/>
              <a:t>In purely engineering point of view, the input will be natural language from the social media and the output will be classified sentiments, for example good or bad. </a:t>
            </a:r>
          </a:p>
          <a:p>
            <a:endParaRPr lang="en-US" dirty="0"/>
          </a:p>
          <a:p>
            <a:r>
              <a:rPr lang="en-US" dirty="0"/>
              <a:t>First thing we need to do is collecting the data. </a:t>
            </a:r>
          </a:p>
          <a:p>
            <a:r>
              <a:rPr lang="en-US" dirty="0"/>
              <a:t>Once we establish the data pipeline, we can establish the base model and train with training dataset.  </a:t>
            </a:r>
          </a:p>
          <a:p>
            <a:r>
              <a:rPr lang="en-US" dirty="0"/>
              <a:t>Then, we can assess the performance of the model based on the accuracy of the classification. </a:t>
            </a:r>
          </a:p>
          <a:p>
            <a:r>
              <a:rPr lang="en-US" dirty="0"/>
              <a:t>We will iterate this process until the model hits the target accuracy, which is above 90%.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E9A276-2B14-42AC-884B-EC73CBBF17F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19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of all, the end goal of the project is analyzing the sentiment toward the nuclear power using NLP, based on the posts in the social media. </a:t>
            </a:r>
          </a:p>
          <a:p>
            <a:r>
              <a:rPr lang="en-US" dirty="0"/>
              <a:t>In purely engineering point of view, the input will be natural language from the social media and the output will be classified sentiments, for example good or bad. </a:t>
            </a:r>
          </a:p>
          <a:p>
            <a:endParaRPr lang="en-US" dirty="0"/>
          </a:p>
          <a:p>
            <a:r>
              <a:rPr lang="en-US" dirty="0"/>
              <a:t>First thing we need to do is collecting the data. </a:t>
            </a:r>
          </a:p>
          <a:p>
            <a:r>
              <a:rPr lang="en-US" dirty="0"/>
              <a:t>Once we establish the data pipeline, we can establish the base model and train with training dataset.  </a:t>
            </a:r>
          </a:p>
          <a:p>
            <a:r>
              <a:rPr lang="en-US" dirty="0"/>
              <a:t>Then, we can assess the performance of the model based on the accuracy of the classification. </a:t>
            </a:r>
          </a:p>
          <a:p>
            <a:r>
              <a:rPr lang="en-US" dirty="0"/>
              <a:t>We will iterate this process until the model hits the target accuracy, which is above 90%.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E9A276-2B14-42AC-884B-EC73CBBF17F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94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of all, the end goal of the project is analyzing the sentiment toward the nuclear power using NLP, based on the posts in the social media. </a:t>
            </a:r>
          </a:p>
          <a:p>
            <a:r>
              <a:rPr lang="en-US" dirty="0"/>
              <a:t>In purely engineering point of view, the input will be natural language from the social media and the output will be classified sentiments, for example good or bad. </a:t>
            </a:r>
          </a:p>
          <a:p>
            <a:endParaRPr lang="en-US" dirty="0"/>
          </a:p>
          <a:p>
            <a:r>
              <a:rPr lang="en-US" dirty="0"/>
              <a:t>First thing we need to do is collecting the data. </a:t>
            </a:r>
          </a:p>
          <a:p>
            <a:r>
              <a:rPr lang="en-US" dirty="0"/>
              <a:t>Once we establish the data pipeline, we can establish the base model and train with training dataset.  </a:t>
            </a:r>
          </a:p>
          <a:p>
            <a:r>
              <a:rPr lang="en-US" dirty="0"/>
              <a:t>Then, we can assess the performance of the model based on the accuracy of the classification. </a:t>
            </a:r>
          </a:p>
          <a:p>
            <a:r>
              <a:rPr lang="en-US" dirty="0"/>
              <a:t>We will iterate this process until the model hits the target accuracy, which is above 90%.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E9A276-2B14-42AC-884B-EC73CBBF17F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40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9477" y="2524375"/>
            <a:ext cx="6858000" cy="544765"/>
          </a:xfrm>
          <a:prstGeom prst="rect">
            <a:avLst/>
          </a:prstGeom>
        </p:spPr>
        <p:txBody>
          <a:bodyPr anchor="b"/>
          <a:lstStyle>
            <a:lvl1pPr algn="r">
              <a:defRPr sz="3600" b="1" baseline="0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9477" y="3112673"/>
            <a:ext cx="6858000" cy="44332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500" baseline="0">
                <a:solidFill>
                  <a:schemeClr val="bg1">
                    <a:lumMod val="50000"/>
                  </a:schemeClr>
                </a:solidFill>
              </a:defRPr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35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en-US"/>
              <a:t>Presenter 1, Presenter 2, Presenter 3, etc…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89477" y="3555999"/>
            <a:ext cx="68580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4C7E60D-03EA-4D13-AE32-EF0D96B78AA5}" type="datetime4">
              <a:rPr lang="en-US" sz="1350" smtClean="0">
                <a:solidFill>
                  <a:schemeClr val="bg1">
                    <a:lumMod val="50000"/>
                  </a:schemeClr>
                </a:solidFill>
              </a:rPr>
              <a:pPr algn="r"/>
              <a:t>June 13, 2023</a:t>
            </a:fld>
            <a:endParaRPr lang="en-US" sz="13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15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9A5E045-577A-4FBD-9F4A-FC8DB490F3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1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671241" y="2093032"/>
            <a:ext cx="5801518" cy="535531"/>
          </a:xfr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3200" dirty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64097" y="2890229"/>
            <a:ext cx="5815806" cy="451530"/>
          </a:xfrm>
          <a:ln w="12700"/>
        </p:spPr>
        <p:txBody>
          <a:bodyPr/>
          <a:lstStyle>
            <a:lvl1pPr marL="0" indent="0" algn="ctr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Font typeface="Wingdings" pitchFamily="27" charset="2"/>
              <a:buNone/>
              <a:defRPr sz="28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143000" y="4869047"/>
            <a:ext cx="68580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fld id="{B4C7E60D-03EA-4D13-AE32-EF0D96B78AA5}" type="datetime4">
              <a:rPr lang="en-US" sz="2400" b="0" cap="none" spc="0" smtClean="0">
                <a:ln>
                  <a:noFill/>
                </a:ln>
                <a:solidFill>
                  <a:schemeClr val="bg1"/>
                </a:solidFill>
                <a:effectLst/>
              </a:rPr>
              <a:pPr algn="ctr"/>
              <a:t>June 13, 2023</a:t>
            </a:fld>
            <a:endParaRPr lang="en-US" sz="2400" b="0" cap="none" spc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56556870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874567"/>
            <a:ext cx="8416925" cy="1628138"/>
          </a:xfrm>
          <a:prstGeom prst="rect">
            <a:avLst/>
          </a:prstGeom>
        </p:spPr>
        <p:txBody>
          <a:bodyPr/>
          <a:lstStyle>
            <a:lvl1pPr marL="347663" indent="-347663">
              <a:buClr>
                <a:srgbClr val="C00000"/>
              </a:buClr>
              <a:defRPr sz="2000" baseline="0"/>
            </a:lvl1pPr>
            <a:lvl2pPr>
              <a:buClr>
                <a:srgbClr val="C00000"/>
              </a:buClr>
              <a:defRPr sz="1800" baseline="0"/>
            </a:lvl2pPr>
            <a:lvl3pPr>
              <a:buClr>
                <a:srgbClr val="C00000"/>
              </a:buClr>
              <a:defRPr sz="1600" baseline="0"/>
            </a:lvl3pPr>
            <a:lvl4pPr>
              <a:buClr>
                <a:srgbClr val="C00000"/>
              </a:buClr>
              <a:defRPr sz="1500" baseline="0"/>
            </a:lvl4pPr>
            <a:lvl5pPr>
              <a:buClr>
                <a:srgbClr val="C00000"/>
              </a:buClr>
              <a:defRPr sz="14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9">
            <a:extLst>
              <a:ext uri="{FF2B5EF4-FFF2-40B4-BE49-F238E27FC236}">
                <a16:creationId xmlns:a16="http://schemas.microsoft.com/office/drawing/2014/main" id="{40AF3E8A-F870-42AD-9BA0-427B02CBEB9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43400" y="6446432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45FE0E5A-A608-420A-8CA0-9B4B009E4183}" type="slidenum">
              <a:rPr lang="en-US" sz="1400" b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>
                <a:defRPr/>
              </a:pPr>
              <a:t>‹#›</a:t>
            </a:fld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330200"/>
            <a:ext cx="8450263" cy="40626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406265"/>
          </a:xfrm>
        </p:spPr>
        <p:txBody>
          <a:bodyPr/>
          <a:lstStyle>
            <a:lvl1pPr algn="l">
              <a:defRPr sz="2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400175"/>
            <a:ext cx="3890963" cy="2037481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defRPr sz="22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600"/>
            </a:lvl4pPr>
            <a:lvl5pPr>
              <a:buClr>
                <a:srgbClr val="C00000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9438" y="1400175"/>
            <a:ext cx="3892550" cy="2074414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defRPr sz="2200"/>
            </a:lvl1pPr>
            <a:lvl2pPr>
              <a:buClr>
                <a:srgbClr val="C00000"/>
              </a:buClr>
              <a:defRPr sz="2000"/>
            </a:lvl2pPr>
            <a:lvl3pPr>
              <a:buClr>
                <a:srgbClr val="C00000"/>
              </a:buClr>
              <a:defRPr sz="1800"/>
            </a:lvl3pPr>
            <a:lvl4pPr>
              <a:buClr>
                <a:srgbClr val="C00000"/>
              </a:buClr>
              <a:defRPr sz="1800"/>
            </a:lvl4pPr>
            <a:lvl5pPr>
              <a:buClr>
                <a:srgbClr val="C00000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39725" y="330200"/>
            <a:ext cx="8450263" cy="40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7369" y="6111400"/>
            <a:ext cx="9052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8E6B2AA6-7579-41A6-8291-2454539AB75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9" y="6137100"/>
            <a:ext cx="1796483" cy="689447"/>
          </a:xfrm>
          <a:prstGeom prst="rect">
            <a:avLst/>
          </a:prstGeom>
          <a:ln>
            <a:noFill/>
          </a:ln>
        </p:spPr>
      </p:pic>
      <p:pic>
        <p:nvPicPr>
          <p:cNvPr id="21" name="Picture 20"/>
          <p:cNvPicPr/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352" y="6131857"/>
            <a:ext cx="1023620" cy="694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55" r:id="rId2"/>
    <p:sldLayoutId id="2147484152" r:id="rId3"/>
    <p:sldLayoutId id="2147484153" r:id="rId4"/>
    <p:sldLayoutId id="2147484154" r:id="rId5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2600" b="1" i="0" baseline="0" dirty="0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chemeClr val="accent2"/>
          </a:solidFill>
          <a:effectLst>
            <a:outerShdw blurRad="38100" dist="38100" dir="2700000" algn="tl">
              <a:srgbClr val="DDDDDD"/>
            </a:outerShdw>
          </a:effectLst>
          <a:latin typeface="Arial" pitchFamily="27" charset="0"/>
        </a:defRPr>
      </a:lvl9pPr>
    </p:titleStyle>
    <p:bodyStyle>
      <a:lvl1pPr marL="282575" indent="-282575" algn="l" rtl="0" eaLnBrk="0" fontAlgn="base" hangingPunct="0">
        <a:spcBef>
          <a:spcPct val="10000"/>
        </a:spcBef>
        <a:spcAft>
          <a:spcPct val="10000"/>
        </a:spcAft>
        <a:buClr>
          <a:srgbClr val="800000"/>
        </a:buClr>
        <a:buFont typeface="Wingdings" charset="2"/>
        <a:buChar char="n"/>
        <a:defRPr sz="2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685800" indent="-288925" algn="l" rtl="0" eaLnBrk="0" fontAlgn="base" hangingPunct="0">
        <a:spcBef>
          <a:spcPct val="10000"/>
        </a:spcBef>
        <a:spcAft>
          <a:spcPct val="10000"/>
        </a:spcAft>
        <a:buClr>
          <a:srgbClr val="80000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ＭＳ Ｐゴシック" pitchFamily="27" charset="-128"/>
        </a:defRPr>
      </a:lvl2pPr>
      <a:lvl3pPr marL="968375" indent="-168275" algn="l" rtl="0" eaLnBrk="0" fontAlgn="base" hangingPunct="0">
        <a:spcBef>
          <a:spcPct val="10000"/>
        </a:spcBef>
        <a:spcAft>
          <a:spcPct val="10000"/>
        </a:spcAft>
        <a:buClr>
          <a:srgbClr val="800000"/>
        </a:buClr>
        <a:buFont typeface="Times" charset="0"/>
        <a:buChar char="•"/>
        <a:defRPr sz="1800" i="1">
          <a:solidFill>
            <a:schemeClr val="tx1"/>
          </a:solidFill>
          <a:latin typeface="+mn-lt"/>
          <a:ea typeface="ＭＳ Ｐゴシック" pitchFamily="27" charset="-128"/>
        </a:defRPr>
      </a:lvl3pPr>
      <a:lvl4pPr marL="1363663" indent="-280988" algn="l" rtl="0" eaLnBrk="0" fontAlgn="base" hangingPunct="0">
        <a:spcBef>
          <a:spcPct val="10000"/>
        </a:spcBef>
        <a:spcAft>
          <a:spcPct val="10000"/>
        </a:spcAft>
        <a:buClr>
          <a:srgbClr val="800000"/>
        </a:buClr>
        <a:buFont typeface="Times" charset="0"/>
        <a:buChar char="–"/>
        <a:defRPr sz="1600">
          <a:solidFill>
            <a:schemeClr val="tx1"/>
          </a:solidFill>
          <a:latin typeface="+mn-lt"/>
          <a:ea typeface="ＭＳ Ｐゴシック" pitchFamily="27" charset="-128"/>
        </a:defRPr>
      </a:lvl4pPr>
      <a:lvl5pPr marL="1652588" indent="-174625" algn="l" rtl="0" eaLnBrk="0" fontAlgn="base" hangingPunct="0">
        <a:spcBef>
          <a:spcPct val="10000"/>
        </a:spcBef>
        <a:spcAft>
          <a:spcPct val="10000"/>
        </a:spcAft>
        <a:buClr>
          <a:srgbClr val="800000"/>
        </a:buClr>
        <a:buFont typeface="Times" charset="0"/>
        <a:buChar char="•"/>
        <a:defRPr sz="1400" i="1">
          <a:solidFill>
            <a:schemeClr val="tx1"/>
          </a:solidFill>
          <a:latin typeface="+mn-lt"/>
          <a:ea typeface="ＭＳ Ｐゴシック" pitchFamily="27" charset="-128"/>
        </a:defRPr>
      </a:lvl5pPr>
      <a:lvl6pPr marL="2109788" indent="-174625" algn="l" rtl="0" eaLnBrk="0" fontAlgn="base" hangingPunct="0">
        <a:spcBef>
          <a:spcPct val="10000"/>
        </a:spcBef>
        <a:spcAft>
          <a:spcPct val="10000"/>
        </a:spcAft>
        <a:buClr>
          <a:srgbClr val="800000"/>
        </a:buClr>
        <a:buFont typeface="Times" pitchFamily="27" charset="0"/>
        <a:buChar char="•"/>
        <a:defRPr i="1">
          <a:solidFill>
            <a:schemeClr val="tx1"/>
          </a:solidFill>
          <a:latin typeface="+mn-lt"/>
          <a:ea typeface="ＭＳ Ｐゴシック" pitchFamily="27" charset="-128"/>
        </a:defRPr>
      </a:lvl6pPr>
      <a:lvl7pPr marL="2566988" indent="-174625" algn="l" rtl="0" eaLnBrk="0" fontAlgn="base" hangingPunct="0">
        <a:spcBef>
          <a:spcPct val="10000"/>
        </a:spcBef>
        <a:spcAft>
          <a:spcPct val="10000"/>
        </a:spcAft>
        <a:buClr>
          <a:srgbClr val="800000"/>
        </a:buClr>
        <a:buFont typeface="Times" pitchFamily="27" charset="0"/>
        <a:buChar char="•"/>
        <a:defRPr i="1">
          <a:solidFill>
            <a:schemeClr val="tx1"/>
          </a:solidFill>
          <a:latin typeface="+mn-lt"/>
          <a:ea typeface="ＭＳ Ｐゴシック" pitchFamily="27" charset="-128"/>
        </a:defRPr>
      </a:lvl7pPr>
      <a:lvl8pPr marL="3024188" indent="-174625" algn="l" rtl="0" eaLnBrk="0" fontAlgn="base" hangingPunct="0">
        <a:spcBef>
          <a:spcPct val="10000"/>
        </a:spcBef>
        <a:spcAft>
          <a:spcPct val="10000"/>
        </a:spcAft>
        <a:buClr>
          <a:srgbClr val="800000"/>
        </a:buClr>
        <a:buFont typeface="Times" pitchFamily="27" charset="0"/>
        <a:buChar char="•"/>
        <a:defRPr i="1">
          <a:solidFill>
            <a:schemeClr val="tx1"/>
          </a:solidFill>
          <a:latin typeface="+mn-lt"/>
          <a:ea typeface="ＭＳ Ｐゴシック" pitchFamily="27" charset="-128"/>
        </a:defRPr>
      </a:lvl8pPr>
      <a:lvl9pPr marL="3481388" indent="-174625" algn="l" rtl="0" eaLnBrk="0" fontAlgn="base" hangingPunct="0">
        <a:spcBef>
          <a:spcPct val="10000"/>
        </a:spcBef>
        <a:spcAft>
          <a:spcPct val="10000"/>
        </a:spcAft>
        <a:buClr>
          <a:srgbClr val="800000"/>
        </a:buClr>
        <a:buFont typeface="Times" pitchFamily="27" charset="0"/>
        <a:buChar char="•"/>
        <a:defRPr i="1">
          <a:solidFill>
            <a:schemeClr val="tx1"/>
          </a:solidFill>
          <a:latin typeface="+mn-lt"/>
          <a:ea typeface="ＭＳ Ｐゴシック" pitchFamily="2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0" y="1883482"/>
            <a:ext cx="8925791" cy="739754"/>
          </a:xfrm>
        </p:spPr>
        <p:txBody>
          <a:bodyPr/>
          <a:lstStyle/>
          <a:p>
            <a:pPr lvl="0">
              <a:lnSpc>
                <a:spcPct val="150000"/>
              </a:lnSpc>
              <a:defRPr/>
            </a:pPr>
            <a:r>
              <a:rPr lang="en-US" altLang="ko-KR" dirty="0"/>
              <a:t>Progress updates</a:t>
            </a: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1671241" y="3931771"/>
            <a:ext cx="5801518" cy="524024"/>
          </a:xfrm>
          <a:prstGeom prst="rect">
            <a:avLst/>
          </a:prstGeom>
          <a:noFill/>
          <a:ln w="12700">
            <a:noFill/>
            <a:miter/>
          </a:ln>
          <a:effectLst/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lvl="0" indent="0" algn="ctr" rtl="0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200" b="1" i="0" u="none" strike="noStrike" kern="0" cap="none" spc="0" normalizeH="0" baseline="0" dirty="0">
                <a:solidFill>
                  <a:schemeClr val="bg1"/>
                </a:solidFill>
                <a:effectLst/>
                <a:latin typeface="+mj-lt"/>
                <a:ea typeface="MS PGothic"/>
                <a:cs typeface="MS PGothic"/>
              </a:rPr>
              <a:t>O Hwang Kwon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6075" y="874567"/>
            <a:ext cx="8416925" cy="2181672"/>
          </a:xfrm>
        </p:spPr>
        <p:txBody>
          <a:bodyPr lIns="91440" tIns="45720" rIns="91440" bIns="45720" anchor="t"/>
          <a:lstStyle/>
          <a:p>
            <a:pPr marL="347345" marR="0" lvl="0" indent="-347345" algn="l" defTabSz="914400" rtl="0" eaLnBrk="0" fontAlgn="base" latinLnBrk="0" hangingPunct="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SzTx/>
              <a:buFont typeface="Wingdings" charset="2"/>
              <a:buChar char="n"/>
              <a:tabLst/>
              <a:defRPr/>
            </a:pPr>
            <a:r>
              <a:rPr lang="en-US" altLang="ko-KR" dirty="0">
                <a:solidFill>
                  <a:srgbClr val="131313"/>
                </a:solidFill>
                <a:latin typeface="Arial"/>
                <a:ea typeface="ＭＳ Ｐゴシック"/>
              </a:rPr>
              <a:t>Current status </a:t>
            </a:r>
          </a:p>
          <a:p>
            <a:pPr marL="347345" marR="0" lvl="0" indent="-347345" algn="l" defTabSz="914400" rtl="0" eaLnBrk="0" fontAlgn="base" latinLnBrk="0" hangingPunct="0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SzTx/>
              <a:buFont typeface="Wingdings" charset="2"/>
              <a:buChar char="n"/>
              <a:tabLst/>
              <a:defRPr/>
            </a:pPr>
            <a:r>
              <a:rPr lang="en-US" altLang="ko-KR" dirty="0">
                <a:solidFill>
                  <a:srgbClr val="131313"/>
                </a:solidFill>
                <a:latin typeface="Arial"/>
                <a:ea typeface="ＭＳ Ｐゴシック"/>
              </a:rPr>
              <a:t>Active Learning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400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73593321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9725" y="330200"/>
            <a:ext cx="8450263" cy="378565"/>
          </a:xfrm>
        </p:spPr>
        <p:txBody>
          <a:bodyPr/>
          <a:lstStyle/>
          <a:p>
            <a:pPr lvl="0">
              <a:defRPr/>
            </a:pPr>
            <a:r>
              <a:rPr lang="en-US" altLang="ko-KR" sz="2400" dirty="0"/>
              <a:t>Research Workflow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3938EAC-F070-119B-007B-B7CBDD431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092" y="940932"/>
            <a:ext cx="5342891" cy="822151"/>
          </a:xfrm>
          <a:ln>
            <a:solidFill>
              <a:schemeClr val="tx1"/>
            </a:solidFill>
          </a:ln>
        </p:spPr>
        <p:txBody>
          <a:bodyPr/>
          <a:lstStyle/>
          <a:p>
            <a:pPr marL="457200" indent="-457200">
              <a:buAutoNum type="arabicParenR"/>
            </a:pPr>
            <a:r>
              <a:rPr lang="en-US" sz="1200" u="sng" dirty="0">
                <a:solidFill>
                  <a:srgbClr val="0070C0"/>
                </a:solidFill>
              </a:rPr>
              <a:t>Supervised ML – What we are going to implement on the project.</a:t>
            </a:r>
          </a:p>
          <a:p>
            <a:pPr marL="457200" indent="-457200">
              <a:buAutoNum type="arabicParenR"/>
            </a:pPr>
            <a:r>
              <a:rPr lang="en-US" sz="1200" dirty="0"/>
              <a:t>Unsupervised ML</a:t>
            </a:r>
          </a:p>
          <a:p>
            <a:pPr marL="457200" indent="-457200">
              <a:buAutoNum type="arabicParenR"/>
            </a:pPr>
            <a:r>
              <a:rPr lang="en-US" sz="1200" dirty="0"/>
              <a:t>Reinforced ML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374DB3D-B214-A47B-5498-2901DFDCC110}"/>
              </a:ext>
            </a:extLst>
          </p:cNvPr>
          <p:cNvGrpSpPr/>
          <p:nvPr/>
        </p:nvGrpSpPr>
        <p:grpSpPr>
          <a:xfrm>
            <a:off x="35582" y="2466825"/>
            <a:ext cx="8608998" cy="969461"/>
            <a:chOff x="113686" y="3211169"/>
            <a:chExt cx="8608998" cy="96946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5DB76B-A49D-4CF0-E356-0064194E3B41}"/>
                </a:ext>
              </a:extLst>
            </p:cNvPr>
            <p:cNvSpPr txBox="1"/>
            <p:nvPr/>
          </p:nvSpPr>
          <p:spPr>
            <a:xfrm>
              <a:off x="113686" y="3211169"/>
              <a:ext cx="1562100" cy="33855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Data Mining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263D24-6DC7-5A88-7D7D-64A8932D5DD0}"/>
                </a:ext>
              </a:extLst>
            </p:cNvPr>
            <p:cNvSpPr txBox="1"/>
            <p:nvPr/>
          </p:nvSpPr>
          <p:spPr>
            <a:xfrm>
              <a:off x="3529132" y="3211169"/>
              <a:ext cx="1035723" cy="33855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Model</a:t>
              </a:r>
              <a:endParaRPr lang="en-US" sz="1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C3B8CC-505B-A1B8-AE78-0E8D7E657454}"/>
                </a:ext>
              </a:extLst>
            </p:cNvPr>
            <p:cNvSpPr txBox="1"/>
            <p:nvPr/>
          </p:nvSpPr>
          <p:spPr>
            <a:xfrm>
              <a:off x="5091233" y="3223260"/>
              <a:ext cx="1562100" cy="33855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Test</a:t>
              </a:r>
              <a:endParaRPr lang="en-US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085F49-2E30-8FAD-8361-882A7F3A6F0A}"/>
                </a:ext>
              </a:extLst>
            </p:cNvPr>
            <p:cNvSpPr txBox="1"/>
            <p:nvPr/>
          </p:nvSpPr>
          <p:spPr>
            <a:xfrm>
              <a:off x="7160584" y="3245778"/>
              <a:ext cx="1562100" cy="33855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Assessment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2264F7-2D1B-EAA9-4B74-C2FEDC7DA675}"/>
                </a:ext>
              </a:extLst>
            </p:cNvPr>
            <p:cNvSpPr txBox="1"/>
            <p:nvPr/>
          </p:nvSpPr>
          <p:spPr>
            <a:xfrm>
              <a:off x="2264094" y="3712833"/>
              <a:ext cx="2044064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E37D54-673C-C5B9-1588-555E1DDF5CDD}"/>
                </a:ext>
              </a:extLst>
            </p:cNvPr>
            <p:cNvSpPr txBox="1"/>
            <p:nvPr/>
          </p:nvSpPr>
          <p:spPr>
            <a:xfrm>
              <a:off x="4323874" y="3872853"/>
              <a:ext cx="2044064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287ED06-2C5D-2D12-7C6C-01007A22174A}"/>
                </a:ext>
              </a:extLst>
            </p:cNvPr>
            <p:cNvCxnSpPr>
              <a:cxnSpLocks/>
              <a:stCxn id="10" idx="2"/>
              <a:endCxn id="8" idx="2"/>
            </p:cNvCxnSpPr>
            <p:nvPr/>
          </p:nvCxnSpPr>
          <p:spPr>
            <a:xfrm rot="5400000" flipH="1">
              <a:off x="5977009" y="1619708"/>
              <a:ext cx="34609" cy="3894640"/>
            </a:xfrm>
            <a:prstGeom prst="bentConnector3">
              <a:avLst>
                <a:gd name="adj1" fmla="val -66052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w="med" len="med"/>
              <a:tailEnd type="triangle"/>
            </a:ln>
            <a:effectLst/>
          </p:spPr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20E3C4-4095-F591-A9ED-229808E747C0}"/>
                </a:ext>
              </a:extLst>
            </p:cNvPr>
            <p:cNvSpPr txBox="1"/>
            <p:nvPr/>
          </p:nvSpPr>
          <p:spPr>
            <a:xfrm>
              <a:off x="5302255" y="3866149"/>
              <a:ext cx="1140056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Modification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5478EED-89F0-B890-133D-629FB03042A1}"/>
                </a:ext>
              </a:extLst>
            </p:cNvPr>
            <p:cNvSpPr txBox="1"/>
            <p:nvPr/>
          </p:nvSpPr>
          <p:spPr>
            <a:xfrm>
              <a:off x="2193132" y="3863029"/>
              <a:ext cx="2044064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F32DCA-A62D-3EFC-5CCE-26F231EA3073}"/>
                </a:ext>
              </a:extLst>
            </p:cNvPr>
            <p:cNvSpPr txBox="1"/>
            <p:nvPr/>
          </p:nvSpPr>
          <p:spPr>
            <a:xfrm>
              <a:off x="1931199" y="3211169"/>
              <a:ext cx="986785" cy="33855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Labeling</a:t>
              </a:r>
            </a:p>
          </p:txBody>
        </p:sp>
      </p:grpSp>
      <p:sp>
        <p:nvSpPr>
          <p:cNvPr id="25" name="내용 개체 틀 4">
            <a:extLst>
              <a:ext uri="{FF2B5EF4-FFF2-40B4-BE49-F238E27FC236}">
                <a16:creationId xmlns:a16="http://schemas.microsoft.com/office/drawing/2014/main" id="{78B6002A-9D14-3CD0-1C5C-ACA073463DB2}"/>
              </a:ext>
            </a:extLst>
          </p:cNvPr>
          <p:cNvSpPr txBox="1">
            <a:spLocks/>
          </p:cNvSpPr>
          <p:nvPr/>
        </p:nvSpPr>
        <p:spPr>
          <a:xfrm>
            <a:off x="0" y="839386"/>
            <a:ext cx="8416925" cy="391683"/>
          </a:xfrm>
          <a:prstGeom prst="rect">
            <a:avLst/>
          </a:prstGeom>
        </p:spPr>
        <p:txBody>
          <a:bodyPr/>
          <a:lstStyle>
            <a:lvl1pPr marL="347663" indent="-347663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Wingdings" charset="2"/>
              <a:buChar char="n"/>
              <a:defRPr sz="2000" baseline="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Arial" charset="0"/>
              <a:buChar char="–"/>
              <a:defRPr sz="18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6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–"/>
              <a:defRPr sz="15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4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9pPr>
          </a:lstStyle>
          <a:p>
            <a:r>
              <a:rPr lang="en-US" kern="0" dirty="0"/>
              <a:t>Flow Chart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82A096B-953D-6C19-5372-72704B039407}"/>
              </a:ext>
            </a:extLst>
          </p:cNvPr>
          <p:cNvCxnSpPr>
            <a:cxnSpLocks/>
          </p:cNvCxnSpPr>
          <p:nvPr/>
        </p:nvCxnSpPr>
        <p:spPr>
          <a:xfrm>
            <a:off x="4491676" y="2656735"/>
            <a:ext cx="535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type="triangle"/>
          </a:ln>
          <a:effectLst/>
        </p:spPr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E76ECF8-22E5-80AF-2916-C951B2ECD8EB}"/>
              </a:ext>
            </a:extLst>
          </p:cNvPr>
          <p:cNvCxnSpPr>
            <a:cxnSpLocks/>
          </p:cNvCxnSpPr>
          <p:nvPr/>
        </p:nvCxnSpPr>
        <p:spPr>
          <a:xfrm>
            <a:off x="6589556" y="2656735"/>
            <a:ext cx="4929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type="triangle"/>
          </a:ln>
          <a:effectLst/>
        </p:spPr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9E7C8B4-64CD-9CBB-C315-E9E8F265E3A2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>
            <a:off x="2839880" y="2636102"/>
            <a:ext cx="6111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type="triangle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309A9BD-20CF-B8C8-3EE2-17EDA4F44044}"/>
              </a:ext>
            </a:extLst>
          </p:cNvPr>
          <p:cNvSpPr txBox="1"/>
          <p:nvPr/>
        </p:nvSpPr>
        <p:spPr>
          <a:xfrm>
            <a:off x="3855165" y="2069995"/>
            <a:ext cx="1819515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Neural Network</a:t>
            </a:r>
            <a:endParaRPr lang="en-US" sz="16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81080A9-2FCB-040C-0AD4-88AB5471A9C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4764923" y="2408549"/>
            <a:ext cx="5835" cy="2481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type="triangle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5D617C5-1BEE-AFB7-8274-BDC36DCA7F43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flipV="1">
            <a:off x="4764923" y="1763083"/>
            <a:ext cx="2065615" cy="3069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type="triangle"/>
          </a:ln>
          <a:effectLst/>
        </p:spPr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24F772C-8716-0757-E768-4CEF69757886}"/>
              </a:ext>
            </a:extLst>
          </p:cNvPr>
          <p:cNvCxnSpPr>
            <a:cxnSpLocks/>
          </p:cNvCxnSpPr>
          <p:nvPr/>
        </p:nvCxnSpPr>
        <p:spPr>
          <a:xfrm>
            <a:off x="1597682" y="2627696"/>
            <a:ext cx="2625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1451256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9725" y="330200"/>
            <a:ext cx="8450263" cy="378565"/>
          </a:xfrm>
        </p:spPr>
        <p:txBody>
          <a:bodyPr/>
          <a:lstStyle/>
          <a:p>
            <a:pPr lvl="0">
              <a:defRPr/>
            </a:pPr>
            <a:r>
              <a:rPr lang="en-US" altLang="ko-KR" sz="2400" dirty="0"/>
              <a:t>Current Status – Mining Tweets</a:t>
            </a:r>
          </a:p>
        </p:txBody>
      </p:sp>
      <p:sp>
        <p:nvSpPr>
          <p:cNvPr id="25" name="내용 개체 틀 4">
            <a:extLst>
              <a:ext uri="{FF2B5EF4-FFF2-40B4-BE49-F238E27FC236}">
                <a16:creationId xmlns:a16="http://schemas.microsoft.com/office/drawing/2014/main" id="{78B6002A-9D14-3CD0-1C5C-ACA073463DB2}"/>
              </a:ext>
            </a:extLst>
          </p:cNvPr>
          <p:cNvSpPr txBox="1">
            <a:spLocks/>
          </p:cNvSpPr>
          <p:nvPr/>
        </p:nvSpPr>
        <p:spPr>
          <a:xfrm>
            <a:off x="0" y="839386"/>
            <a:ext cx="8416925" cy="391683"/>
          </a:xfrm>
          <a:prstGeom prst="rect">
            <a:avLst/>
          </a:prstGeom>
        </p:spPr>
        <p:txBody>
          <a:bodyPr/>
          <a:lstStyle>
            <a:lvl1pPr marL="347663" indent="-347663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Wingdings" charset="2"/>
              <a:buChar char="n"/>
              <a:defRPr sz="2000" baseline="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Arial" charset="0"/>
              <a:buChar char="–"/>
              <a:defRPr sz="18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6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–"/>
              <a:defRPr sz="15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4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9pPr>
          </a:lstStyle>
          <a:p>
            <a:endParaRPr lang="en-US" kern="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207B35-0340-12A4-6988-544FD03DE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 – Data mining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1,000 nuclear tweets are collected from twitter.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Benchmarking the literature,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10,000 tweets are required for the research.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Aparup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Kahtua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Eric Cambria ‘Deciphering public opinion of nuclear energy on twitter)’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Current Twitter API subscription allows us to obtain 10k tweets a month.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9DF373F-1E1E-3469-9DF3-EF3C98C3D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00" y="3235415"/>
            <a:ext cx="3566469" cy="179085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486CA49-FBF7-43F1-C15F-DD2513FC9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104" y="3204548"/>
            <a:ext cx="3566469" cy="16281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6D44BAE-B8F8-D486-D3DF-3319F6B5B39E}"/>
              </a:ext>
            </a:extLst>
          </p:cNvPr>
          <p:cNvSpPr txBox="1"/>
          <p:nvPr/>
        </p:nvSpPr>
        <p:spPr>
          <a:xfrm>
            <a:off x="2520654" y="5165286"/>
            <a:ext cx="410269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- The more, the better!</a:t>
            </a:r>
          </a:p>
        </p:txBody>
      </p:sp>
    </p:spTree>
    <p:extLst>
      <p:ext uri="{BB962C8B-B14F-4D97-AF65-F5344CB8AC3E}">
        <p14:creationId xmlns:p14="http://schemas.microsoft.com/office/powerpoint/2010/main" val="13146291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9725" y="330200"/>
            <a:ext cx="8450263" cy="378565"/>
          </a:xfrm>
        </p:spPr>
        <p:txBody>
          <a:bodyPr/>
          <a:lstStyle/>
          <a:p>
            <a:pPr lvl="0">
              <a:defRPr/>
            </a:pPr>
            <a:r>
              <a:rPr lang="en-US" altLang="ko-KR" sz="2400" dirty="0"/>
              <a:t>Current Status – Data Labeling</a:t>
            </a:r>
          </a:p>
        </p:txBody>
      </p:sp>
      <p:sp>
        <p:nvSpPr>
          <p:cNvPr id="25" name="내용 개체 틀 4">
            <a:extLst>
              <a:ext uri="{FF2B5EF4-FFF2-40B4-BE49-F238E27FC236}">
                <a16:creationId xmlns:a16="http://schemas.microsoft.com/office/drawing/2014/main" id="{78B6002A-9D14-3CD0-1C5C-ACA073463DB2}"/>
              </a:ext>
            </a:extLst>
          </p:cNvPr>
          <p:cNvSpPr txBox="1">
            <a:spLocks/>
          </p:cNvSpPr>
          <p:nvPr/>
        </p:nvSpPr>
        <p:spPr>
          <a:xfrm>
            <a:off x="0" y="839386"/>
            <a:ext cx="8416925" cy="391683"/>
          </a:xfrm>
          <a:prstGeom prst="rect">
            <a:avLst/>
          </a:prstGeom>
        </p:spPr>
        <p:txBody>
          <a:bodyPr/>
          <a:lstStyle>
            <a:lvl1pPr marL="347663" indent="-347663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Wingdings" charset="2"/>
              <a:buChar char="n"/>
              <a:defRPr sz="2000" baseline="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Arial" charset="0"/>
              <a:buChar char="–"/>
              <a:defRPr sz="18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6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–"/>
              <a:defRPr sz="15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4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9pPr>
          </a:lstStyle>
          <a:p>
            <a:endParaRPr lang="en-US" kern="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207B35-0340-12A4-6988-544FD03DE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75" y="874567"/>
            <a:ext cx="8416925" cy="2250598"/>
          </a:xfrm>
        </p:spPr>
        <p:txBody>
          <a:bodyPr/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Current Status – Data Labeling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Data labeling is one of the most arduous jobs in ML process. Industries usually hire people to label the data.</a:t>
            </a:r>
          </a:p>
          <a:p>
            <a:pPr marL="0" indent="0">
              <a:buNone/>
            </a:pPr>
            <a:r>
              <a:rPr lang="en-US" dirty="0" err="1">
                <a:latin typeface="+mj-lt"/>
                <a:cs typeface="Times New Roman" panose="02020603050405020304" pitchFamily="18" charset="0"/>
              </a:rPr>
              <a:t>Doccano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is a good software that we can utilize for data labeling management, but it seems like that we cannot automatically label all the data using python API.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Though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Doccano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can reduce the amount of work, it does not completely automate the labeling process. (Because API does not support for auto-labeling.)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02500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9725" y="330200"/>
            <a:ext cx="8450263" cy="378565"/>
          </a:xfrm>
        </p:spPr>
        <p:txBody>
          <a:bodyPr/>
          <a:lstStyle/>
          <a:p>
            <a:pPr lvl="0">
              <a:defRPr/>
            </a:pPr>
            <a:r>
              <a:rPr lang="en-US" altLang="ko-KR" sz="2400" dirty="0"/>
              <a:t>Possible Solution – Active Learning Process</a:t>
            </a:r>
          </a:p>
        </p:txBody>
      </p:sp>
      <p:sp>
        <p:nvSpPr>
          <p:cNvPr id="25" name="내용 개체 틀 4">
            <a:extLst>
              <a:ext uri="{FF2B5EF4-FFF2-40B4-BE49-F238E27FC236}">
                <a16:creationId xmlns:a16="http://schemas.microsoft.com/office/drawing/2014/main" id="{78B6002A-9D14-3CD0-1C5C-ACA073463DB2}"/>
              </a:ext>
            </a:extLst>
          </p:cNvPr>
          <p:cNvSpPr txBox="1">
            <a:spLocks/>
          </p:cNvSpPr>
          <p:nvPr/>
        </p:nvSpPr>
        <p:spPr>
          <a:xfrm>
            <a:off x="0" y="839386"/>
            <a:ext cx="8416925" cy="391683"/>
          </a:xfrm>
          <a:prstGeom prst="rect">
            <a:avLst/>
          </a:prstGeom>
        </p:spPr>
        <p:txBody>
          <a:bodyPr/>
          <a:lstStyle>
            <a:lvl1pPr marL="347663" indent="-347663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Wingdings" charset="2"/>
              <a:buChar char="n"/>
              <a:defRPr sz="2000" baseline="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Arial" charset="0"/>
              <a:buChar char="–"/>
              <a:defRPr sz="18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6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–"/>
              <a:defRPr sz="15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4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9pPr>
          </a:lstStyle>
          <a:p>
            <a:endParaRPr lang="en-US" kern="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207B35-0340-12A4-6988-544FD03DE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75" y="874567"/>
            <a:ext cx="8416925" cy="2250598"/>
          </a:xfrm>
        </p:spPr>
        <p:txBody>
          <a:bodyPr/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Idea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ML is just like feeding a baby. Once they grow up, they feed themselves.</a:t>
            </a:r>
          </a:p>
          <a:p>
            <a:pPr marL="0" indent="0">
              <a:buNone/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8A7E58-C6A3-F352-3A60-0BC28EB25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238" y="2030609"/>
            <a:ext cx="5926907" cy="336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8404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9725" y="330200"/>
            <a:ext cx="8450263" cy="378565"/>
          </a:xfrm>
        </p:spPr>
        <p:txBody>
          <a:bodyPr/>
          <a:lstStyle/>
          <a:p>
            <a:pPr lvl="0">
              <a:defRPr/>
            </a:pPr>
            <a:r>
              <a:rPr lang="en-US" altLang="ko-KR" sz="2400" dirty="0"/>
              <a:t>Possible Solution – Label manager (</a:t>
            </a:r>
            <a:r>
              <a:rPr lang="en-US" altLang="ko-KR" sz="2400" dirty="0" err="1"/>
              <a:t>Doccano</a:t>
            </a:r>
            <a:r>
              <a:rPr lang="en-US" altLang="ko-KR" sz="2400" dirty="0"/>
              <a:t>)</a:t>
            </a:r>
          </a:p>
        </p:txBody>
      </p:sp>
      <p:sp>
        <p:nvSpPr>
          <p:cNvPr id="25" name="내용 개체 틀 4">
            <a:extLst>
              <a:ext uri="{FF2B5EF4-FFF2-40B4-BE49-F238E27FC236}">
                <a16:creationId xmlns:a16="http://schemas.microsoft.com/office/drawing/2014/main" id="{78B6002A-9D14-3CD0-1C5C-ACA073463DB2}"/>
              </a:ext>
            </a:extLst>
          </p:cNvPr>
          <p:cNvSpPr txBox="1">
            <a:spLocks/>
          </p:cNvSpPr>
          <p:nvPr/>
        </p:nvSpPr>
        <p:spPr>
          <a:xfrm>
            <a:off x="0" y="839386"/>
            <a:ext cx="8416925" cy="391683"/>
          </a:xfrm>
          <a:prstGeom prst="rect">
            <a:avLst/>
          </a:prstGeom>
        </p:spPr>
        <p:txBody>
          <a:bodyPr/>
          <a:lstStyle>
            <a:lvl1pPr marL="347663" indent="-347663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Wingdings" charset="2"/>
              <a:buChar char="n"/>
              <a:defRPr sz="2000" baseline="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Arial" charset="0"/>
              <a:buChar char="–"/>
              <a:defRPr sz="18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6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–"/>
              <a:defRPr sz="15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4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9pPr>
          </a:lstStyle>
          <a:p>
            <a:endParaRPr lang="en-US" kern="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207B35-0340-12A4-6988-544FD03DE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75" y="874567"/>
            <a:ext cx="8416925" cy="2250598"/>
          </a:xfrm>
        </p:spPr>
        <p:txBody>
          <a:bodyPr/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Idea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ML is just like feeding a baby. Once they grow up, they feed themselves.</a:t>
            </a:r>
          </a:p>
          <a:p>
            <a:pPr marL="0" indent="0">
              <a:buNone/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8A7E58-C6A3-F352-3A60-0BC28EB25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238" y="2030609"/>
            <a:ext cx="5926907" cy="336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4039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9725" y="330200"/>
            <a:ext cx="8450263" cy="378565"/>
          </a:xfrm>
        </p:spPr>
        <p:txBody>
          <a:bodyPr/>
          <a:lstStyle/>
          <a:p>
            <a:pPr lvl="0">
              <a:defRPr/>
            </a:pPr>
            <a:r>
              <a:rPr lang="en-US" altLang="ko-KR" sz="2400" dirty="0"/>
              <a:t>Necessity for the Unified </a:t>
            </a:r>
            <a:r>
              <a:rPr lang="en-US" altLang="ko-KR" sz="2400"/>
              <a:t>Label system</a:t>
            </a:r>
            <a:endParaRPr lang="en-US" altLang="ko-KR" sz="2400" dirty="0"/>
          </a:p>
        </p:txBody>
      </p:sp>
      <p:sp>
        <p:nvSpPr>
          <p:cNvPr id="25" name="내용 개체 틀 4">
            <a:extLst>
              <a:ext uri="{FF2B5EF4-FFF2-40B4-BE49-F238E27FC236}">
                <a16:creationId xmlns:a16="http://schemas.microsoft.com/office/drawing/2014/main" id="{78B6002A-9D14-3CD0-1C5C-ACA073463DB2}"/>
              </a:ext>
            </a:extLst>
          </p:cNvPr>
          <p:cNvSpPr txBox="1">
            <a:spLocks/>
          </p:cNvSpPr>
          <p:nvPr/>
        </p:nvSpPr>
        <p:spPr>
          <a:xfrm>
            <a:off x="0" y="839386"/>
            <a:ext cx="8416925" cy="391683"/>
          </a:xfrm>
          <a:prstGeom prst="rect">
            <a:avLst/>
          </a:prstGeom>
        </p:spPr>
        <p:txBody>
          <a:bodyPr/>
          <a:lstStyle>
            <a:lvl1pPr marL="347663" indent="-347663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Wingdings" charset="2"/>
              <a:buChar char="n"/>
              <a:defRPr sz="2000" baseline="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685800" indent="-2889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Arial" charset="0"/>
              <a:buChar char="–"/>
              <a:defRPr sz="18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2pPr>
            <a:lvl3pPr marL="968375" indent="-16827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6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3pPr>
            <a:lvl4pPr marL="1363663" indent="-280988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–"/>
              <a:defRPr sz="1500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4pPr>
            <a:lvl5pPr marL="16525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C00000"/>
              </a:buClr>
              <a:buFont typeface="Times" charset="0"/>
              <a:buChar char="•"/>
              <a:defRPr sz="1400" i="1" baseline="0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5pPr>
            <a:lvl6pPr marL="21097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6pPr>
            <a:lvl7pPr marL="25669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7pPr>
            <a:lvl8pPr marL="30241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8pPr>
            <a:lvl9pPr marL="3481388" indent="-174625" algn="l" rtl="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800000"/>
              </a:buClr>
              <a:buFont typeface="Times" pitchFamily="27" charset="0"/>
              <a:buChar char="•"/>
              <a:defRPr i="1">
                <a:solidFill>
                  <a:schemeClr val="tx1"/>
                </a:solidFill>
                <a:latin typeface="+mn-lt"/>
                <a:ea typeface="ＭＳ Ｐゴシック" pitchFamily="27" charset="-128"/>
              </a:defRPr>
            </a:lvl9pPr>
          </a:lstStyle>
          <a:p>
            <a:endParaRPr lang="en-US" kern="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207B35-0340-12A4-6988-544FD03DE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75" y="874567"/>
            <a:ext cx="8416925" cy="2250598"/>
          </a:xfrm>
        </p:spPr>
        <p:txBody>
          <a:bodyPr/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Idea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ML is just like feeding a baby. Once they grow up, they feed themselves.</a:t>
            </a:r>
          </a:p>
          <a:p>
            <a:pPr marL="0" indent="0">
              <a:buNone/>
            </a:pP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8A7E58-C6A3-F352-3A60-0BC28EB25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238" y="2030609"/>
            <a:ext cx="5926907" cy="336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3450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">
      <a:dk1>
        <a:srgbClr val="131313"/>
      </a:dk1>
      <a:lt1>
        <a:srgbClr val="FFFFFF"/>
      </a:lt1>
      <a:dk2>
        <a:srgbClr val="0071BC"/>
      </a:dk2>
      <a:lt2>
        <a:srgbClr val="808080"/>
      </a:lt2>
      <a:accent1>
        <a:srgbClr val="00A650"/>
      </a:accent1>
      <a:accent2>
        <a:srgbClr val="B02A30"/>
      </a:accent2>
      <a:accent3>
        <a:srgbClr val="FFFFFF"/>
      </a:accent3>
      <a:accent4>
        <a:srgbClr val="0E0E0E"/>
      </a:accent4>
      <a:accent5>
        <a:srgbClr val="AAD0B3"/>
      </a:accent5>
      <a:accent6>
        <a:srgbClr val="9F252A"/>
      </a:accent6>
      <a:hlink>
        <a:srgbClr val="00ADEF"/>
      </a:hlink>
      <a:folHlink>
        <a:srgbClr val="69316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2800" b="0" i="0" u="none" strike="noStrike" cap="none" normalizeH="0" baseline="0">
            <a:solidFill>
              <a:schemeClr val="tx1"/>
            </a:solidFill>
            <a:effectLst/>
            <a:latin typeface="Arial"/>
            <a:ea typeface="MS PGothic"/>
            <a:cs typeface="MS PGothic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2800" b="0" i="0" u="none" strike="noStrike" cap="none" normalizeH="0" baseline="0">
            <a:solidFill>
              <a:schemeClr val="tx1"/>
            </a:solidFill>
            <a:effectLst/>
            <a:latin typeface="Arial"/>
            <a:ea typeface="MS PGothic"/>
            <a:cs typeface="MS PGothic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1126</Words>
  <Application>Microsoft Office PowerPoint</Application>
  <PresentationFormat>화면 슬라이드 쇼(4:3)</PresentationFormat>
  <Paragraphs>94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Times</vt:lpstr>
      <vt:lpstr>Times New Roman</vt:lpstr>
      <vt:lpstr>Wingdings</vt:lpstr>
      <vt:lpstr>Default Design</vt:lpstr>
      <vt:lpstr>Progress updates</vt:lpstr>
      <vt:lpstr>Contents</vt:lpstr>
      <vt:lpstr>Research Workflow</vt:lpstr>
      <vt:lpstr>Current Status – Mining Tweets</vt:lpstr>
      <vt:lpstr>Current Status – Data Labeling</vt:lpstr>
      <vt:lpstr>Possible Solution – Active Learning Process</vt:lpstr>
      <vt:lpstr>Possible Solution – Label manager (Doccano)</vt:lpstr>
      <vt:lpstr>Necessity for the Unified Label system</vt:lpstr>
    </vt:vector>
  </TitlesOfParts>
  <Manager/>
  <Company>Argonne National Laboratory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Argonne PowerPoint Presentation</dc:title>
  <dc:creator>Puran Deng</dc:creator>
  <cp:lastModifiedBy>kwon o hwang</cp:lastModifiedBy>
  <cp:revision>16</cp:revision>
  <dcterms:created xsi:type="dcterms:W3CDTF">2009-08-25T16:00:24Z</dcterms:created>
  <dcterms:modified xsi:type="dcterms:W3CDTF">2023-06-12T18:54:17Z</dcterms:modified>
</cp:coreProperties>
</file>