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9" r:id="rId5"/>
    <p:sldId id="262" r:id="rId6"/>
    <p:sldId id="271" r:id="rId7"/>
    <p:sldId id="265" r:id="rId8"/>
    <p:sldId id="266" r:id="rId9"/>
    <p:sldId id="270" r:id="rId10"/>
    <p:sldId id="264" r:id="rId11"/>
    <p:sldId id="259" r:id="rId1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43" autoAdjust="0"/>
  </p:normalViewPr>
  <p:slideViewPr>
    <p:cSldViewPr>
      <p:cViewPr varScale="1">
        <p:scale>
          <a:sx n="152" d="100"/>
          <a:sy n="152" d="100"/>
        </p:scale>
        <p:origin x="444" y="15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16T12:52:21.231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16T12:52:21.231" idx="2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EB11-FA9D-4E61-B805-9917725A11E2}" type="datetimeFigureOut">
              <a:rPr lang="ko-KR" altLang="en-US" smtClean="0"/>
              <a:pPr/>
              <a:t>2022-11-17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61E1-2CE2-4F72-A5A8-57F05D966E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EB11-FA9D-4E61-B805-9917725A11E2}" type="datetimeFigureOut">
              <a:rPr lang="ko-KR" altLang="en-US" smtClean="0"/>
              <a:pPr/>
              <a:t>2022-11-17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61E1-2CE2-4F72-A5A8-57F05D966E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EB11-FA9D-4E61-B805-9917725A11E2}" type="datetimeFigureOut">
              <a:rPr lang="ko-KR" altLang="en-US" smtClean="0"/>
              <a:pPr/>
              <a:t>2022-11-17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61E1-2CE2-4F72-A5A8-57F05D966E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EB11-FA9D-4E61-B805-9917725A11E2}" type="datetimeFigureOut">
              <a:rPr lang="ko-KR" altLang="en-US" smtClean="0"/>
              <a:pPr/>
              <a:t>2022-11-17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61E1-2CE2-4F72-A5A8-57F05D966E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EB11-FA9D-4E61-B805-9917725A11E2}" type="datetimeFigureOut">
              <a:rPr lang="ko-KR" altLang="en-US" smtClean="0"/>
              <a:pPr/>
              <a:t>2022-11-17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61E1-2CE2-4F72-A5A8-57F05D966E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EB11-FA9D-4E61-B805-9917725A11E2}" type="datetimeFigureOut">
              <a:rPr lang="ko-KR" altLang="en-US" smtClean="0"/>
              <a:pPr/>
              <a:t>2022-11-17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61E1-2CE2-4F72-A5A8-57F05D966E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EB11-FA9D-4E61-B805-9917725A11E2}" type="datetimeFigureOut">
              <a:rPr lang="ko-KR" altLang="en-US" smtClean="0"/>
              <a:pPr/>
              <a:t>2022-11-17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61E1-2CE2-4F72-A5A8-57F05D966E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EB11-FA9D-4E61-B805-9917725A11E2}" type="datetimeFigureOut">
              <a:rPr lang="ko-KR" altLang="en-US" smtClean="0"/>
              <a:pPr/>
              <a:t>2022-11-17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61E1-2CE2-4F72-A5A8-57F05D966E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EB11-FA9D-4E61-B805-9917725A11E2}" type="datetimeFigureOut">
              <a:rPr lang="ko-KR" altLang="en-US" smtClean="0"/>
              <a:pPr/>
              <a:t>2022-11-17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61E1-2CE2-4F72-A5A8-57F05D966E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EB11-FA9D-4E61-B805-9917725A11E2}" type="datetimeFigureOut">
              <a:rPr lang="ko-KR" altLang="en-US" smtClean="0"/>
              <a:pPr/>
              <a:t>2022-11-17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61E1-2CE2-4F72-A5A8-57F05D966E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EB11-FA9D-4E61-B805-9917725A11E2}" type="datetimeFigureOut">
              <a:rPr lang="ko-KR" altLang="en-US" smtClean="0"/>
              <a:pPr/>
              <a:t>2022-11-17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61E1-2CE2-4F72-A5A8-57F05D966E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4EB11-FA9D-4E61-B805-9917725A11E2}" type="datetimeFigureOut">
              <a:rPr lang="ko-KR" altLang="en-US" smtClean="0"/>
              <a:pPr/>
              <a:t>2022-11-17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961E1-2CE2-4F72-A5A8-57F05D966E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71800" y="1601225"/>
            <a:ext cx="36724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BusanBada" pitchFamily="2" charset="-127"/>
                <a:ea typeface="BusanBada" pitchFamily="2" charset="-127"/>
              </a:rPr>
              <a:t>미니 프로젝트 </a:t>
            </a:r>
            <a:endParaRPr lang="en-US" altLang="ko-KR" sz="3200" dirty="0">
              <a:solidFill>
                <a:schemeClr val="bg1"/>
              </a:solidFill>
              <a:latin typeface="BusanBada" pitchFamily="2" charset="-127"/>
              <a:ea typeface="BusanBada" pitchFamily="2" charset="-127"/>
            </a:endParaRPr>
          </a:p>
          <a:p>
            <a:pPr algn="ctr"/>
            <a:endParaRPr lang="en-US" altLang="ko-KR" sz="3200" dirty="0">
              <a:solidFill>
                <a:schemeClr val="bg1"/>
              </a:solidFill>
              <a:latin typeface="BusanBada" pitchFamily="2" charset="-127"/>
              <a:ea typeface="BusanBada" pitchFamily="2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BusanBada" pitchFamily="2" charset="-127"/>
                <a:ea typeface="BusanBada" pitchFamily="2" charset="-127"/>
              </a:rPr>
              <a:t>게시판 만들기</a:t>
            </a:r>
            <a:endParaRPr lang="en-US" altLang="ko-KR" sz="3200" dirty="0">
              <a:solidFill>
                <a:schemeClr val="bg1"/>
              </a:solidFill>
              <a:latin typeface="BusanBada" pitchFamily="2" charset="-127"/>
              <a:ea typeface="BusanBada" pitchFamily="2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BusanBada" pitchFamily="2" charset="-127"/>
                <a:ea typeface="BusanBada" pitchFamily="2" charset="-127"/>
              </a:rPr>
              <a:t>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08104" y="350785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  </a:t>
            </a:r>
            <a:r>
              <a:rPr lang="ko-KR" altLang="en-US" dirty="0" err="1">
                <a:solidFill>
                  <a:schemeClr val="bg1"/>
                </a:solidFill>
              </a:rPr>
              <a:t>차대군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5656" y="1059582"/>
            <a:ext cx="58326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BusanBada" pitchFamily="2" charset="-127"/>
                <a:ea typeface="BusanBada" pitchFamily="2" charset="-127"/>
              </a:rPr>
              <a:t>미니 프로젝트 </a:t>
            </a:r>
            <a:endParaRPr lang="en-US" altLang="ko-KR" sz="3200" dirty="0">
              <a:solidFill>
                <a:schemeClr val="bg1"/>
              </a:solidFill>
              <a:latin typeface="BusanBada" pitchFamily="2" charset="-127"/>
              <a:ea typeface="BusanBada" pitchFamily="2" charset="-127"/>
            </a:endParaRPr>
          </a:p>
          <a:p>
            <a:pPr algn="ctr"/>
            <a:endParaRPr lang="en-US" altLang="ko-KR" sz="3200" dirty="0">
              <a:solidFill>
                <a:schemeClr val="bg1"/>
              </a:solidFill>
              <a:latin typeface="BusanBada" pitchFamily="2" charset="-127"/>
              <a:ea typeface="BusanBada" pitchFamily="2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BusanBada" pitchFamily="2" charset="-127"/>
                <a:ea typeface="BusanBada" pitchFamily="2" charset="-127"/>
              </a:rPr>
              <a:t>게시판 만들기</a:t>
            </a:r>
            <a:endParaRPr lang="en-US" altLang="ko-KR" sz="3200" dirty="0">
              <a:solidFill>
                <a:schemeClr val="bg1"/>
              </a:solidFill>
              <a:latin typeface="BusanBada" pitchFamily="2" charset="-127"/>
              <a:ea typeface="BusanBada" pitchFamily="2" charset="-127"/>
            </a:endParaRPr>
          </a:p>
          <a:p>
            <a:pPr algn="ctr"/>
            <a:r>
              <a:rPr lang="ko-KR" altLang="en-US" sz="4800" dirty="0">
                <a:solidFill>
                  <a:schemeClr val="bg1"/>
                </a:solidFill>
                <a:latin typeface="BusanBada" pitchFamily="2" charset="-127"/>
                <a:ea typeface="BusanBada" pitchFamily="2" charset="-127"/>
              </a:rPr>
              <a:t> </a:t>
            </a:r>
            <a:r>
              <a:rPr lang="ko-KR" altLang="en-US" sz="4800" dirty="0">
                <a:latin typeface="BusanBada" pitchFamily="2" charset="-127"/>
                <a:ea typeface="BusanBada" pitchFamily="2" charset="-127"/>
              </a:rPr>
              <a:t>프로그램 시연</a:t>
            </a:r>
            <a:endParaRPr lang="ko-KR" altLang="en-US" sz="4800" dirty="0">
              <a:solidFill>
                <a:schemeClr val="bg1"/>
              </a:solidFill>
              <a:latin typeface="BusanBada" pitchFamily="2" charset="-127"/>
              <a:ea typeface="BusanBada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114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진희\Desktop\아이콘 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20618" y="1802503"/>
            <a:ext cx="1935212" cy="1538494"/>
          </a:xfrm>
          <a:prstGeom prst="rect">
            <a:avLst/>
          </a:prstGeom>
          <a:noFill/>
        </p:spPr>
      </p:pic>
      <p:pic>
        <p:nvPicPr>
          <p:cNvPr id="3" name="Picture 3" descr="C:\Users\진희\Desktop\아이콘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88170" y="1802503"/>
            <a:ext cx="1412705" cy="1538494"/>
          </a:xfrm>
          <a:prstGeom prst="rect">
            <a:avLst/>
          </a:prstGeom>
          <a:noFill/>
        </p:spPr>
      </p:pic>
      <p:pic>
        <p:nvPicPr>
          <p:cNvPr id="4" name="Picture 4" descr="C:\Users\진희\Desktop\아이콘 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92426" y="1874511"/>
            <a:ext cx="1228860" cy="144173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18214" y="1203598"/>
            <a:ext cx="690757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ea typeface="한컴 솔잎 M" panose="02020603020101020101" pitchFamily="18" charset="-127"/>
              </a:rPr>
              <a:t>1. </a:t>
            </a:r>
            <a:r>
              <a:rPr lang="ko-KR" altLang="en-US" sz="2400" dirty="0">
                <a:solidFill>
                  <a:schemeClr val="bg1"/>
                </a:solidFill>
                <a:ea typeface="한컴 솔잎 M" panose="02020603020101020101" pitchFamily="18" charset="-127"/>
              </a:rPr>
              <a:t>메뉴 구성</a:t>
            </a:r>
            <a:endParaRPr lang="en-US" altLang="ko-KR" sz="2400" dirty="0">
              <a:solidFill>
                <a:schemeClr val="bg1"/>
              </a:solidFill>
              <a:ea typeface="한컴 솔잎 M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2400" dirty="0">
              <a:solidFill>
                <a:schemeClr val="bg1"/>
              </a:solidFill>
              <a:ea typeface="한컴 솔잎 M" panose="02020603020101020101" pitchFamily="18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ea typeface="한컴 솔잎 M" panose="02020603020101020101" pitchFamily="18" charset="-127"/>
              </a:rPr>
              <a:t>2. </a:t>
            </a:r>
            <a:r>
              <a:rPr lang="ko-KR" altLang="en-US" sz="2400" dirty="0">
                <a:solidFill>
                  <a:schemeClr val="bg1"/>
                </a:solidFill>
                <a:ea typeface="한컴 솔잎 M" panose="02020603020101020101" pitchFamily="18" charset="-127"/>
              </a:rPr>
              <a:t>데이터 구성</a:t>
            </a:r>
            <a:endParaRPr lang="en-US" altLang="ko-KR" sz="2400" dirty="0">
              <a:solidFill>
                <a:schemeClr val="bg1"/>
              </a:solidFill>
              <a:ea typeface="한컴 솔잎 M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2400" dirty="0">
              <a:solidFill>
                <a:schemeClr val="bg1"/>
              </a:solidFill>
              <a:ea typeface="한컴 솔잎 M" panose="02020603020101020101" pitchFamily="18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ea typeface="한컴 솔잎 M" panose="02020603020101020101" pitchFamily="18" charset="-127"/>
              </a:rPr>
              <a:t>3. </a:t>
            </a:r>
            <a:r>
              <a:rPr lang="ko-KR" altLang="en-US" sz="2400" dirty="0">
                <a:solidFill>
                  <a:schemeClr val="bg1"/>
                </a:solidFill>
                <a:ea typeface="한컴 솔잎 M" panose="02020603020101020101" pitchFamily="18" charset="-127"/>
              </a:rPr>
              <a:t>주요 기능</a:t>
            </a:r>
            <a:endParaRPr lang="en-US" altLang="ko-KR" sz="2400" dirty="0">
              <a:solidFill>
                <a:schemeClr val="bg1"/>
              </a:solidFill>
              <a:ea typeface="한컴 솔잎 M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2400" dirty="0">
              <a:solidFill>
                <a:schemeClr val="bg1"/>
              </a:solidFill>
              <a:ea typeface="한컴 솔잎 M" panose="02020603020101020101" pitchFamily="18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ea typeface="한컴 솔잎 M" panose="02020603020101020101" pitchFamily="18" charset="-127"/>
              </a:rPr>
              <a:t>4. </a:t>
            </a:r>
            <a:r>
              <a:rPr lang="ko-KR" altLang="en-US" sz="2400" dirty="0">
                <a:solidFill>
                  <a:schemeClr val="bg1"/>
                </a:solidFill>
                <a:ea typeface="한컴 솔잎 M" panose="02020603020101020101" pitchFamily="18" charset="-127"/>
              </a:rPr>
              <a:t>프로그램 시연</a:t>
            </a:r>
            <a:endParaRPr lang="en-US" altLang="ko-KR" sz="2400" dirty="0">
              <a:solidFill>
                <a:schemeClr val="bg1"/>
              </a:solidFill>
              <a:ea typeface="한컴 솔잎 M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1"/>
              </a:solidFill>
              <a:ea typeface="한컴 솔잎 M" panose="020206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0"/>
            <a:ext cx="8229600" cy="857250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BusanBada"/>
              </a:rPr>
              <a:t>메뉴 구성 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3627337" y="2684064"/>
            <a:ext cx="1875717" cy="7003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827584" y="2427734"/>
            <a:ext cx="2016224" cy="504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게시글</a:t>
            </a:r>
            <a:r>
              <a:rPr lang="ko-KR" altLang="en-US" dirty="0"/>
              <a:t> 목록 표시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19025" y="3132140"/>
            <a:ext cx="2016224" cy="504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게시글</a:t>
            </a:r>
            <a:r>
              <a:rPr lang="ko-KR" altLang="en-US" dirty="0"/>
              <a:t> 상세 보기</a:t>
            </a:r>
          </a:p>
        </p:txBody>
      </p:sp>
      <p:sp>
        <p:nvSpPr>
          <p:cNvPr id="4" name="모서리가 둥근 직사각형 15">
            <a:extLst>
              <a:ext uri="{FF2B5EF4-FFF2-40B4-BE49-F238E27FC236}">
                <a16:creationId xmlns:a16="http://schemas.microsoft.com/office/drawing/2014/main" id="{793BF368-2581-EC86-74E5-617FD820DB05}"/>
              </a:ext>
            </a:extLst>
          </p:cNvPr>
          <p:cNvSpPr/>
          <p:nvPr/>
        </p:nvSpPr>
        <p:spPr>
          <a:xfrm>
            <a:off x="6156176" y="2702659"/>
            <a:ext cx="1800200" cy="6632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52348A-7CB3-923A-E295-4482DD8C0C1A}"/>
              </a:ext>
            </a:extLst>
          </p:cNvPr>
          <p:cNvSpPr txBox="1"/>
          <p:nvPr/>
        </p:nvSpPr>
        <p:spPr>
          <a:xfrm>
            <a:off x="179512" y="920957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비회원 화면</a:t>
            </a:r>
          </a:p>
        </p:txBody>
      </p:sp>
    </p:spTree>
    <p:extLst>
      <p:ext uri="{BB962C8B-B14F-4D97-AF65-F5344CB8AC3E}">
        <p14:creationId xmlns:p14="http://schemas.microsoft.com/office/powerpoint/2010/main" val="366269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0"/>
            <a:ext cx="8229600" cy="857250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BusanBada"/>
              </a:rPr>
              <a:t>메뉴 구성 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323528" y="1469785"/>
            <a:ext cx="2016224" cy="504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게시글</a:t>
            </a:r>
            <a:r>
              <a:rPr lang="ko-KR" altLang="en-US" dirty="0"/>
              <a:t> 목록 표시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1691" y="2181281"/>
            <a:ext cx="2016224" cy="504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게시글</a:t>
            </a:r>
            <a:r>
              <a:rPr lang="ko-KR" altLang="en-US" dirty="0"/>
              <a:t> 상세 보기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635896" y="1907750"/>
            <a:ext cx="1524431" cy="444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글쓰기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635896" y="2759262"/>
            <a:ext cx="1524431" cy="444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로그아웃</a:t>
            </a:r>
          </a:p>
        </p:txBody>
      </p:sp>
      <p:sp>
        <p:nvSpPr>
          <p:cNvPr id="17" name="아래쪽 화살표 16"/>
          <p:cNvSpPr/>
          <p:nvPr/>
        </p:nvSpPr>
        <p:spPr>
          <a:xfrm>
            <a:off x="1185787" y="2811343"/>
            <a:ext cx="288032" cy="2857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99457" y="3239590"/>
            <a:ext cx="1476604" cy="367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댓글 쓰기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581607" y="3704896"/>
            <a:ext cx="1476604" cy="367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 수정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87354" y="4170202"/>
            <a:ext cx="1476604" cy="367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 삭제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519702" y="1227691"/>
            <a:ext cx="201622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마이페이지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6519702" y="2321039"/>
            <a:ext cx="201622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 변경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498047" y="2905893"/>
            <a:ext cx="201622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 변경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519702" y="3517591"/>
            <a:ext cx="201622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댓글 관리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529574" y="4154691"/>
            <a:ext cx="201622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회원탈퇴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3E30E-C6CB-084C-0A6A-C649C577547F}"/>
              </a:ext>
            </a:extLst>
          </p:cNvPr>
          <p:cNvSpPr txBox="1"/>
          <p:nvPr/>
        </p:nvSpPr>
        <p:spPr>
          <a:xfrm>
            <a:off x="179512" y="88415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화면</a:t>
            </a:r>
          </a:p>
        </p:txBody>
      </p:sp>
      <p:sp>
        <p:nvSpPr>
          <p:cNvPr id="8" name="모서리가 둥근 직사각형 24">
            <a:extLst>
              <a:ext uri="{FF2B5EF4-FFF2-40B4-BE49-F238E27FC236}">
                <a16:creationId xmlns:a16="http://schemas.microsoft.com/office/drawing/2014/main" id="{EC05E133-EC03-80B2-5BFB-F9121F5D5A28}"/>
              </a:ext>
            </a:extLst>
          </p:cNvPr>
          <p:cNvSpPr/>
          <p:nvPr/>
        </p:nvSpPr>
        <p:spPr>
          <a:xfrm>
            <a:off x="3635896" y="3579862"/>
            <a:ext cx="1524431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마이페이지</a:t>
            </a:r>
            <a:endParaRPr lang="ko-KR" altLang="en-US" dirty="0"/>
          </a:p>
        </p:txBody>
      </p:sp>
      <p:sp>
        <p:nvSpPr>
          <p:cNvPr id="9" name="아래쪽 화살표 16">
            <a:extLst>
              <a:ext uri="{FF2B5EF4-FFF2-40B4-BE49-F238E27FC236}">
                <a16:creationId xmlns:a16="http://schemas.microsoft.com/office/drawing/2014/main" id="{F5D431D0-C75B-C98D-B45E-B6D6D00F3660}"/>
              </a:ext>
            </a:extLst>
          </p:cNvPr>
          <p:cNvSpPr/>
          <p:nvPr/>
        </p:nvSpPr>
        <p:spPr>
          <a:xfrm>
            <a:off x="7393670" y="1854182"/>
            <a:ext cx="288032" cy="2857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02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" y="-20538"/>
            <a:ext cx="8229600" cy="857250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BusanBada"/>
              </a:rPr>
              <a:t>데이터 구성</a:t>
            </a:r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3113708"/>
              </p:ext>
            </p:extLst>
          </p:nvPr>
        </p:nvGraphicFramePr>
        <p:xfrm>
          <a:off x="4566828" y="1127376"/>
          <a:ext cx="260263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632">
                  <a:extLst>
                    <a:ext uri="{9D8B030D-6E8A-4147-A177-3AD203B41FA5}">
                      <a16:colId xmlns:a16="http://schemas.microsoft.com/office/drawing/2014/main" val="9357335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96297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Member (</a:t>
                      </a:r>
                      <a:r>
                        <a:rPr lang="ko-KR" altLang="en-US" dirty="0"/>
                        <a:t>사용자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93219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Post (</a:t>
                      </a:r>
                      <a:r>
                        <a:rPr lang="ko-KR" altLang="en-US" dirty="0" err="1"/>
                        <a:t>게시글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80893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Comment (</a:t>
                      </a:r>
                      <a:r>
                        <a:rPr lang="ko-KR" altLang="en-US" dirty="0"/>
                        <a:t>댓글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029490"/>
                  </a:ext>
                </a:extLst>
              </a:tr>
            </a:tbl>
          </a:graphicData>
        </a:graphic>
      </p:graphicFrame>
      <p:graphicFrame>
        <p:nvGraphicFramePr>
          <p:cNvPr id="9" name="내용 개체 틀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2323762"/>
              </p:ext>
            </p:extLst>
          </p:nvPr>
        </p:nvGraphicFramePr>
        <p:xfrm>
          <a:off x="4175956" y="3075806"/>
          <a:ext cx="338437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val="93573353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data_files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96297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member.dat (</a:t>
                      </a:r>
                      <a:r>
                        <a:rPr lang="ko-KR" altLang="en-US" dirty="0"/>
                        <a:t>사용자 데이터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93219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post.dat (</a:t>
                      </a:r>
                      <a:r>
                        <a:rPr lang="ko-KR" altLang="en-US" dirty="0" err="1"/>
                        <a:t>게시글</a:t>
                      </a:r>
                      <a:r>
                        <a:rPr lang="ko-KR" altLang="en-US" dirty="0"/>
                        <a:t> 데이터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80893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comment.dat (</a:t>
                      </a:r>
                      <a:r>
                        <a:rPr lang="ko-KR" altLang="en-US" dirty="0"/>
                        <a:t>댓글 데이터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02949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041001"/>
              </p:ext>
            </p:extLst>
          </p:nvPr>
        </p:nvGraphicFramePr>
        <p:xfrm>
          <a:off x="1331640" y="1767456"/>
          <a:ext cx="182386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3864">
                  <a:extLst>
                    <a:ext uri="{9D8B030D-6E8A-4147-A177-3AD203B41FA5}">
                      <a16:colId xmlns:a16="http://schemas.microsoft.com/office/drawing/2014/main" val="1693365311"/>
                    </a:ext>
                  </a:extLst>
                </a:gridCol>
              </a:tblGrid>
              <a:tr h="152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service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638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MemberService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회원정보관리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293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BoardServcie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게시글관리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593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174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85725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주요 기능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75606"/>
            <a:ext cx="3622665" cy="3394075"/>
          </a:xfr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336" y="829816"/>
            <a:ext cx="3847616" cy="41014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2632" y="82981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usanBada"/>
              </a:rPr>
              <a:t>회원가입</a:t>
            </a:r>
            <a:endParaRPr lang="ko-KR" altLang="en-US" dirty="0">
              <a:latin typeface="BusanBada"/>
            </a:endParaRPr>
          </a:p>
        </p:txBody>
      </p:sp>
    </p:spTree>
    <p:extLst>
      <p:ext uri="{BB962C8B-B14F-4D97-AF65-F5344CB8AC3E}">
        <p14:creationId xmlns:p14="http://schemas.microsoft.com/office/powerpoint/2010/main" val="302931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FAF03E-D212-6468-46AB-6CF5E68A5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23" y="-19667"/>
            <a:ext cx="8229600" cy="857250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주요 기능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275606"/>
            <a:ext cx="3146298" cy="3394075"/>
          </a:xfrm>
        </p:spPr>
      </p:pic>
      <p:sp>
        <p:nvSpPr>
          <p:cNvPr id="7" name="TextBox 6"/>
          <p:cNvSpPr txBox="1"/>
          <p:nvPr/>
        </p:nvSpPr>
        <p:spPr>
          <a:xfrm>
            <a:off x="179512" y="832443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latin typeface="BusanBada"/>
              </a:rPr>
              <a:t>게시글</a:t>
            </a:r>
            <a:r>
              <a:rPr lang="ko-KR" altLang="en-US" sz="1600" dirty="0" smtClean="0">
                <a:latin typeface="BusanBada"/>
              </a:rPr>
              <a:t> 및 댓글 등록</a:t>
            </a:r>
            <a:endParaRPr lang="ko-KR" altLang="en-US" sz="1600" dirty="0">
              <a:latin typeface="BusanBad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165853"/>
            <a:ext cx="4464496" cy="353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00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FAF03E-D212-6468-46AB-6CF5E68A5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23" y="-19667"/>
            <a:ext cx="8229600" cy="857250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주요 기능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830819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BusanBada"/>
              </a:rPr>
              <a:t>게시글</a:t>
            </a:r>
            <a:r>
              <a:rPr lang="ko-KR" altLang="en-US" dirty="0" smtClean="0">
                <a:latin typeface="BusanBada"/>
              </a:rPr>
              <a:t> 수정과 삭제</a:t>
            </a:r>
            <a:endParaRPr lang="ko-KR" altLang="en-US" dirty="0">
              <a:latin typeface="BusanBada"/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21041"/>
            <a:ext cx="3816424" cy="3394075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407" y="1221041"/>
            <a:ext cx="3672408" cy="345543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23528" y="1347614"/>
            <a:ext cx="381642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569422" y="1419622"/>
            <a:ext cx="3819001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89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2606"/>
            <a:ext cx="8229600" cy="85725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주요 기능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47614"/>
            <a:ext cx="5326812" cy="3394075"/>
          </a:xfrm>
        </p:spPr>
      </p:pic>
      <p:sp>
        <p:nvSpPr>
          <p:cNvPr id="5" name="직사각형 4"/>
          <p:cNvSpPr/>
          <p:nvPr/>
        </p:nvSpPr>
        <p:spPr>
          <a:xfrm>
            <a:off x="539552" y="2571750"/>
            <a:ext cx="482453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9512" y="86985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usanBada"/>
              </a:rPr>
              <a:t>댓글 삭제</a:t>
            </a:r>
            <a:endParaRPr lang="ko-KR" altLang="en-US" dirty="0">
              <a:latin typeface="BusanBada"/>
            </a:endParaRPr>
          </a:p>
        </p:txBody>
      </p:sp>
    </p:spTree>
    <p:extLst>
      <p:ext uri="{BB962C8B-B14F-4D97-AF65-F5344CB8AC3E}">
        <p14:creationId xmlns:p14="http://schemas.microsoft.com/office/powerpoint/2010/main" val="225898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127</Words>
  <Application>Microsoft Office PowerPoint</Application>
  <PresentationFormat>화면 슬라이드 쇼(16:9)</PresentationFormat>
  <Paragraphs>58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BusanBada</vt:lpstr>
      <vt:lpstr>맑은 고딕</vt:lpstr>
      <vt:lpstr>한컴 솔잎 M</vt:lpstr>
      <vt:lpstr>Arial</vt:lpstr>
      <vt:lpstr>Office 테마</vt:lpstr>
      <vt:lpstr>PowerPoint 프레젠테이션</vt:lpstr>
      <vt:lpstr>PowerPoint 프레젠테이션</vt:lpstr>
      <vt:lpstr>메뉴 구성 </vt:lpstr>
      <vt:lpstr>메뉴 구성 </vt:lpstr>
      <vt:lpstr>데이터 구성</vt:lpstr>
      <vt:lpstr>주요 기능</vt:lpstr>
      <vt:lpstr>주요 기능</vt:lpstr>
      <vt:lpstr>주요 기능</vt:lpstr>
      <vt:lpstr>주요 기능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잘</dc:creator>
  <cp:lastModifiedBy>user</cp:lastModifiedBy>
  <cp:revision>29</cp:revision>
  <dcterms:created xsi:type="dcterms:W3CDTF">2018-12-15T02:42:57Z</dcterms:created>
  <dcterms:modified xsi:type="dcterms:W3CDTF">2022-11-17T01:49:05Z</dcterms:modified>
</cp:coreProperties>
</file>