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077075" cy="9363075"/>
  <p:embeddedFontLst>
    <p:embeddedFont>
      <p:font typeface="Corbel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estrial-regular.fntdata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6733" cy="469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705" y="0"/>
            <a:ext cx="3066733" cy="469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28663" y="1169988"/>
            <a:ext cx="5619750" cy="3160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93297"/>
            <a:ext cx="3066733" cy="4697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/>
          <p:nvPr>
            <p:ph idx="2" type="sldImg"/>
          </p:nvPr>
        </p:nvSpPr>
        <p:spPr>
          <a:xfrm>
            <a:off x="698500" y="11557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14cbfead5_1_160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14cbfead5_1_160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414cbfead5_1_160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0ba0df924_0_5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0ba0df924_0_5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40ba0df924_0_5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14cbfead5_1_188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14cbfead5_1_188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414cbfead5_1_188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4cbfead5_1_173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4cbfead5_1_173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414cbfead5_1_173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0ba0df924_0_14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0ba0df924_0_14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40ba0df924_0_14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0ba0df924_0_51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0ba0df924_0_51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40ba0df924_0_51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0ba0df924_1_7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0ba0df924_1_7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40ba0df924_1_7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:notes"/>
          <p:cNvSpPr txBox="1"/>
          <p:nvPr>
            <p:ph idx="1" type="body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7:notes"/>
          <p:cNvSpPr/>
          <p:nvPr>
            <p:ph idx="2" type="sldImg"/>
          </p:nvPr>
        </p:nvSpPr>
        <p:spPr>
          <a:xfrm>
            <a:off x="728663" y="1169988"/>
            <a:ext cx="5619750" cy="3160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4cbfead5_1_22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4cbfead5_1_22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414cbfead5_1_22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14cbfead5_1_35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14cbfead5_1_35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414cbfead5_1_35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14cbfead5_1_62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14cbfead5_1_62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14cbfead5_1_62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14cbfead5_1_142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14cbfead5_1_142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414cbfead5_1_142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14cbfead5_1_122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14cbfead5_1_122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414cbfead5_1_122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4cbfead5_1_50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4cbfead5_1_50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414cbfead5_1_50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0ba0df924_0_79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0ba0df924_0_79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0ba0df924_0_79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0ba0df924_0_28:notes"/>
          <p:cNvSpPr/>
          <p:nvPr>
            <p:ph idx="2" type="sldImg"/>
          </p:nvPr>
        </p:nvSpPr>
        <p:spPr>
          <a:xfrm>
            <a:off x="728663" y="1169988"/>
            <a:ext cx="5619900" cy="316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0ba0df924_0_28:notes"/>
          <p:cNvSpPr txBox="1"/>
          <p:nvPr>
            <p:ph idx="1" type="body"/>
          </p:nvPr>
        </p:nvSpPr>
        <p:spPr>
          <a:xfrm>
            <a:off x="707708" y="4505980"/>
            <a:ext cx="5661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0ba0df924_0_28:notes"/>
          <p:cNvSpPr txBox="1"/>
          <p:nvPr>
            <p:ph idx="12" type="sldNum"/>
          </p:nvPr>
        </p:nvSpPr>
        <p:spPr>
          <a:xfrm>
            <a:off x="4008705" y="8893297"/>
            <a:ext cx="3066600" cy="469800"/>
          </a:xfrm>
          <a:prstGeom prst="rect">
            <a:avLst/>
          </a:prstGeom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9897413" y="6495803"/>
            <a:ext cx="2294585" cy="36219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097037" y="6492875"/>
            <a:ext cx="14432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 JITTERBIT     |</a:t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1683882" y="6492875"/>
            <a:ext cx="2430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6495803"/>
            <a:ext cx="9868551" cy="3621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bg>
      <p:bgPr>
        <a:blipFill rotWithShape="1">
          <a:blip r:embed="rId2">
            <a:alphaModFix/>
          </a:blip>
          <a:stretch>
            <a:fillRect b="-10999" l="0" r="0" t="-10999"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6096000" y="635635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write agenda: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Title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Enter &gt; Tab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 agenda placeholder will appear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agenda item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the title fill color, select the caption and choose a new accent color.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Adjust color block transparency as needed to ensure text contrast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3949" y="195886"/>
            <a:ext cx="1991639" cy="3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>
            <p:ph type="ctrTitle"/>
          </p:nvPr>
        </p:nvSpPr>
        <p:spPr>
          <a:xfrm flipH="1">
            <a:off x="0" y="399822"/>
            <a:ext cx="7773950" cy="613909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711200" y="2514600"/>
            <a:ext cx="5384800" cy="326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2"/>
          <p:cNvSpPr txBox="1"/>
          <p:nvPr/>
        </p:nvSpPr>
        <p:spPr>
          <a:xfrm>
            <a:off x="0" y="-456055"/>
            <a:ext cx="1396216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Slide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w/Permanent Photo">
  <p:cSld name="Section Header w/Permanent Pho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 flipH="1">
            <a:off x="0" y="2514600"/>
            <a:ext cx="7906502" cy="232727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1003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b" bIns="1143000" lIns="640075" spcFirstLastPara="1" rIns="457200" wrap="square" tIns="274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Quattrocento Sans"/>
              <a:buNone/>
            </a:pPr>
            <a:r>
              <a:t/>
            </a:r>
            <a:endParaRPr b="1" i="0"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609599" y="3808866"/>
            <a:ext cx="6458857" cy="396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3949" y="195886"/>
            <a:ext cx="1991639" cy="3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>
            <p:ph type="ctrTitle"/>
          </p:nvPr>
        </p:nvSpPr>
        <p:spPr>
          <a:xfrm flipH="1">
            <a:off x="609599" y="2757714"/>
            <a:ext cx="6458857" cy="9205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3"/>
          <p:cNvSpPr txBox="1"/>
          <p:nvPr>
            <p:ph idx="10" type="dt"/>
          </p:nvPr>
        </p:nvSpPr>
        <p:spPr>
          <a:xfrm>
            <a:off x="6096000" y="635635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0" y="-456055"/>
            <a:ext cx="3691075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Header w/Permanent Photo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for Optional Photo Background">
  <p:cSld name="Section Header for Optional Photo Background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-43545" y="2504280"/>
            <a:ext cx="7861984" cy="2347913"/>
          </a:xfrm>
          <a:prstGeom prst="rect">
            <a:avLst/>
          </a:prstGeom>
          <a:solidFill>
            <a:schemeClr val="accent1">
              <a:alpha val="68627"/>
            </a:schemeClr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empty area on the slide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adjust transparency of image screen, click layer with “click to change color” &gt; Right Click &gt; Format Shape &gt; Solid Fill, then Change the Color using approved Theme (top row) colors. Adjust transparency.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609599" y="3808866"/>
            <a:ext cx="6458857" cy="396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93949" y="195886"/>
            <a:ext cx="1991639" cy="3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>
            <p:ph type="ctrTitle"/>
          </p:nvPr>
        </p:nvSpPr>
        <p:spPr>
          <a:xfrm flipH="1">
            <a:off x="609599" y="2757714"/>
            <a:ext cx="6458857" cy="9205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6096000" y="635635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0" y="-456055"/>
            <a:ext cx="4882427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Header with Option for Photo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of Last Resort">
  <p:cSld name="Layout of Last Resor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09600" y="1866899"/>
            <a:ext cx="109728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0" y="-456055"/>
            <a:ext cx="215315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Layout of Last Resort</a:t>
            </a:r>
            <a:endParaRPr/>
          </a:p>
        </p:txBody>
      </p:sp>
      <p:sp>
        <p:nvSpPr>
          <p:cNvPr id="136" name="Google Shape;136;p15"/>
          <p:cNvSpPr txBox="1"/>
          <p:nvPr>
            <p:ph idx="2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of Last Resort 2">
  <p:cSld name="Layout of Last Resort 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609600" y="1866899"/>
            <a:ext cx="5339644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2" type="body"/>
          </p:nvPr>
        </p:nvSpPr>
        <p:spPr>
          <a:xfrm>
            <a:off x="6242756" y="1866899"/>
            <a:ext cx="5339644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6"/>
          <p:cNvSpPr txBox="1"/>
          <p:nvPr>
            <p:ph idx="3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6"/>
          <p:cNvSpPr txBox="1"/>
          <p:nvPr/>
        </p:nvSpPr>
        <p:spPr>
          <a:xfrm>
            <a:off x="0" y="-456055"/>
            <a:ext cx="2323072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Layout of Last Resort 2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17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-456055"/>
            <a:ext cx="1079142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Only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>
  <p:cSld name="Case Stu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0" y="-456055"/>
            <a:ext cx="699230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Blank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0" y="0"/>
            <a:ext cx="12192000" cy="11573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555845" y="177800"/>
            <a:ext cx="10608860" cy="97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73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​"/>
              <a:defRPr b="1" i="0" sz="2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7" name="Google Shape;157;p18"/>
          <p:cNvCxnSpPr/>
          <p:nvPr/>
        </p:nvCxnSpPr>
        <p:spPr>
          <a:xfrm>
            <a:off x="6107546" y="1551966"/>
            <a:ext cx="0" cy="4930721"/>
          </a:xfrm>
          <a:prstGeom prst="straightConnector1">
            <a:avLst/>
          </a:prstGeom>
          <a:noFill/>
          <a:ln cap="rnd" cmpd="sng" w="25400">
            <a:solidFill>
              <a:srgbClr val="D7D7D7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Pictures and Caption">
  <p:cSld name="Title, 2 Pictures and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9"/>
          <p:cNvSpPr txBox="1"/>
          <p:nvPr/>
        </p:nvSpPr>
        <p:spPr>
          <a:xfrm>
            <a:off x="0" y="-456055"/>
            <a:ext cx="2818400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Title, 2 Pictures and Caption</a:t>
            </a:r>
            <a:endParaRPr/>
          </a:p>
        </p:txBody>
      </p:sp>
      <p:sp>
        <p:nvSpPr>
          <p:cNvPr id="164" name="Google Shape;164;p19"/>
          <p:cNvSpPr/>
          <p:nvPr>
            <p:ph idx="2" type="pic"/>
          </p:nvPr>
        </p:nvSpPr>
        <p:spPr>
          <a:xfrm>
            <a:off x="603504" y="1866899"/>
            <a:ext cx="3600196" cy="43052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9"/>
          <p:cNvSpPr/>
          <p:nvPr>
            <p:ph idx="3" type="pic"/>
          </p:nvPr>
        </p:nvSpPr>
        <p:spPr>
          <a:xfrm>
            <a:off x="4391378" y="1866900"/>
            <a:ext cx="7208855" cy="43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4" type="body"/>
          </p:nvPr>
        </p:nvSpPr>
        <p:spPr>
          <a:xfrm>
            <a:off x="3881932" y="2099384"/>
            <a:ext cx="3371308" cy="461665"/>
          </a:xfrm>
          <a:prstGeom prst="rect">
            <a:avLst/>
          </a:prstGeom>
          <a:solidFill>
            <a:schemeClr val="accent4">
              <a:alpha val="5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Collage">
  <p:cSld name="Photo Collag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>
            <p:ph idx="2" type="pic"/>
          </p:nvPr>
        </p:nvSpPr>
        <p:spPr>
          <a:xfrm>
            <a:off x="603504" y="365125"/>
            <a:ext cx="3600196" cy="580707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0"/>
          <p:cNvSpPr/>
          <p:nvPr>
            <p:ph idx="3" type="pic"/>
          </p:nvPr>
        </p:nvSpPr>
        <p:spPr>
          <a:xfrm>
            <a:off x="4303549" y="3352800"/>
            <a:ext cx="3602736" cy="281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0"/>
          <p:cNvSpPr/>
          <p:nvPr>
            <p:ph idx="4" type="pic"/>
          </p:nvPr>
        </p:nvSpPr>
        <p:spPr>
          <a:xfrm>
            <a:off x="7997497" y="3352800"/>
            <a:ext cx="3602736" cy="281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CAC3B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the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pictures on this slide, delete the existing picture if necessary, then click the Picture icon to add your own.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changing pictures, you may need to hit the RESET button in the Slides group on the Home tab to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move the placeholders into the correct stacking order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text box color as needed and move or delete text box to ensure visibility.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>
            <p:ph idx="5" type="pic"/>
          </p:nvPr>
        </p:nvSpPr>
        <p:spPr>
          <a:xfrm>
            <a:off x="4303548" y="365125"/>
            <a:ext cx="7278851" cy="29114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0"/>
          <p:cNvSpPr txBox="1"/>
          <p:nvPr/>
        </p:nvSpPr>
        <p:spPr>
          <a:xfrm>
            <a:off x="0" y="-456055"/>
            <a:ext cx="1484702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Photo Collage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s and Caption">
  <p:cSld name="Title, Pictures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0" y="-456055"/>
            <a:ext cx="2648482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Title, Pictures and Caption</a:t>
            </a:r>
            <a:endParaRPr/>
          </a:p>
        </p:txBody>
      </p:sp>
      <p:sp>
        <p:nvSpPr>
          <p:cNvPr id="182" name="Google Shape;182;p21"/>
          <p:cNvSpPr/>
          <p:nvPr>
            <p:ph idx="2" type="pic"/>
          </p:nvPr>
        </p:nvSpPr>
        <p:spPr>
          <a:xfrm>
            <a:off x="603504" y="1866899"/>
            <a:ext cx="3600196" cy="43052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1"/>
          <p:cNvSpPr/>
          <p:nvPr>
            <p:ph idx="3" type="pic"/>
          </p:nvPr>
        </p:nvSpPr>
        <p:spPr>
          <a:xfrm>
            <a:off x="4303549" y="1866900"/>
            <a:ext cx="3602736" cy="43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1"/>
          <p:cNvSpPr/>
          <p:nvPr>
            <p:ph idx="4" type="pic"/>
          </p:nvPr>
        </p:nvSpPr>
        <p:spPr>
          <a:xfrm>
            <a:off x="7997497" y="1866900"/>
            <a:ext cx="3602736" cy="430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5" type="body"/>
          </p:nvPr>
        </p:nvSpPr>
        <p:spPr>
          <a:xfrm>
            <a:off x="603504" y="4991099"/>
            <a:ext cx="3602736" cy="1181099"/>
          </a:xfrm>
          <a:prstGeom prst="rect">
            <a:avLst/>
          </a:prstGeom>
          <a:solidFill>
            <a:schemeClr val="accent4">
              <a:alpha val="56862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6" type="body"/>
          </p:nvPr>
        </p:nvSpPr>
        <p:spPr>
          <a:xfrm>
            <a:off x="4294912" y="4991099"/>
            <a:ext cx="3602736" cy="1181099"/>
          </a:xfrm>
          <a:prstGeom prst="rect">
            <a:avLst/>
          </a:prstGeom>
          <a:solidFill>
            <a:schemeClr val="accent4">
              <a:alpha val="56862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7" type="body"/>
          </p:nvPr>
        </p:nvSpPr>
        <p:spPr>
          <a:xfrm>
            <a:off x="7986320" y="4991099"/>
            <a:ext cx="3602736" cy="1181099"/>
          </a:xfrm>
          <a:prstGeom prst="rect">
            <a:avLst/>
          </a:prstGeom>
          <a:solidFill>
            <a:schemeClr val="accent4">
              <a:alpha val="56862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525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70898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8976732" y="3791414"/>
            <a:ext cx="1494263" cy="593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9897413" y="6495803"/>
            <a:ext cx="2294585" cy="36219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0097037" y="6492875"/>
            <a:ext cx="14432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 JITTERBIT     |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683882" y="6492875"/>
            <a:ext cx="2430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6495803"/>
            <a:ext cx="9868551" cy="3621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leed Image - Light">
  <p:cSld name="Full Bleed Image - Ligh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609600" y="1866899"/>
            <a:ext cx="109728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0" y="-456055"/>
            <a:ext cx="215315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Layout of Last Resort</a:t>
            </a:r>
            <a:endParaRPr/>
          </a:p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2"/>
          <p:cNvSpPr/>
          <p:nvPr/>
        </p:nvSpPr>
        <p:spPr>
          <a:xfrm>
            <a:off x="12235542" y="0"/>
            <a:ext cx="2128157" cy="68707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LAYOUT ACCOMODATES A FULL BLEED BACKGROUND WITH A WHITE GRADIENT OVERLAY.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Solid Fill Picture or Texture Fill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adjust transparency of image overlay, click layer with “click to change color” &gt; Right Click &gt; Format Shape &gt; Solid Fill, then Change the Color using approved Theme (top row) colors. Adjust transparency.</a:t>
            </a:r>
            <a:endParaRPr/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0" y="-456055"/>
            <a:ext cx="2362313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 Bleed Image - Light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leed Image - Dark">
  <p:cSld name="Full Bleed Image - Dark"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15686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609600" y="1866899"/>
            <a:ext cx="109728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-456055"/>
            <a:ext cx="215315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Layout of Last Resort</a:t>
            </a:r>
            <a:endParaRPr/>
          </a:p>
        </p:txBody>
      </p:sp>
      <p:sp>
        <p:nvSpPr>
          <p:cNvPr id="205" name="Google Shape;205;p23"/>
          <p:cNvSpPr txBox="1"/>
          <p:nvPr>
            <p:ph idx="3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3"/>
          <p:cNvSpPr/>
          <p:nvPr/>
        </p:nvSpPr>
        <p:spPr>
          <a:xfrm>
            <a:off x="12235542" y="0"/>
            <a:ext cx="2128157" cy="68707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LAYOUT ACCOMODATES A FULL BLEED BACKGROUND WITH A DARK GRADIENT OVERLAY.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Solid Fill Picture or Texture Fill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adjust transparency of image overlay, click layer with “click to change color” &gt; Right Click &gt; Format Shape &gt; Solid Fill, then Change the Color using approved Theme (top row) colors. Adjust transparency.</a:t>
            </a:r>
            <a:endParaRPr/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0" y="-456055"/>
            <a:ext cx="234551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Full Bleed Image - Dark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/>
        </p:nvSpPr>
        <p:spPr>
          <a:xfrm>
            <a:off x="4457700" y="365125"/>
            <a:ext cx="7124700" cy="5807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609600" y="365125"/>
            <a:ext cx="3448050" cy="584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549422" y="474133"/>
            <a:ext cx="6931378" cy="557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​"/>
              <a:defRPr b="1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-456055"/>
            <a:ext cx="1813317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and Content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head &amp; Rt. Vertical Picture">
  <p:cSld name="Title, Subhead &amp; Rt. Vertical Pictur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>
            <p:ph idx="2" type="pic"/>
          </p:nvPr>
        </p:nvSpPr>
        <p:spPr>
          <a:xfrm>
            <a:off x="4457700" y="365125"/>
            <a:ext cx="7123176" cy="58070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609600" y="365125"/>
            <a:ext cx="3448050" cy="2911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8" name="Google Shape;218;p25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609600" y="3429000"/>
            <a:ext cx="344805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5"/>
          <p:cNvSpPr txBox="1"/>
          <p:nvPr/>
        </p:nvSpPr>
        <p:spPr>
          <a:xfrm>
            <a:off x="0" y="-456055"/>
            <a:ext cx="3629520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Title, Subhead and Rt. Vertical Photo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head &amp; Lt. Vertical Picture">
  <p:cSld name="Title, Subhead &amp; Lt. Vertical Pictur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>
            <p:ph idx="2" type="pic"/>
          </p:nvPr>
        </p:nvSpPr>
        <p:spPr>
          <a:xfrm>
            <a:off x="647700" y="365125"/>
            <a:ext cx="7123176" cy="58070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8134350" y="365125"/>
            <a:ext cx="3448050" cy="2911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8134350" y="3429000"/>
            <a:ext cx="344805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6"/>
          <p:cNvSpPr txBox="1"/>
          <p:nvPr/>
        </p:nvSpPr>
        <p:spPr>
          <a:xfrm>
            <a:off x="0" y="-456055"/>
            <a:ext cx="352532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Title, Subhead and L. Vertical Photo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tal Picture">
  <p:cSld name="Horizontal Pictur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>
            <p:ph idx="2" type="pic"/>
          </p:nvPr>
        </p:nvSpPr>
        <p:spPr>
          <a:xfrm>
            <a:off x="609600" y="1733096"/>
            <a:ext cx="10972800" cy="43100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27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2053132" y="5014034"/>
            <a:ext cx="3371308" cy="461665"/>
          </a:xfrm>
          <a:prstGeom prst="rect">
            <a:avLst/>
          </a:prstGeom>
          <a:solidFill>
            <a:schemeClr val="accent4">
              <a:alpha val="5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3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/>
        </p:nvSpPr>
        <p:spPr>
          <a:xfrm>
            <a:off x="0" y="-456055"/>
            <a:ext cx="1776448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Horizontal photo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tal Picture w/ Rt. Overlay">
  <p:cSld name="Horizontal Picture w/ Rt. Overla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>
            <p:ph idx="2" type="pic"/>
          </p:nvPr>
        </p:nvSpPr>
        <p:spPr>
          <a:xfrm>
            <a:off x="609600" y="365126"/>
            <a:ext cx="10972800" cy="58118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924800" y="365125"/>
            <a:ext cx="3657600" cy="5807075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0" name="Google Shape;240;p28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change the title fill color, select the title and choose a new accent color.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change the pictures on this slide, delete the existing picture if necessary, then click the Picture icon to add your own.</a:t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Adjust title fill transparency if needed.</a:t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After changing pictures, you may need to hit the RESET button in the Slides group on the Home tab to move the placeholders into the correct stacking order.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0" y="-456055"/>
            <a:ext cx="4544834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Horizontal Picture with Right Overlay Headline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tal Picture w/ Lt. Overlay">
  <p:cSld name="Horizontal Picture w/ Lt. Overla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>
            <p:ph idx="2" type="pic"/>
          </p:nvPr>
        </p:nvSpPr>
        <p:spPr>
          <a:xfrm>
            <a:off x="609600" y="365126"/>
            <a:ext cx="10972800" cy="58118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463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628650" y="365125"/>
            <a:ext cx="3657600" cy="5807075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29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change the title fill color, select the title and choose a new accent color.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change the pictures on this slide, delete the existing picture if necessary, then click the Picture icon to add your own.</a:t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Adjust title fill transparency if needed.</a:t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Quest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After changing pictures, you may need to hit the RESET button in the Slides group on the Home tab to move the placeholders into the correct stacking order.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0" y="-456055"/>
            <a:ext cx="4419800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Horizontal Picture with Left Overlay Headline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Statement - Color Background">
  <p:cSld name="Big Statement - Color Background"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color,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empty area on the slide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Solid Fill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one of the accent colors.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0" y="-456055"/>
            <a:ext cx="3383811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Statement –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Color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>
            <p:ph type="ctrTitle"/>
          </p:nvPr>
        </p:nvSpPr>
        <p:spPr>
          <a:xfrm>
            <a:off x="609600" y="1254124"/>
            <a:ext cx="731520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image / Dark Background &amp; Content">
  <p:cSld name="Large image / Dark Background &amp; Content"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0" y="685800"/>
            <a:ext cx="12192000" cy="5457825"/>
          </a:xfrm>
          <a:prstGeom prst="rect">
            <a:avLst/>
          </a:prstGeom>
          <a:solidFill>
            <a:schemeClr val="dk2">
              <a:alpha val="85882"/>
            </a:schemeClr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3302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​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31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 txBox="1"/>
          <p:nvPr>
            <p:ph type="title"/>
          </p:nvPr>
        </p:nvSpPr>
        <p:spPr>
          <a:xfrm>
            <a:off x="609600" y="948267"/>
            <a:ext cx="3448050" cy="23283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2" name="Google Shape;262;p31"/>
          <p:cNvSpPr txBox="1"/>
          <p:nvPr>
            <p:ph idx="2" type="body"/>
          </p:nvPr>
        </p:nvSpPr>
        <p:spPr>
          <a:xfrm>
            <a:off x="4549422" y="948267"/>
            <a:ext cx="6931378" cy="5102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body"/>
          </p:nvPr>
        </p:nvSpPr>
        <p:spPr>
          <a:xfrm>
            <a:off x="609600" y="3429000"/>
            <a:ext cx="3448050" cy="2621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1"/>
          <p:cNvCxnSpPr/>
          <p:nvPr/>
        </p:nvCxnSpPr>
        <p:spPr>
          <a:xfrm>
            <a:off x="4282621" y="1076325"/>
            <a:ext cx="0" cy="4854576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1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adjust transparency of image screen, click layer with “click to change color” &gt; Right Click &gt; Format Shape &gt; Solid Fill, then Change the Color using approved Theme (top row) colors. Adjust transparency.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93766" y="468694"/>
            <a:ext cx="9797143" cy="762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  <a:defRPr b="0" i="0" sz="3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1901" y="2630925"/>
            <a:ext cx="11031621" cy="3349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5287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25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73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73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73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73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961902" y="1960916"/>
            <a:ext cx="11031620" cy="670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C4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9897413" y="6495803"/>
            <a:ext cx="2294585" cy="36219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0097037" y="6492875"/>
            <a:ext cx="14432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 JITTERBIT     |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1683882" y="6492875"/>
            <a:ext cx="2430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6495803"/>
            <a:ext cx="9868551" cy="3621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Statement - Photo">
  <p:cSld name="Big Statement - Photo"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0" y="710514"/>
            <a:ext cx="12192000" cy="5471211"/>
          </a:xfrm>
          <a:prstGeom prst="rect">
            <a:avLst/>
          </a:prstGeom>
          <a:solidFill>
            <a:schemeClr val="dk2">
              <a:alpha val="5294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​"/>
              <a:defRPr b="1" i="0" sz="2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32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adjust transparency of image screen, click layer with “click to change color” &gt; Right Click &gt; Format Shape &gt; Solid Fill, then Change the Color using approved Theme (top row) colors. Adjust transparency.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>
            <p:ph type="ctrTitle"/>
          </p:nvPr>
        </p:nvSpPr>
        <p:spPr>
          <a:xfrm>
            <a:off x="609600" y="1254124"/>
            <a:ext cx="10972800" cy="4079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32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0" y="-456055"/>
            <a:ext cx="3503395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Statement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 Photo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0" y="710514"/>
            <a:ext cx="12192000" cy="5471211"/>
          </a:xfrm>
          <a:prstGeom prst="rect">
            <a:avLst/>
          </a:prstGeom>
          <a:solidFill>
            <a:schemeClr val="dk2">
              <a:alpha val="52941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​"/>
              <a:defRPr b="1" i="0" sz="2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33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Solid Fill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or 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Picture or Texture Fill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adjust transparency of image screen, click layer with “click to change color” &gt; Right Click &gt; Format Shape &gt; Solid Fill, then Change the Color using approved Theme (top row) colors. Adjust transparency.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rbel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>
            <p:ph type="title"/>
          </p:nvPr>
        </p:nvSpPr>
        <p:spPr>
          <a:xfrm>
            <a:off x="609600" y="1661893"/>
            <a:ext cx="10972800" cy="231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1" name="Google Shape;281;p33"/>
          <p:cNvSpPr txBox="1"/>
          <p:nvPr>
            <p:ph idx="2" type="subTitle"/>
          </p:nvPr>
        </p:nvSpPr>
        <p:spPr>
          <a:xfrm>
            <a:off x="609600" y="4698112"/>
            <a:ext cx="10972800" cy="1366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​"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985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4" name="Google Shape;284;p33"/>
          <p:cNvGrpSpPr/>
          <p:nvPr/>
        </p:nvGrpSpPr>
        <p:grpSpPr>
          <a:xfrm>
            <a:off x="3373120" y="1344406"/>
            <a:ext cx="5486400" cy="285722"/>
            <a:chOff x="609600" y="1294055"/>
            <a:chExt cx="5486400" cy="285722"/>
          </a:xfrm>
        </p:grpSpPr>
        <p:sp>
          <p:nvSpPr>
            <p:cNvPr id="285" name="Google Shape;285;p33"/>
            <p:cNvSpPr/>
            <p:nvPr/>
          </p:nvSpPr>
          <p:spPr>
            <a:xfrm flipH="1" rot="10800000">
              <a:off x="3155638" y="1294055"/>
              <a:ext cx="414310" cy="285722"/>
            </a:xfrm>
            <a:custGeom>
              <a:rect b="b" l="l" r="r" t="t"/>
              <a:pathLst>
                <a:path extrusionOk="0" h="120000" w="120000">
                  <a:moveTo>
                    <a:pt x="99314" y="0"/>
                  </a:moveTo>
                  <a:lnTo>
                    <a:pt x="99314" y="14989"/>
                  </a:lnTo>
                  <a:cubicBezTo>
                    <a:pt x="91122" y="14935"/>
                    <a:pt x="85258" y="17576"/>
                    <a:pt x="81722" y="22915"/>
                  </a:cubicBezTo>
                  <a:cubicBezTo>
                    <a:pt x="78187" y="28253"/>
                    <a:pt x="76462" y="36615"/>
                    <a:pt x="76548" y="48002"/>
                  </a:cubicBezTo>
                  <a:lnTo>
                    <a:pt x="76548" y="105010"/>
                  </a:lnTo>
                  <a:lnTo>
                    <a:pt x="109662" y="105010"/>
                  </a:lnTo>
                  <a:lnTo>
                    <a:pt x="109662" y="59994"/>
                  </a:lnTo>
                  <a:lnTo>
                    <a:pt x="84827" y="59994"/>
                  </a:lnTo>
                  <a:lnTo>
                    <a:pt x="84827" y="45004"/>
                  </a:lnTo>
                  <a:lnTo>
                    <a:pt x="120000" y="45004"/>
                  </a:lnTo>
                  <a:lnTo>
                    <a:pt x="120000" y="120000"/>
                  </a:lnTo>
                  <a:lnTo>
                    <a:pt x="66211" y="120000"/>
                  </a:lnTo>
                  <a:lnTo>
                    <a:pt x="66211" y="48002"/>
                  </a:lnTo>
                  <a:cubicBezTo>
                    <a:pt x="66297" y="32461"/>
                    <a:pt x="69227" y="20592"/>
                    <a:pt x="75001" y="12395"/>
                  </a:cubicBezTo>
                  <a:cubicBezTo>
                    <a:pt x="80776" y="4197"/>
                    <a:pt x="88880" y="65"/>
                    <a:pt x="99314" y="0"/>
                  </a:cubicBezTo>
                  <a:close/>
                  <a:moveTo>
                    <a:pt x="33103" y="0"/>
                  </a:moveTo>
                  <a:lnTo>
                    <a:pt x="33103" y="14989"/>
                  </a:lnTo>
                  <a:cubicBezTo>
                    <a:pt x="24910" y="14935"/>
                    <a:pt x="19046" y="17576"/>
                    <a:pt x="15511" y="22915"/>
                  </a:cubicBezTo>
                  <a:cubicBezTo>
                    <a:pt x="11975" y="28253"/>
                    <a:pt x="10251" y="36615"/>
                    <a:pt x="10337" y="48002"/>
                  </a:cubicBezTo>
                  <a:lnTo>
                    <a:pt x="10337" y="105010"/>
                  </a:lnTo>
                  <a:lnTo>
                    <a:pt x="43451" y="105010"/>
                  </a:lnTo>
                  <a:lnTo>
                    <a:pt x="43451" y="59994"/>
                  </a:lnTo>
                  <a:lnTo>
                    <a:pt x="18615" y="59994"/>
                  </a:lnTo>
                  <a:lnTo>
                    <a:pt x="18615" y="45004"/>
                  </a:lnTo>
                  <a:lnTo>
                    <a:pt x="53788" y="45004"/>
                  </a:lnTo>
                  <a:lnTo>
                    <a:pt x="53788" y="120000"/>
                  </a:lnTo>
                  <a:lnTo>
                    <a:pt x="0" y="120000"/>
                  </a:lnTo>
                  <a:lnTo>
                    <a:pt x="0" y="48002"/>
                  </a:lnTo>
                  <a:cubicBezTo>
                    <a:pt x="85" y="32461"/>
                    <a:pt x="3016" y="20592"/>
                    <a:pt x="8790" y="12395"/>
                  </a:cubicBezTo>
                  <a:cubicBezTo>
                    <a:pt x="14565" y="4197"/>
                    <a:pt x="22669" y="65"/>
                    <a:pt x="3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286;p33"/>
            <p:cNvCxnSpPr/>
            <p:nvPr/>
          </p:nvCxnSpPr>
          <p:spPr>
            <a:xfrm>
              <a:off x="609600" y="1436916"/>
              <a:ext cx="2104571" cy="0"/>
            </a:xfrm>
            <a:prstGeom prst="straightConnector1">
              <a:avLst/>
            </a:prstGeom>
            <a:noFill/>
            <a:ln cap="rnd" cmpd="sng" w="9525">
              <a:solidFill>
                <a:srgbClr val="B5B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3"/>
            <p:cNvCxnSpPr/>
            <p:nvPr/>
          </p:nvCxnSpPr>
          <p:spPr>
            <a:xfrm>
              <a:off x="3991429" y="1436916"/>
              <a:ext cx="2104571" cy="0"/>
            </a:xfrm>
            <a:prstGeom prst="straightConnector1">
              <a:avLst/>
            </a:prstGeom>
            <a:noFill/>
            <a:ln cap="rnd" cmpd="sng" w="9525">
              <a:solidFill>
                <a:srgbClr val="B5B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8" name="Google Shape;288;p33"/>
          <p:cNvGrpSpPr/>
          <p:nvPr/>
        </p:nvGrpSpPr>
        <p:grpSpPr>
          <a:xfrm flipH="1" rot="10800000">
            <a:off x="3373120" y="4061526"/>
            <a:ext cx="5486400" cy="285722"/>
            <a:chOff x="609600" y="1294055"/>
            <a:chExt cx="5486400" cy="285722"/>
          </a:xfrm>
        </p:grpSpPr>
        <p:sp>
          <p:nvSpPr>
            <p:cNvPr id="289" name="Google Shape;289;p33"/>
            <p:cNvSpPr/>
            <p:nvPr/>
          </p:nvSpPr>
          <p:spPr>
            <a:xfrm rot="10800000">
              <a:off x="3145645" y="1294055"/>
              <a:ext cx="414310" cy="285722"/>
            </a:xfrm>
            <a:custGeom>
              <a:rect b="b" l="l" r="r" t="t"/>
              <a:pathLst>
                <a:path extrusionOk="0" h="120000" w="120000">
                  <a:moveTo>
                    <a:pt x="99314" y="0"/>
                  </a:moveTo>
                  <a:lnTo>
                    <a:pt x="99314" y="14989"/>
                  </a:lnTo>
                  <a:cubicBezTo>
                    <a:pt x="91122" y="14935"/>
                    <a:pt x="85258" y="17576"/>
                    <a:pt x="81722" y="22915"/>
                  </a:cubicBezTo>
                  <a:cubicBezTo>
                    <a:pt x="78187" y="28253"/>
                    <a:pt x="76462" y="36615"/>
                    <a:pt x="76548" y="48002"/>
                  </a:cubicBezTo>
                  <a:lnTo>
                    <a:pt x="76548" y="105010"/>
                  </a:lnTo>
                  <a:lnTo>
                    <a:pt x="109662" y="105010"/>
                  </a:lnTo>
                  <a:lnTo>
                    <a:pt x="109662" y="59994"/>
                  </a:lnTo>
                  <a:lnTo>
                    <a:pt x="84827" y="59994"/>
                  </a:lnTo>
                  <a:lnTo>
                    <a:pt x="84827" y="45004"/>
                  </a:lnTo>
                  <a:lnTo>
                    <a:pt x="120000" y="45004"/>
                  </a:lnTo>
                  <a:lnTo>
                    <a:pt x="120000" y="120000"/>
                  </a:lnTo>
                  <a:lnTo>
                    <a:pt x="66211" y="120000"/>
                  </a:lnTo>
                  <a:lnTo>
                    <a:pt x="66211" y="48002"/>
                  </a:lnTo>
                  <a:cubicBezTo>
                    <a:pt x="66297" y="32461"/>
                    <a:pt x="69227" y="20592"/>
                    <a:pt x="75001" y="12395"/>
                  </a:cubicBezTo>
                  <a:cubicBezTo>
                    <a:pt x="80776" y="4197"/>
                    <a:pt x="88880" y="65"/>
                    <a:pt x="99314" y="0"/>
                  </a:cubicBezTo>
                  <a:close/>
                  <a:moveTo>
                    <a:pt x="33103" y="0"/>
                  </a:moveTo>
                  <a:lnTo>
                    <a:pt x="33103" y="14989"/>
                  </a:lnTo>
                  <a:cubicBezTo>
                    <a:pt x="24910" y="14935"/>
                    <a:pt x="19046" y="17576"/>
                    <a:pt x="15511" y="22915"/>
                  </a:cubicBezTo>
                  <a:cubicBezTo>
                    <a:pt x="11975" y="28253"/>
                    <a:pt x="10251" y="36615"/>
                    <a:pt x="10337" y="48002"/>
                  </a:cubicBezTo>
                  <a:lnTo>
                    <a:pt x="10337" y="105010"/>
                  </a:lnTo>
                  <a:lnTo>
                    <a:pt x="43451" y="105010"/>
                  </a:lnTo>
                  <a:lnTo>
                    <a:pt x="43451" y="59994"/>
                  </a:lnTo>
                  <a:lnTo>
                    <a:pt x="18615" y="59994"/>
                  </a:lnTo>
                  <a:lnTo>
                    <a:pt x="18615" y="45004"/>
                  </a:lnTo>
                  <a:lnTo>
                    <a:pt x="53788" y="45004"/>
                  </a:lnTo>
                  <a:lnTo>
                    <a:pt x="53788" y="120000"/>
                  </a:lnTo>
                  <a:lnTo>
                    <a:pt x="0" y="120000"/>
                  </a:lnTo>
                  <a:lnTo>
                    <a:pt x="0" y="48002"/>
                  </a:lnTo>
                  <a:cubicBezTo>
                    <a:pt x="85" y="32461"/>
                    <a:pt x="3016" y="20592"/>
                    <a:pt x="8790" y="12395"/>
                  </a:cubicBezTo>
                  <a:cubicBezTo>
                    <a:pt x="14565" y="4197"/>
                    <a:pt x="22669" y="65"/>
                    <a:pt x="3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0" name="Google Shape;290;p33"/>
            <p:cNvCxnSpPr/>
            <p:nvPr/>
          </p:nvCxnSpPr>
          <p:spPr>
            <a:xfrm>
              <a:off x="609600" y="1436916"/>
              <a:ext cx="2104571" cy="0"/>
            </a:xfrm>
            <a:prstGeom prst="straightConnector1">
              <a:avLst/>
            </a:prstGeom>
            <a:noFill/>
            <a:ln cap="rnd" cmpd="sng" w="9525">
              <a:solidFill>
                <a:srgbClr val="B5B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3"/>
            <p:cNvCxnSpPr/>
            <p:nvPr/>
          </p:nvCxnSpPr>
          <p:spPr>
            <a:xfrm>
              <a:off x="3991429" y="1436916"/>
              <a:ext cx="2104571" cy="0"/>
            </a:xfrm>
            <a:prstGeom prst="straightConnector1">
              <a:avLst/>
            </a:prstGeom>
            <a:noFill/>
            <a:ln cap="rnd" cmpd="sng" w="9525">
              <a:solidFill>
                <a:srgbClr val="B5B5B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2" name="Google Shape;292;p33"/>
          <p:cNvSpPr txBox="1"/>
          <p:nvPr/>
        </p:nvSpPr>
        <p:spPr>
          <a:xfrm>
            <a:off x="0" y="-456055"/>
            <a:ext cx="3811813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Quote with Image or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color background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nner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0" y="-456055"/>
            <a:ext cx="859531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Banner</a:t>
            </a:r>
            <a:endParaRPr/>
          </a:p>
        </p:txBody>
      </p:sp>
      <p:grpSp>
        <p:nvGrpSpPr>
          <p:cNvPr id="297" name="Google Shape;297;p34"/>
          <p:cNvGrpSpPr/>
          <p:nvPr/>
        </p:nvGrpSpPr>
        <p:grpSpPr>
          <a:xfrm>
            <a:off x="-2" y="0"/>
            <a:ext cx="12192002" cy="6872062"/>
            <a:chOff x="-2" y="0"/>
            <a:chExt cx="12192002" cy="6872062"/>
          </a:xfrm>
        </p:grpSpPr>
        <p:sp>
          <p:nvSpPr>
            <p:cNvPr id="298" name="Google Shape;298;p34"/>
            <p:cNvSpPr/>
            <p:nvPr/>
          </p:nvSpPr>
          <p:spPr>
            <a:xfrm>
              <a:off x="0" y="43547"/>
              <a:ext cx="12192000" cy="6814453"/>
            </a:xfrm>
            <a:prstGeom prst="rect">
              <a:avLst/>
            </a:prstGeom>
            <a:solidFill>
              <a:schemeClr val="lt2">
                <a:alpha val="6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-2" y="0"/>
              <a:ext cx="12192002" cy="6872062"/>
            </a:xfrm>
            <a:custGeom>
              <a:rect b="b" l="l" r="r" t="t"/>
              <a:pathLst>
                <a:path extrusionOk="0" h="120000" w="120000">
                  <a:moveTo>
                    <a:pt x="0" y="107779"/>
                  </a:moveTo>
                  <a:lnTo>
                    <a:pt x="120000" y="107779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2220"/>
                  </a:lnTo>
                  <a:lnTo>
                    <a:pt x="0" y="12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-2" y="356280"/>
              <a:ext cx="7230662" cy="61390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94119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9D9D9">
                <a:alpha val="3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34"/>
            <p:cNvGrpSpPr/>
            <p:nvPr/>
          </p:nvGrpSpPr>
          <p:grpSpPr>
            <a:xfrm>
              <a:off x="4150040" y="3057603"/>
              <a:ext cx="3891920" cy="742795"/>
              <a:chOff x="4150040" y="3057603"/>
              <a:chExt cx="3891920" cy="742795"/>
            </a:xfrm>
          </p:grpSpPr>
          <p:sp>
            <p:nvSpPr>
              <p:cNvPr id="302" name="Google Shape;302;p34"/>
              <p:cNvSpPr/>
              <p:nvPr/>
            </p:nvSpPr>
            <p:spPr>
              <a:xfrm>
                <a:off x="5214762" y="3211921"/>
                <a:ext cx="428252" cy="535315"/>
              </a:xfrm>
              <a:custGeom>
                <a:rect b="b" l="l" r="r" t="t"/>
                <a:pathLst>
                  <a:path extrusionOk="0" h="120000" w="120000">
                    <a:moveTo>
                      <a:pt x="31948" y="83560"/>
                    </a:moveTo>
                    <a:cubicBezTo>
                      <a:pt x="33506" y="96125"/>
                      <a:pt x="42077" y="102408"/>
                      <a:pt x="58441" y="102408"/>
                    </a:cubicBezTo>
                    <a:cubicBezTo>
                      <a:pt x="67792" y="102408"/>
                      <a:pt x="74805" y="100523"/>
                      <a:pt x="80259" y="96753"/>
                    </a:cubicBezTo>
                    <a:cubicBezTo>
                      <a:pt x="88051" y="90471"/>
                      <a:pt x="88051" y="82303"/>
                      <a:pt x="88051" y="70366"/>
                    </a:cubicBezTo>
                    <a:cubicBezTo>
                      <a:pt x="88051" y="70366"/>
                      <a:pt x="88051" y="69738"/>
                      <a:pt x="88051" y="69109"/>
                    </a:cubicBezTo>
                    <a:cubicBezTo>
                      <a:pt x="88051" y="0"/>
                      <a:pt x="88051" y="0"/>
                      <a:pt x="88051" y="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75392"/>
                      <a:pt x="120000" y="75392"/>
                      <a:pt x="120000" y="75392"/>
                    </a:cubicBezTo>
                    <a:cubicBezTo>
                      <a:pt x="120000" y="106178"/>
                      <a:pt x="100519" y="120000"/>
                      <a:pt x="56883" y="120000"/>
                    </a:cubicBezTo>
                    <a:cubicBezTo>
                      <a:pt x="21038" y="120000"/>
                      <a:pt x="3116" y="108691"/>
                      <a:pt x="0" y="83560"/>
                    </a:cubicBezTo>
                    <a:lnTo>
                      <a:pt x="31948" y="835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5715373" y="3371408"/>
                <a:ext cx="107801" cy="366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5857139" y="3256961"/>
                <a:ext cx="305683" cy="487321"/>
              </a:xfrm>
              <a:custGeom>
                <a:rect b="b" l="l" r="r" t="t"/>
                <a:pathLst>
                  <a:path extrusionOk="0" h="120000" w="120000">
                    <a:moveTo>
                      <a:pt x="78545" y="28275"/>
                    </a:moveTo>
                    <a:cubicBezTo>
                      <a:pt x="120000" y="28275"/>
                      <a:pt x="120000" y="28275"/>
                      <a:pt x="120000" y="28275"/>
                    </a:cubicBezTo>
                    <a:cubicBezTo>
                      <a:pt x="120000" y="46206"/>
                      <a:pt x="120000" y="46206"/>
                      <a:pt x="120000" y="46206"/>
                    </a:cubicBezTo>
                    <a:cubicBezTo>
                      <a:pt x="78545" y="46206"/>
                      <a:pt x="78545" y="46206"/>
                      <a:pt x="78545" y="46206"/>
                    </a:cubicBezTo>
                    <a:cubicBezTo>
                      <a:pt x="78545" y="85517"/>
                      <a:pt x="78545" y="85517"/>
                      <a:pt x="78545" y="85517"/>
                    </a:cubicBezTo>
                    <a:cubicBezTo>
                      <a:pt x="78545" y="97241"/>
                      <a:pt x="80727" y="100689"/>
                      <a:pt x="98181" y="100689"/>
                    </a:cubicBezTo>
                    <a:cubicBezTo>
                      <a:pt x="103636" y="100689"/>
                      <a:pt x="111272" y="100689"/>
                      <a:pt x="120000" y="100000"/>
                    </a:cubicBezTo>
                    <a:cubicBezTo>
                      <a:pt x="120000" y="119310"/>
                      <a:pt x="120000" y="119310"/>
                      <a:pt x="120000" y="119310"/>
                    </a:cubicBezTo>
                    <a:cubicBezTo>
                      <a:pt x="108000" y="120000"/>
                      <a:pt x="97090" y="120000"/>
                      <a:pt x="88363" y="120000"/>
                    </a:cubicBezTo>
                    <a:cubicBezTo>
                      <a:pt x="46909" y="120000"/>
                      <a:pt x="38181" y="111724"/>
                      <a:pt x="38181" y="86896"/>
                    </a:cubicBezTo>
                    <a:cubicBezTo>
                      <a:pt x="38181" y="46206"/>
                      <a:pt x="38181" y="46206"/>
                      <a:pt x="38181" y="46206"/>
                    </a:cubicBezTo>
                    <a:cubicBezTo>
                      <a:pt x="0" y="46206"/>
                      <a:pt x="0" y="46206"/>
                      <a:pt x="0" y="46206"/>
                    </a:cubicBezTo>
                    <a:cubicBezTo>
                      <a:pt x="0" y="28275"/>
                      <a:pt x="0" y="28275"/>
                      <a:pt x="0" y="28275"/>
                    </a:cubicBezTo>
                    <a:cubicBezTo>
                      <a:pt x="38181" y="28275"/>
                      <a:pt x="38181" y="28275"/>
                      <a:pt x="38181" y="28275"/>
                    </a:cubicBezTo>
                    <a:cubicBezTo>
                      <a:pt x="38181" y="7586"/>
                      <a:pt x="38181" y="7586"/>
                      <a:pt x="38181" y="7586"/>
                    </a:cubicBezTo>
                    <a:cubicBezTo>
                      <a:pt x="78545" y="0"/>
                      <a:pt x="78545" y="0"/>
                      <a:pt x="78545" y="0"/>
                    </a:cubicBezTo>
                    <a:lnTo>
                      <a:pt x="78545" y="28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159869" y="3256961"/>
                <a:ext cx="302730" cy="487321"/>
              </a:xfrm>
              <a:custGeom>
                <a:rect b="b" l="l" r="r" t="t"/>
                <a:pathLst>
                  <a:path extrusionOk="0" h="120000" w="120000">
                    <a:moveTo>
                      <a:pt x="79266" y="28275"/>
                    </a:moveTo>
                    <a:cubicBezTo>
                      <a:pt x="120000" y="28275"/>
                      <a:pt x="120000" y="28275"/>
                      <a:pt x="120000" y="28275"/>
                    </a:cubicBezTo>
                    <a:cubicBezTo>
                      <a:pt x="120000" y="46206"/>
                      <a:pt x="120000" y="46206"/>
                      <a:pt x="120000" y="46206"/>
                    </a:cubicBezTo>
                    <a:cubicBezTo>
                      <a:pt x="79266" y="46206"/>
                      <a:pt x="79266" y="46206"/>
                      <a:pt x="79266" y="46206"/>
                    </a:cubicBezTo>
                    <a:cubicBezTo>
                      <a:pt x="79266" y="85517"/>
                      <a:pt x="79266" y="85517"/>
                      <a:pt x="79266" y="85517"/>
                    </a:cubicBezTo>
                    <a:cubicBezTo>
                      <a:pt x="79266" y="97241"/>
                      <a:pt x="81467" y="100689"/>
                      <a:pt x="97981" y="100689"/>
                    </a:cubicBezTo>
                    <a:cubicBezTo>
                      <a:pt x="104587" y="100689"/>
                      <a:pt x="111192" y="100689"/>
                      <a:pt x="120000" y="100000"/>
                    </a:cubicBezTo>
                    <a:cubicBezTo>
                      <a:pt x="120000" y="119310"/>
                      <a:pt x="120000" y="119310"/>
                      <a:pt x="120000" y="119310"/>
                    </a:cubicBezTo>
                    <a:cubicBezTo>
                      <a:pt x="107889" y="120000"/>
                      <a:pt x="97981" y="120000"/>
                      <a:pt x="88073" y="120000"/>
                    </a:cubicBezTo>
                    <a:cubicBezTo>
                      <a:pt x="46238" y="120000"/>
                      <a:pt x="38532" y="111724"/>
                      <a:pt x="38532" y="86896"/>
                    </a:cubicBezTo>
                    <a:cubicBezTo>
                      <a:pt x="38532" y="46206"/>
                      <a:pt x="38532" y="46206"/>
                      <a:pt x="38532" y="46206"/>
                    </a:cubicBezTo>
                    <a:cubicBezTo>
                      <a:pt x="0" y="46206"/>
                      <a:pt x="0" y="46206"/>
                      <a:pt x="0" y="46206"/>
                    </a:cubicBezTo>
                    <a:cubicBezTo>
                      <a:pt x="0" y="28275"/>
                      <a:pt x="0" y="28275"/>
                      <a:pt x="0" y="28275"/>
                    </a:cubicBezTo>
                    <a:cubicBezTo>
                      <a:pt x="38532" y="28275"/>
                      <a:pt x="38532" y="28275"/>
                      <a:pt x="38532" y="28275"/>
                    </a:cubicBezTo>
                    <a:cubicBezTo>
                      <a:pt x="38532" y="7586"/>
                      <a:pt x="38532" y="7586"/>
                      <a:pt x="38532" y="7586"/>
                    </a:cubicBezTo>
                    <a:cubicBezTo>
                      <a:pt x="79266" y="0"/>
                      <a:pt x="79266" y="0"/>
                      <a:pt x="79266" y="0"/>
                    </a:cubicBezTo>
                    <a:lnTo>
                      <a:pt x="79266" y="28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487703" y="3363286"/>
                <a:ext cx="409054" cy="383950"/>
              </a:xfrm>
              <a:custGeom>
                <a:rect b="b" l="l" r="r" t="t"/>
                <a:pathLst>
                  <a:path extrusionOk="0" h="120000" w="120000">
                    <a:moveTo>
                      <a:pt x="32653" y="69197"/>
                    </a:moveTo>
                    <a:cubicBezTo>
                      <a:pt x="32653" y="88467"/>
                      <a:pt x="44081" y="98978"/>
                      <a:pt x="63673" y="98978"/>
                    </a:cubicBezTo>
                    <a:cubicBezTo>
                      <a:pt x="77551" y="98978"/>
                      <a:pt x="86530" y="91970"/>
                      <a:pt x="87346" y="80583"/>
                    </a:cubicBezTo>
                    <a:cubicBezTo>
                      <a:pt x="117551" y="80583"/>
                      <a:pt x="117551" y="80583"/>
                      <a:pt x="117551" y="80583"/>
                    </a:cubicBezTo>
                    <a:cubicBezTo>
                      <a:pt x="115102" y="104233"/>
                      <a:pt x="94693" y="120000"/>
                      <a:pt x="62857" y="120000"/>
                    </a:cubicBezTo>
                    <a:cubicBezTo>
                      <a:pt x="22857" y="120000"/>
                      <a:pt x="0" y="98102"/>
                      <a:pt x="0" y="61313"/>
                    </a:cubicBezTo>
                    <a:cubicBezTo>
                      <a:pt x="0" y="23649"/>
                      <a:pt x="23673" y="0"/>
                      <a:pt x="62040" y="0"/>
                    </a:cubicBezTo>
                    <a:cubicBezTo>
                      <a:pt x="100408" y="0"/>
                      <a:pt x="120000" y="21897"/>
                      <a:pt x="120000" y="63941"/>
                    </a:cubicBezTo>
                    <a:cubicBezTo>
                      <a:pt x="120000" y="64817"/>
                      <a:pt x="120000" y="66569"/>
                      <a:pt x="120000" y="68321"/>
                    </a:cubicBezTo>
                    <a:cubicBezTo>
                      <a:pt x="32653" y="68321"/>
                      <a:pt x="32653" y="68321"/>
                      <a:pt x="32653" y="68321"/>
                    </a:cubicBezTo>
                    <a:cubicBezTo>
                      <a:pt x="32653" y="69197"/>
                      <a:pt x="32653" y="69197"/>
                      <a:pt x="32653" y="69197"/>
                    </a:cubicBezTo>
                    <a:close/>
                    <a:moveTo>
                      <a:pt x="88979" y="48175"/>
                    </a:moveTo>
                    <a:cubicBezTo>
                      <a:pt x="88163" y="30656"/>
                      <a:pt x="78367" y="21897"/>
                      <a:pt x="60408" y="21897"/>
                    </a:cubicBezTo>
                    <a:cubicBezTo>
                      <a:pt x="44897" y="21897"/>
                      <a:pt x="34285" y="32408"/>
                      <a:pt x="32653" y="48175"/>
                    </a:cubicBezTo>
                    <a:lnTo>
                      <a:pt x="88979" y="481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941058" y="3363286"/>
                <a:ext cx="253259" cy="375089"/>
              </a:xfrm>
              <a:custGeom>
                <a:rect b="b" l="l" r="r" t="t"/>
                <a:pathLst>
                  <a:path extrusionOk="0" h="120000" w="120000">
                    <a:moveTo>
                      <a:pt x="2637" y="120000"/>
                    </a:moveTo>
                    <a:cubicBezTo>
                      <a:pt x="2637" y="42089"/>
                      <a:pt x="2637" y="42089"/>
                      <a:pt x="2637" y="42089"/>
                    </a:cubicBezTo>
                    <a:cubicBezTo>
                      <a:pt x="2637" y="35820"/>
                      <a:pt x="1318" y="22388"/>
                      <a:pt x="0" y="2686"/>
                    </a:cubicBezTo>
                    <a:cubicBezTo>
                      <a:pt x="50109" y="2686"/>
                      <a:pt x="50109" y="2686"/>
                      <a:pt x="50109" y="2686"/>
                    </a:cubicBezTo>
                    <a:cubicBezTo>
                      <a:pt x="51428" y="22388"/>
                      <a:pt x="51428" y="22388"/>
                      <a:pt x="51428" y="22388"/>
                    </a:cubicBezTo>
                    <a:cubicBezTo>
                      <a:pt x="63296" y="6268"/>
                      <a:pt x="84395" y="0"/>
                      <a:pt x="116043" y="0"/>
                    </a:cubicBezTo>
                    <a:cubicBezTo>
                      <a:pt x="117362" y="0"/>
                      <a:pt x="118681" y="0"/>
                      <a:pt x="120000" y="0"/>
                    </a:cubicBezTo>
                    <a:cubicBezTo>
                      <a:pt x="120000" y="25074"/>
                      <a:pt x="120000" y="25074"/>
                      <a:pt x="120000" y="25074"/>
                    </a:cubicBezTo>
                    <a:cubicBezTo>
                      <a:pt x="116043" y="24179"/>
                      <a:pt x="110769" y="24179"/>
                      <a:pt x="106813" y="24179"/>
                    </a:cubicBezTo>
                    <a:cubicBezTo>
                      <a:pt x="71208" y="24179"/>
                      <a:pt x="52747" y="39402"/>
                      <a:pt x="52747" y="68059"/>
                    </a:cubicBezTo>
                    <a:cubicBezTo>
                      <a:pt x="52747" y="120000"/>
                      <a:pt x="52747" y="120000"/>
                      <a:pt x="52747" y="120000"/>
                    </a:cubicBezTo>
                    <a:lnTo>
                      <a:pt x="2637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7224591" y="3211921"/>
                <a:ext cx="408315" cy="535315"/>
              </a:xfrm>
              <a:custGeom>
                <a:rect b="b" l="l" r="r" t="t"/>
                <a:pathLst>
                  <a:path extrusionOk="0" h="120000" w="120000">
                    <a:moveTo>
                      <a:pt x="22040" y="47120"/>
                    </a:moveTo>
                    <a:cubicBezTo>
                      <a:pt x="33469" y="38324"/>
                      <a:pt x="47346" y="33926"/>
                      <a:pt x="64489" y="33926"/>
                    </a:cubicBezTo>
                    <a:cubicBezTo>
                      <a:pt x="97959" y="33926"/>
                      <a:pt x="120000" y="50261"/>
                      <a:pt x="120000" y="76649"/>
                    </a:cubicBezTo>
                    <a:cubicBezTo>
                      <a:pt x="120000" y="103036"/>
                      <a:pt x="98775" y="120000"/>
                      <a:pt x="64489" y="120000"/>
                    </a:cubicBezTo>
                    <a:cubicBezTo>
                      <a:pt x="46530" y="120000"/>
                      <a:pt x="32653" y="114973"/>
                      <a:pt x="22040" y="105549"/>
                    </a:cubicBezTo>
                    <a:cubicBezTo>
                      <a:pt x="20408" y="118115"/>
                      <a:pt x="20408" y="118115"/>
                      <a:pt x="20408" y="118115"/>
                    </a:cubicBezTo>
                    <a:cubicBezTo>
                      <a:pt x="0" y="118115"/>
                      <a:pt x="0" y="118115"/>
                      <a:pt x="0" y="118115"/>
                    </a:cubicBezTo>
                    <a:cubicBezTo>
                      <a:pt x="2448" y="109319"/>
                      <a:pt x="2448" y="101151"/>
                      <a:pt x="2448" y="94240"/>
                    </a:cubicBezTo>
                    <a:cubicBezTo>
                      <a:pt x="2448" y="92984"/>
                      <a:pt x="2448" y="91727"/>
                      <a:pt x="2448" y="90471"/>
                    </a:cubicBezTo>
                    <a:cubicBezTo>
                      <a:pt x="2448" y="0"/>
                      <a:pt x="2448" y="0"/>
                      <a:pt x="2448" y="0"/>
                    </a:cubicBezTo>
                    <a:cubicBezTo>
                      <a:pt x="22040" y="0"/>
                      <a:pt x="22040" y="0"/>
                      <a:pt x="22040" y="0"/>
                    </a:cubicBezTo>
                    <a:lnTo>
                      <a:pt x="22040" y="47120"/>
                    </a:lnTo>
                    <a:close/>
                    <a:moveTo>
                      <a:pt x="60408" y="44607"/>
                    </a:moveTo>
                    <a:cubicBezTo>
                      <a:pt x="35918" y="44607"/>
                      <a:pt x="20408" y="57172"/>
                      <a:pt x="20408" y="77277"/>
                    </a:cubicBezTo>
                    <a:cubicBezTo>
                      <a:pt x="20408" y="96125"/>
                      <a:pt x="36734" y="108691"/>
                      <a:pt x="60408" y="108691"/>
                    </a:cubicBezTo>
                    <a:cubicBezTo>
                      <a:pt x="84897" y="108691"/>
                      <a:pt x="99591" y="96753"/>
                      <a:pt x="99591" y="77277"/>
                    </a:cubicBezTo>
                    <a:cubicBezTo>
                      <a:pt x="99591" y="57172"/>
                      <a:pt x="84897" y="44607"/>
                      <a:pt x="60408" y="44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7680161" y="3371408"/>
                <a:ext cx="67191" cy="366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86486" y="3273206"/>
                <a:ext cx="255474" cy="474030"/>
              </a:xfrm>
              <a:custGeom>
                <a:rect b="b" l="l" r="r" t="t"/>
                <a:pathLst>
                  <a:path extrusionOk="0" h="120000" w="120000">
                    <a:moveTo>
                      <a:pt x="73043" y="24852"/>
                    </a:moveTo>
                    <a:cubicBezTo>
                      <a:pt x="120000" y="24852"/>
                      <a:pt x="120000" y="24852"/>
                      <a:pt x="120000" y="24852"/>
                    </a:cubicBezTo>
                    <a:cubicBezTo>
                      <a:pt x="120000" y="36923"/>
                      <a:pt x="120000" y="36923"/>
                      <a:pt x="120000" y="36923"/>
                    </a:cubicBezTo>
                    <a:cubicBezTo>
                      <a:pt x="73043" y="36923"/>
                      <a:pt x="73043" y="36923"/>
                      <a:pt x="73043" y="36923"/>
                    </a:cubicBezTo>
                    <a:cubicBezTo>
                      <a:pt x="73043" y="80236"/>
                      <a:pt x="73043" y="80236"/>
                      <a:pt x="73043" y="80236"/>
                    </a:cubicBezTo>
                    <a:cubicBezTo>
                      <a:pt x="73043" y="98698"/>
                      <a:pt x="73043" y="106508"/>
                      <a:pt x="93913" y="106508"/>
                    </a:cubicBezTo>
                    <a:cubicBezTo>
                      <a:pt x="101739" y="106508"/>
                      <a:pt x="109565" y="106508"/>
                      <a:pt x="120000" y="105088"/>
                    </a:cubicBezTo>
                    <a:cubicBezTo>
                      <a:pt x="120000" y="118579"/>
                      <a:pt x="120000" y="118579"/>
                      <a:pt x="120000" y="118579"/>
                    </a:cubicBezTo>
                    <a:cubicBezTo>
                      <a:pt x="109565" y="119289"/>
                      <a:pt x="99130" y="120000"/>
                      <a:pt x="90000" y="120000"/>
                    </a:cubicBezTo>
                    <a:cubicBezTo>
                      <a:pt x="53478" y="120000"/>
                      <a:pt x="40434" y="113609"/>
                      <a:pt x="40434" y="93017"/>
                    </a:cubicBezTo>
                    <a:cubicBezTo>
                      <a:pt x="40434" y="36923"/>
                      <a:pt x="40434" y="36923"/>
                      <a:pt x="40434" y="36923"/>
                    </a:cubicBezTo>
                    <a:cubicBezTo>
                      <a:pt x="0" y="36923"/>
                      <a:pt x="0" y="36923"/>
                      <a:pt x="0" y="36923"/>
                    </a:cubicBezTo>
                    <a:cubicBezTo>
                      <a:pt x="0" y="24852"/>
                      <a:pt x="0" y="24852"/>
                      <a:pt x="0" y="24852"/>
                    </a:cubicBezTo>
                    <a:cubicBezTo>
                      <a:pt x="40434" y="24852"/>
                      <a:pt x="40434" y="24852"/>
                      <a:pt x="40434" y="24852"/>
                    </a:cubicBezTo>
                    <a:cubicBezTo>
                      <a:pt x="40434" y="8520"/>
                      <a:pt x="40434" y="8520"/>
                      <a:pt x="40434" y="8520"/>
                    </a:cubicBezTo>
                    <a:cubicBezTo>
                      <a:pt x="73043" y="0"/>
                      <a:pt x="73043" y="0"/>
                      <a:pt x="73043" y="0"/>
                    </a:cubicBezTo>
                    <a:lnTo>
                      <a:pt x="73043" y="248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4150040" y="3057603"/>
                <a:ext cx="795219" cy="742795"/>
              </a:xfrm>
              <a:custGeom>
                <a:rect b="b" l="l" r="r" t="t"/>
                <a:pathLst>
                  <a:path extrusionOk="0" h="120000" w="120000">
                    <a:moveTo>
                      <a:pt x="117062" y="86490"/>
                    </a:moveTo>
                    <a:cubicBezTo>
                      <a:pt x="101958" y="77886"/>
                      <a:pt x="82657" y="78339"/>
                      <a:pt x="68811" y="89207"/>
                    </a:cubicBezTo>
                    <a:cubicBezTo>
                      <a:pt x="58741" y="97358"/>
                      <a:pt x="54125" y="109132"/>
                      <a:pt x="54965" y="120000"/>
                    </a:cubicBezTo>
                    <a:cubicBezTo>
                      <a:pt x="53286" y="120000"/>
                      <a:pt x="51608" y="120000"/>
                      <a:pt x="50349" y="120000"/>
                    </a:cubicBezTo>
                    <a:cubicBezTo>
                      <a:pt x="53706" y="110037"/>
                      <a:pt x="51608" y="98716"/>
                      <a:pt x="44055" y="90113"/>
                    </a:cubicBezTo>
                    <a:cubicBezTo>
                      <a:pt x="33566" y="77433"/>
                      <a:pt x="15524" y="74264"/>
                      <a:pt x="1258" y="83320"/>
                    </a:cubicBezTo>
                    <a:cubicBezTo>
                      <a:pt x="839" y="81962"/>
                      <a:pt x="419" y="80603"/>
                      <a:pt x="0" y="79245"/>
                    </a:cubicBezTo>
                    <a:cubicBezTo>
                      <a:pt x="5874" y="78339"/>
                      <a:pt x="11748" y="76075"/>
                      <a:pt x="16783" y="72000"/>
                    </a:cubicBezTo>
                    <a:cubicBezTo>
                      <a:pt x="31468" y="60226"/>
                      <a:pt x="34405" y="38943"/>
                      <a:pt x="24755" y="23547"/>
                    </a:cubicBezTo>
                    <a:cubicBezTo>
                      <a:pt x="22237" y="19924"/>
                      <a:pt x="19720" y="16754"/>
                      <a:pt x="16783" y="14037"/>
                    </a:cubicBezTo>
                    <a:cubicBezTo>
                      <a:pt x="18041" y="12679"/>
                      <a:pt x="19300" y="11320"/>
                      <a:pt x="20559" y="9962"/>
                    </a:cubicBezTo>
                    <a:cubicBezTo>
                      <a:pt x="20979" y="11320"/>
                      <a:pt x="21818" y="12679"/>
                      <a:pt x="22237" y="13584"/>
                    </a:cubicBezTo>
                    <a:cubicBezTo>
                      <a:pt x="31888" y="29433"/>
                      <a:pt x="51608" y="33056"/>
                      <a:pt x="65454" y="22188"/>
                    </a:cubicBezTo>
                    <a:cubicBezTo>
                      <a:pt x="72167" y="16754"/>
                      <a:pt x="76363" y="8603"/>
                      <a:pt x="77202" y="0"/>
                    </a:cubicBezTo>
                    <a:cubicBezTo>
                      <a:pt x="79300" y="905"/>
                      <a:pt x="81398" y="2264"/>
                      <a:pt x="83496" y="3169"/>
                    </a:cubicBezTo>
                    <a:cubicBezTo>
                      <a:pt x="77202" y="13132"/>
                      <a:pt x="74265" y="25811"/>
                      <a:pt x="75944" y="38490"/>
                    </a:cubicBezTo>
                    <a:cubicBezTo>
                      <a:pt x="66713" y="30792"/>
                      <a:pt x="53286" y="29886"/>
                      <a:pt x="43636" y="37584"/>
                    </a:cubicBezTo>
                    <a:cubicBezTo>
                      <a:pt x="31888" y="46641"/>
                      <a:pt x="29370" y="64301"/>
                      <a:pt x="38601" y="76075"/>
                    </a:cubicBezTo>
                    <a:cubicBezTo>
                      <a:pt x="47832" y="87849"/>
                      <a:pt x="65454" y="88754"/>
                      <a:pt x="77202" y="79698"/>
                    </a:cubicBezTo>
                    <a:cubicBezTo>
                      <a:pt x="83076" y="75169"/>
                      <a:pt x="86013" y="68830"/>
                      <a:pt x="86853" y="62490"/>
                    </a:cubicBezTo>
                    <a:cubicBezTo>
                      <a:pt x="86853" y="62943"/>
                      <a:pt x="86853" y="62943"/>
                      <a:pt x="87272" y="63396"/>
                    </a:cubicBezTo>
                    <a:cubicBezTo>
                      <a:pt x="95664" y="72452"/>
                      <a:pt x="107412" y="77886"/>
                      <a:pt x="120000" y="79698"/>
                    </a:cubicBezTo>
                    <a:cubicBezTo>
                      <a:pt x="119160" y="81962"/>
                      <a:pt x="117902" y="84226"/>
                      <a:pt x="117062" y="864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4655820" y="3194939"/>
                <a:ext cx="592168" cy="574448"/>
              </a:xfrm>
              <a:custGeom>
                <a:rect b="b" l="l" r="r" t="t"/>
                <a:pathLst>
                  <a:path extrusionOk="0" h="120000" w="120000">
                    <a:moveTo>
                      <a:pt x="89577" y="83121"/>
                    </a:moveTo>
                    <a:cubicBezTo>
                      <a:pt x="89577" y="64975"/>
                      <a:pt x="102535" y="49170"/>
                      <a:pt x="119999" y="46243"/>
                    </a:cubicBezTo>
                    <a:cubicBezTo>
                      <a:pt x="119436" y="45073"/>
                      <a:pt x="118873" y="43317"/>
                      <a:pt x="118309" y="42146"/>
                    </a:cubicBezTo>
                    <a:cubicBezTo>
                      <a:pt x="112676" y="45658"/>
                      <a:pt x="106478" y="48000"/>
                      <a:pt x="99718" y="48585"/>
                    </a:cubicBezTo>
                    <a:cubicBezTo>
                      <a:pt x="80000" y="49170"/>
                      <a:pt x="63098" y="33951"/>
                      <a:pt x="60845" y="14048"/>
                    </a:cubicBezTo>
                    <a:cubicBezTo>
                      <a:pt x="60281" y="9365"/>
                      <a:pt x="60281" y="4682"/>
                      <a:pt x="61408" y="585"/>
                    </a:cubicBezTo>
                    <a:cubicBezTo>
                      <a:pt x="59154" y="0"/>
                      <a:pt x="57464" y="0"/>
                      <a:pt x="55211" y="0"/>
                    </a:cubicBezTo>
                    <a:cubicBezTo>
                      <a:pt x="55774" y="1170"/>
                      <a:pt x="55774" y="2926"/>
                      <a:pt x="56338" y="4097"/>
                    </a:cubicBezTo>
                    <a:cubicBezTo>
                      <a:pt x="59154" y="24000"/>
                      <a:pt x="45633" y="40975"/>
                      <a:pt x="27042" y="42146"/>
                    </a:cubicBezTo>
                    <a:cubicBezTo>
                      <a:pt x="18028" y="42731"/>
                      <a:pt x="9577" y="38634"/>
                      <a:pt x="2816" y="32195"/>
                    </a:cubicBezTo>
                    <a:cubicBezTo>
                      <a:pt x="1690" y="34536"/>
                      <a:pt x="563" y="36878"/>
                      <a:pt x="0" y="39804"/>
                    </a:cubicBezTo>
                    <a:cubicBezTo>
                      <a:pt x="1690" y="39804"/>
                      <a:pt x="2816" y="40390"/>
                      <a:pt x="4507" y="40975"/>
                    </a:cubicBezTo>
                    <a:cubicBezTo>
                      <a:pt x="9577" y="42731"/>
                      <a:pt x="17464" y="46829"/>
                      <a:pt x="31549" y="56195"/>
                    </a:cubicBezTo>
                    <a:cubicBezTo>
                      <a:pt x="35492" y="46243"/>
                      <a:pt x="43943" y="39804"/>
                      <a:pt x="54647" y="39219"/>
                    </a:cubicBezTo>
                    <a:cubicBezTo>
                      <a:pt x="70422" y="38048"/>
                      <a:pt x="83943" y="50926"/>
                      <a:pt x="85070" y="67317"/>
                    </a:cubicBezTo>
                    <a:cubicBezTo>
                      <a:pt x="85070" y="83707"/>
                      <a:pt x="71549" y="97170"/>
                      <a:pt x="55774" y="97756"/>
                    </a:cubicBezTo>
                    <a:cubicBezTo>
                      <a:pt x="48450" y="98341"/>
                      <a:pt x="41690" y="95414"/>
                      <a:pt x="37183" y="90731"/>
                    </a:cubicBezTo>
                    <a:cubicBezTo>
                      <a:pt x="37183" y="90731"/>
                      <a:pt x="37183" y="91317"/>
                      <a:pt x="37183" y="91317"/>
                    </a:cubicBezTo>
                    <a:cubicBezTo>
                      <a:pt x="37183" y="91902"/>
                      <a:pt x="37183" y="93073"/>
                      <a:pt x="36619" y="93658"/>
                    </a:cubicBezTo>
                    <a:cubicBezTo>
                      <a:pt x="38309" y="100682"/>
                      <a:pt x="36619" y="108878"/>
                      <a:pt x="32112" y="115902"/>
                    </a:cubicBezTo>
                    <a:cubicBezTo>
                      <a:pt x="30985" y="117073"/>
                      <a:pt x="30422" y="118243"/>
                      <a:pt x="29295" y="119414"/>
                    </a:cubicBezTo>
                    <a:cubicBezTo>
                      <a:pt x="34366" y="120000"/>
                      <a:pt x="34366" y="120000"/>
                      <a:pt x="34366" y="120000"/>
                    </a:cubicBezTo>
                    <a:cubicBezTo>
                      <a:pt x="42816" y="108878"/>
                      <a:pt x="55211" y="100682"/>
                      <a:pt x="69295" y="100097"/>
                    </a:cubicBezTo>
                    <a:cubicBezTo>
                      <a:pt x="82816" y="99512"/>
                      <a:pt x="94084" y="105365"/>
                      <a:pt x="101408" y="115317"/>
                    </a:cubicBezTo>
                    <a:cubicBezTo>
                      <a:pt x="102535" y="114146"/>
                      <a:pt x="103661" y="112975"/>
                      <a:pt x="104788" y="111804"/>
                    </a:cubicBezTo>
                    <a:cubicBezTo>
                      <a:pt x="95211" y="105951"/>
                      <a:pt x="89577" y="95414"/>
                      <a:pt x="89577" y="83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9897413" y="6495803"/>
            <a:ext cx="2294585" cy="36219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0097037" y="6492875"/>
            <a:ext cx="14432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 JITTERBIT     |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1683882" y="6492875"/>
            <a:ext cx="2430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6495803"/>
            <a:ext cx="9868551" cy="3621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n Gray">
  <p:cSld name="Title and Content on Gra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609600" y="1866900"/>
            <a:ext cx="10972800" cy="4305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11200" y="1917246"/>
            <a:ext cx="10792178" cy="4167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609600" y="1356225"/>
            <a:ext cx="10972800" cy="376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/>
        </p:nvSpPr>
        <p:spPr>
          <a:xfrm>
            <a:off x="0" y="-456055"/>
            <a:ext cx="2406428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&amp; Content on Gray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head and Content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457700" y="365125"/>
            <a:ext cx="7124700" cy="5807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609600" y="365125"/>
            <a:ext cx="3448050" cy="2911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49422" y="474133"/>
            <a:ext cx="6931378" cy="557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​"/>
              <a:defRPr b="1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09600" y="3429000"/>
            <a:ext cx="344805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0" y="-456055"/>
            <a:ext cx="2743059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Title, Subhead and Content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gnature">
  <p:cSld name="SIgna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2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-2" y="356280"/>
            <a:ext cx="7230662" cy="61390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9411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9D9D9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9"/>
          <p:cNvCxnSpPr/>
          <p:nvPr/>
        </p:nvCxnSpPr>
        <p:spPr>
          <a:xfrm>
            <a:off x="6096000" y="2362200"/>
            <a:ext cx="0" cy="2286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4" name="Google Shape;64;p9"/>
          <p:cNvGrpSpPr/>
          <p:nvPr/>
        </p:nvGrpSpPr>
        <p:grpSpPr>
          <a:xfrm>
            <a:off x="2722720" y="3210427"/>
            <a:ext cx="3088960" cy="589546"/>
            <a:chOff x="4150040" y="3057603"/>
            <a:chExt cx="3891920" cy="742795"/>
          </a:xfrm>
        </p:grpSpPr>
        <p:sp>
          <p:nvSpPr>
            <p:cNvPr id="65" name="Google Shape;65;p9"/>
            <p:cNvSpPr/>
            <p:nvPr/>
          </p:nvSpPr>
          <p:spPr>
            <a:xfrm>
              <a:off x="5214762" y="3211921"/>
              <a:ext cx="428252" cy="535315"/>
            </a:xfrm>
            <a:custGeom>
              <a:rect b="b" l="l" r="r" t="t"/>
              <a:pathLst>
                <a:path extrusionOk="0" h="120000" w="120000">
                  <a:moveTo>
                    <a:pt x="31948" y="83560"/>
                  </a:moveTo>
                  <a:cubicBezTo>
                    <a:pt x="33506" y="96125"/>
                    <a:pt x="42077" y="102408"/>
                    <a:pt x="58441" y="102408"/>
                  </a:cubicBezTo>
                  <a:cubicBezTo>
                    <a:pt x="67792" y="102408"/>
                    <a:pt x="74805" y="100523"/>
                    <a:pt x="80259" y="96753"/>
                  </a:cubicBezTo>
                  <a:cubicBezTo>
                    <a:pt x="88051" y="90471"/>
                    <a:pt x="88051" y="82303"/>
                    <a:pt x="88051" y="70366"/>
                  </a:cubicBezTo>
                  <a:cubicBezTo>
                    <a:pt x="88051" y="70366"/>
                    <a:pt x="88051" y="69738"/>
                    <a:pt x="88051" y="69109"/>
                  </a:cubicBezTo>
                  <a:cubicBezTo>
                    <a:pt x="88051" y="0"/>
                    <a:pt x="88051" y="0"/>
                    <a:pt x="88051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5392"/>
                    <a:pt x="120000" y="75392"/>
                    <a:pt x="120000" y="75392"/>
                  </a:cubicBezTo>
                  <a:cubicBezTo>
                    <a:pt x="120000" y="106178"/>
                    <a:pt x="100519" y="120000"/>
                    <a:pt x="56883" y="120000"/>
                  </a:cubicBezTo>
                  <a:cubicBezTo>
                    <a:pt x="21038" y="120000"/>
                    <a:pt x="3116" y="108691"/>
                    <a:pt x="0" y="83560"/>
                  </a:cubicBezTo>
                  <a:lnTo>
                    <a:pt x="31948" y="835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5715373" y="3371408"/>
              <a:ext cx="107801" cy="366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857139" y="3256961"/>
              <a:ext cx="305683" cy="487321"/>
            </a:xfrm>
            <a:custGeom>
              <a:rect b="b" l="l" r="r" t="t"/>
              <a:pathLst>
                <a:path extrusionOk="0" h="120000" w="120000">
                  <a:moveTo>
                    <a:pt x="78545" y="28275"/>
                  </a:moveTo>
                  <a:cubicBezTo>
                    <a:pt x="120000" y="28275"/>
                    <a:pt x="120000" y="28275"/>
                    <a:pt x="120000" y="28275"/>
                  </a:cubicBezTo>
                  <a:cubicBezTo>
                    <a:pt x="120000" y="46206"/>
                    <a:pt x="120000" y="46206"/>
                    <a:pt x="120000" y="46206"/>
                  </a:cubicBezTo>
                  <a:cubicBezTo>
                    <a:pt x="78545" y="46206"/>
                    <a:pt x="78545" y="46206"/>
                    <a:pt x="78545" y="46206"/>
                  </a:cubicBezTo>
                  <a:cubicBezTo>
                    <a:pt x="78545" y="85517"/>
                    <a:pt x="78545" y="85517"/>
                    <a:pt x="78545" y="85517"/>
                  </a:cubicBezTo>
                  <a:cubicBezTo>
                    <a:pt x="78545" y="97241"/>
                    <a:pt x="80727" y="100689"/>
                    <a:pt x="98181" y="100689"/>
                  </a:cubicBezTo>
                  <a:cubicBezTo>
                    <a:pt x="103636" y="100689"/>
                    <a:pt x="111272" y="100689"/>
                    <a:pt x="120000" y="100000"/>
                  </a:cubicBezTo>
                  <a:cubicBezTo>
                    <a:pt x="120000" y="119310"/>
                    <a:pt x="120000" y="119310"/>
                    <a:pt x="120000" y="119310"/>
                  </a:cubicBezTo>
                  <a:cubicBezTo>
                    <a:pt x="108000" y="120000"/>
                    <a:pt x="97090" y="120000"/>
                    <a:pt x="88363" y="120000"/>
                  </a:cubicBezTo>
                  <a:cubicBezTo>
                    <a:pt x="46909" y="120000"/>
                    <a:pt x="38181" y="111724"/>
                    <a:pt x="38181" y="86896"/>
                  </a:cubicBezTo>
                  <a:cubicBezTo>
                    <a:pt x="38181" y="46206"/>
                    <a:pt x="38181" y="46206"/>
                    <a:pt x="38181" y="46206"/>
                  </a:cubicBezTo>
                  <a:cubicBezTo>
                    <a:pt x="0" y="46206"/>
                    <a:pt x="0" y="46206"/>
                    <a:pt x="0" y="46206"/>
                  </a:cubicBezTo>
                  <a:cubicBezTo>
                    <a:pt x="0" y="28275"/>
                    <a:pt x="0" y="28275"/>
                    <a:pt x="0" y="28275"/>
                  </a:cubicBezTo>
                  <a:cubicBezTo>
                    <a:pt x="38181" y="28275"/>
                    <a:pt x="38181" y="28275"/>
                    <a:pt x="38181" y="28275"/>
                  </a:cubicBezTo>
                  <a:cubicBezTo>
                    <a:pt x="38181" y="7586"/>
                    <a:pt x="38181" y="7586"/>
                    <a:pt x="38181" y="7586"/>
                  </a:cubicBezTo>
                  <a:cubicBezTo>
                    <a:pt x="78545" y="0"/>
                    <a:pt x="78545" y="0"/>
                    <a:pt x="78545" y="0"/>
                  </a:cubicBezTo>
                  <a:lnTo>
                    <a:pt x="78545" y="282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6159869" y="3256961"/>
              <a:ext cx="302730" cy="487321"/>
            </a:xfrm>
            <a:custGeom>
              <a:rect b="b" l="l" r="r" t="t"/>
              <a:pathLst>
                <a:path extrusionOk="0" h="120000" w="120000">
                  <a:moveTo>
                    <a:pt x="79266" y="28275"/>
                  </a:moveTo>
                  <a:cubicBezTo>
                    <a:pt x="120000" y="28275"/>
                    <a:pt x="120000" y="28275"/>
                    <a:pt x="120000" y="28275"/>
                  </a:cubicBezTo>
                  <a:cubicBezTo>
                    <a:pt x="120000" y="46206"/>
                    <a:pt x="120000" y="46206"/>
                    <a:pt x="120000" y="46206"/>
                  </a:cubicBezTo>
                  <a:cubicBezTo>
                    <a:pt x="79266" y="46206"/>
                    <a:pt x="79266" y="46206"/>
                    <a:pt x="79266" y="46206"/>
                  </a:cubicBezTo>
                  <a:cubicBezTo>
                    <a:pt x="79266" y="85517"/>
                    <a:pt x="79266" y="85517"/>
                    <a:pt x="79266" y="85517"/>
                  </a:cubicBezTo>
                  <a:cubicBezTo>
                    <a:pt x="79266" y="97241"/>
                    <a:pt x="81467" y="100689"/>
                    <a:pt x="97981" y="100689"/>
                  </a:cubicBezTo>
                  <a:cubicBezTo>
                    <a:pt x="104587" y="100689"/>
                    <a:pt x="111192" y="100689"/>
                    <a:pt x="120000" y="100000"/>
                  </a:cubicBezTo>
                  <a:cubicBezTo>
                    <a:pt x="120000" y="119310"/>
                    <a:pt x="120000" y="119310"/>
                    <a:pt x="120000" y="119310"/>
                  </a:cubicBezTo>
                  <a:cubicBezTo>
                    <a:pt x="107889" y="120000"/>
                    <a:pt x="97981" y="120000"/>
                    <a:pt x="88073" y="120000"/>
                  </a:cubicBezTo>
                  <a:cubicBezTo>
                    <a:pt x="46238" y="120000"/>
                    <a:pt x="38532" y="111724"/>
                    <a:pt x="38532" y="86896"/>
                  </a:cubicBezTo>
                  <a:cubicBezTo>
                    <a:pt x="38532" y="46206"/>
                    <a:pt x="38532" y="46206"/>
                    <a:pt x="38532" y="46206"/>
                  </a:cubicBezTo>
                  <a:cubicBezTo>
                    <a:pt x="0" y="46206"/>
                    <a:pt x="0" y="46206"/>
                    <a:pt x="0" y="46206"/>
                  </a:cubicBezTo>
                  <a:cubicBezTo>
                    <a:pt x="0" y="28275"/>
                    <a:pt x="0" y="28275"/>
                    <a:pt x="0" y="28275"/>
                  </a:cubicBezTo>
                  <a:cubicBezTo>
                    <a:pt x="38532" y="28275"/>
                    <a:pt x="38532" y="28275"/>
                    <a:pt x="38532" y="28275"/>
                  </a:cubicBezTo>
                  <a:cubicBezTo>
                    <a:pt x="38532" y="7586"/>
                    <a:pt x="38532" y="7586"/>
                    <a:pt x="38532" y="7586"/>
                  </a:cubicBezTo>
                  <a:cubicBezTo>
                    <a:pt x="79266" y="0"/>
                    <a:pt x="79266" y="0"/>
                    <a:pt x="79266" y="0"/>
                  </a:cubicBezTo>
                  <a:lnTo>
                    <a:pt x="79266" y="282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487703" y="3363286"/>
              <a:ext cx="409054" cy="383950"/>
            </a:xfrm>
            <a:custGeom>
              <a:rect b="b" l="l" r="r" t="t"/>
              <a:pathLst>
                <a:path extrusionOk="0" h="120000" w="120000">
                  <a:moveTo>
                    <a:pt x="32653" y="69197"/>
                  </a:moveTo>
                  <a:cubicBezTo>
                    <a:pt x="32653" y="88467"/>
                    <a:pt x="44081" y="98978"/>
                    <a:pt x="63673" y="98978"/>
                  </a:cubicBezTo>
                  <a:cubicBezTo>
                    <a:pt x="77551" y="98978"/>
                    <a:pt x="86530" y="91970"/>
                    <a:pt x="87346" y="80583"/>
                  </a:cubicBezTo>
                  <a:cubicBezTo>
                    <a:pt x="117551" y="80583"/>
                    <a:pt x="117551" y="80583"/>
                    <a:pt x="117551" y="80583"/>
                  </a:cubicBezTo>
                  <a:cubicBezTo>
                    <a:pt x="115102" y="104233"/>
                    <a:pt x="94693" y="120000"/>
                    <a:pt x="62857" y="120000"/>
                  </a:cubicBezTo>
                  <a:cubicBezTo>
                    <a:pt x="22857" y="120000"/>
                    <a:pt x="0" y="98102"/>
                    <a:pt x="0" y="61313"/>
                  </a:cubicBezTo>
                  <a:cubicBezTo>
                    <a:pt x="0" y="23649"/>
                    <a:pt x="23673" y="0"/>
                    <a:pt x="62040" y="0"/>
                  </a:cubicBezTo>
                  <a:cubicBezTo>
                    <a:pt x="100408" y="0"/>
                    <a:pt x="120000" y="21897"/>
                    <a:pt x="120000" y="63941"/>
                  </a:cubicBezTo>
                  <a:cubicBezTo>
                    <a:pt x="120000" y="64817"/>
                    <a:pt x="120000" y="66569"/>
                    <a:pt x="120000" y="68321"/>
                  </a:cubicBezTo>
                  <a:cubicBezTo>
                    <a:pt x="32653" y="68321"/>
                    <a:pt x="32653" y="68321"/>
                    <a:pt x="32653" y="68321"/>
                  </a:cubicBezTo>
                  <a:cubicBezTo>
                    <a:pt x="32653" y="69197"/>
                    <a:pt x="32653" y="69197"/>
                    <a:pt x="32653" y="69197"/>
                  </a:cubicBezTo>
                  <a:close/>
                  <a:moveTo>
                    <a:pt x="88979" y="48175"/>
                  </a:moveTo>
                  <a:cubicBezTo>
                    <a:pt x="88163" y="30656"/>
                    <a:pt x="78367" y="21897"/>
                    <a:pt x="60408" y="21897"/>
                  </a:cubicBezTo>
                  <a:cubicBezTo>
                    <a:pt x="44897" y="21897"/>
                    <a:pt x="34285" y="32408"/>
                    <a:pt x="32653" y="48175"/>
                  </a:cubicBezTo>
                  <a:lnTo>
                    <a:pt x="88979" y="481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6941058" y="3363286"/>
              <a:ext cx="253259" cy="375089"/>
            </a:xfrm>
            <a:custGeom>
              <a:rect b="b" l="l" r="r" t="t"/>
              <a:pathLst>
                <a:path extrusionOk="0" h="120000" w="120000">
                  <a:moveTo>
                    <a:pt x="2637" y="120000"/>
                  </a:moveTo>
                  <a:cubicBezTo>
                    <a:pt x="2637" y="42089"/>
                    <a:pt x="2637" y="42089"/>
                    <a:pt x="2637" y="42089"/>
                  </a:cubicBezTo>
                  <a:cubicBezTo>
                    <a:pt x="2637" y="35820"/>
                    <a:pt x="1318" y="22388"/>
                    <a:pt x="0" y="2686"/>
                  </a:cubicBezTo>
                  <a:cubicBezTo>
                    <a:pt x="50109" y="2686"/>
                    <a:pt x="50109" y="2686"/>
                    <a:pt x="50109" y="2686"/>
                  </a:cubicBezTo>
                  <a:cubicBezTo>
                    <a:pt x="51428" y="22388"/>
                    <a:pt x="51428" y="22388"/>
                    <a:pt x="51428" y="22388"/>
                  </a:cubicBezTo>
                  <a:cubicBezTo>
                    <a:pt x="63296" y="6268"/>
                    <a:pt x="84395" y="0"/>
                    <a:pt x="116043" y="0"/>
                  </a:cubicBezTo>
                  <a:cubicBezTo>
                    <a:pt x="117362" y="0"/>
                    <a:pt x="118681" y="0"/>
                    <a:pt x="120000" y="0"/>
                  </a:cubicBezTo>
                  <a:cubicBezTo>
                    <a:pt x="120000" y="25074"/>
                    <a:pt x="120000" y="25074"/>
                    <a:pt x="120000" y="25074"/>
                  </a:cubicBezTo>
                  <a:cubicBezTo>
                    <a:pt x="116043" y="24179"/>
                    <a:pt x="110769" y="24179"/>
                    <a:pt x="106813" y="24179"/>
                  </a:cubicBezTo>
                  <a:cubicBezTo>
                    <a:pt x="71208" y="24179"/>
                    <a:pt x="52747" y="39402"/>
                    <a:pt x="52747" y="68059"/>
                  </a:cubicBezTo>
                  <a:cubicBezTo>
                    <a:pt x="52747" y="120000"/>
                    <a:pt x="52747" y="120000"/>
                    <a:pt x="52747" y="120000"/>
                  </a:cubicBezTo>
                  <a:lnTo>
                    <a:pt x="2637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7224591" y="3211921"/>
              <a:ext cx="408315" cy="535315"/>
            </a:xfrm>
            <a:custGeom>
              <a:rect b="b" l="l" r="r" t="t"/>
              <a:pathLst>
                <a:path extrusionOk="0" h="120000" w="120000">
                  <a:moveTo>
                    <a:pt x="22040" y="47120"/>
                  </a:moveTo>
                  <a:cubicBezTo>
                    <a:pt x="33469" y="38324"/>
                    <a:pt x="47346" y="33926"/>
                    <a:pt x="64489" y="33926"/>
                  </a:cubicBezTo>
                  <a:cubicBezTo>
                    <a:pt x="97959" y="33926"/>
                    <a:pt x="120000" y="50261"/>
                    <a:pt x="120000" y="76649"/>
                  </a:cubicBezTo>
                  <a:cubicBezTo>
                    <a:pt x="120000" y="103036"/>
                    <a:pt x="98775" y="120000"/>
                    <a:pt x="64489" y="120000"/>
                  </a:cubicBezTo>
                  <a:cubicBezTo>
                    <a:pt x="46530" y="120000"/>
                    <a:pt x="32653" y="114973"/>
                    <a:pt x="22040" y="105549"/>
                  </a:cubicBezTo>
                  <a:cubicBezTo>
                    <a:pt x="20408" y="118115"/>
                    <a:pt x="20408" y="118115"/>
                    <a:pt x="20408" y="118115"/>
                  </a:cubicBezTo>
                  <a:cubicBezTo>
                    <a:pt x="0" y="118115"/>
                    <a:pt x="0" y="118115"/>
                    <a:pt x="0" y="118115"/>
                  </a:cubicBezTo>
                  <a:cubicBezTo>
                    <a:pt x="2448" y="109319"/>
                    <a:pt x="2448" y="101151"/>
                    <a:pt x="2448" y="94240"/>
                  </a:cubicBezTo>
                  <a:cubicBezTo>
                    <a:pt x="2448" y="92984"/>
                    <a:pt x="2448" y="91727"/>
                    <a:pt x="2448" y="90471"/>
                  </a:cubicBezTo>
                  <a:cubicBezTo>
                    <a:pt x="2448" y="0"/>
                    <a:pt x="2448" y="0"/>
                    <a:pt x="2448" y="0"/>
                  </a:cubicBezTo>
                  <a:cubicBezTo>
                    <a:pt x="22040" y="0"/>
                    <a:pt x="22040" y="0"/>
                    <a:pt x="22040" y="0"/>
                  </a:cubicBezTo>
                  <a:lnTo>
                    <a:pt x="22040" y="47120"/>
                  </a:lnTo>
                  <a:close/>
                  <a:moveTo>
                    <a:pt x="60408" y="44607"/>
                  </a:moveTo>
                  <a:cubicBezTo>
                    <a:pt x="35918" y="44607"/>
                    <a:pt x="20408" y="57172"/>
                    <a:pt x="20408" y="77277"/>
                  </a:cubicBezTo>
                  <a:cubicBezTo>
                    <a:pt x="20408" y="96125"/>
                    <a:pt x="36734" y="108691"/>
                    <a:pt x="60408" y="108691"/>
                  </a:cubicBezTo>
                  <a:cubicBezTo>
                    <a:pt x="84897" y="108691"/>
                    <a:pt x="99591" y="96753"/>
                    <a:pt x="99591" y="77277"/>
                  </a:cubicBezTo>
                  <a:cubicBezTo>
                    <a:pt x="99591" y="57172"/>
                    <a:pt x="84897" y="44607"/>
                    <a:pt x="60408" y="44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680161" y="3371408"/>
              <a:ext cx="67191" cy="366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786486" y="3273206"/>
              <a:ext cx="255474" cy="474030"/>
            </a:xfrm>
            <a:custGeom>
              <a:rect b="b" l="l" r="r" t="t"/>
              <a:pathLst>
                <a:path extrusionOk="0" h="120000" w="120000">
                  <a:moveTo>
                    <a:pt x="73043" y="24852"/>
                  </a:moveTo>
                  <a:cubicBezTo>
                    <a:pt x="120000" y="24852"/>
                    <a:pt x="120000" y="24852"/>
                    <a:pt x="120000" y="24852"/>
                  </a:cubicBezTo>
                  <a:cubicBezTo>
                    <a:pt x="120000" y="36923"/>
                    <a:pt x="120000" y="36923"/>
                    <a:pt x="120000" y="36923"/>
                  </a:cubicBezTo>
                  <a:cubicBezTo>
                    <a:pt x="73043" y="36923"/>
                    <a:pt x="73043" y="36923"/>
                    <a:pt x="73043" y="36923"/>
                  </a:cubicBezTo>
                  <a:cubicBezTo>
                    <a:pt x="73043" y="80236"/>
                    <a:pt x="73043" y="80236"/>
                    <a:pt x="73043" y="80236"/>
                  </a:cubicBezTo>
                  <a:cubicBezTo>
                    <a:pt x="73043" y="98698"/>
                    <a:pt x="73043" y="106508"/>
                    <a:pt x="93913" y="106508"/>
                  </a:cubicBezTo>
                  <a:cubicBezTo>
                    <a:pt x="101739" y="106508"/>
                    <a:pt x="109565" y="106508"/>
                    <a:pt x="120000" y="105088"/>
                  </a:cubicBezTo>
                  <a:cubicBezTo>
                    <a:pt x="120000" y="118579"/>
                    <a:pt x="120000" y="118579"/>
                    <a:pt x="120000" y="118579"/>
                  </a:cubicBezTo>
                  <a:cubicBezTo>
                    <a:pt x="109565" y="119289"/>
                    <a:pt x="99130" y="120000"/>
                    <a:pt x="90000" y="120000"/>
                  </a:cubicBezTo>
                  <a:cubicBezTo>
                    <a:pt x="53478" y="120000"/>
                    <a:pt x="40434" y="113609"/>
                    <a:pt x="40434" y="93017"/>
                  </a:cubicBezTo>
                  <a:cubicBezTo>
                    <a:pt x="40434" y="36923"/>
                    <a:pt x="40434" y="36923"/>
                    <a:pt x="40434" y="36923"/>
                  </a:cubicBezTo>
                  <a:cubicBezTo>
                    <a:pt x="0" y="36923"/>
                    <a:pt x="0" y="36923"/>
                    <a:pt x="0" y="36923"/>
                  </a:cubicBezTo>
                  <a:cubicBezTo>
                    <a:pt x="0" y="24852"/>
                    <a:pt x="0" y="24852"/>
                    <a:pt x="0" y="24852"/>
                  </a:cubicBezTo>
                  <a:cubicBezTo>
                    <a:pt x="40434" y="24852"/>
                    <a:pt x="40434" y="24852"/>
                    <a:pt x="40434" y="24852"/>
                  </a:cubicBezTo>
                  <a:cubicBezTo>
                    <a:pt x="40434" y="8520"/>
                    <a:pt x="40434" y="8520"/>
                    <a:pt x="40434" y="8520"/>
                  </a:cubicBezTo>
                  <a:cubicBezTo>
                    <a:pt x="73043" y="0"/>
                    <a:pt x="73043" y="0"/>
                    <a:pt x="73043" y="0"/>
                  </a:cubicBezTo>
                  <a:lnTo>
                    <a:pt x="73043" y="248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4150040" y="3057603"/>
              <a:ext cx="795219" cy="742795"/>
            </a:xfrm>
            <a:custGeom>
              <a:rect b="b" l="l" r="r" t="t"/>
              <a:pathLst>
                <a:path extrusionOk="0" h="120000" w="120000">
                  <a:moveTo>
                    <a:pt x="117062" y="86490"/>
                  </a:moveTo>
                  <a:cubicBezTo>
                    <a:pt x="101958" y="77886"/>
                    <a:pt x="82657" y="78339"/>
                    <a:pt x="68811" y="89207"/>
                  </a:cubicBezTo>
                  <a:cubicBezTo>
                    <a:pt x="58741" y="97358"/>
                    <a:pt x="54125" y="109132"/>
                    <a:pt x="54965" y="120000"/>
                  </a:cubicBezTo>
                  <a:cubicBezTo>
                    <a:pt x="53286" y="120000"/>
                    <a:pt x="51608" y="120000"/>
                    <a:pt x="50349" y="120000"/>
                  </a:cubicBezTo>
                  <a:cubicBezTo>
                    <a:pt x="53706" y="110037"/>
                    <a:pt x="51608" y="98716"/>
                    <a:pt x="44055" y="90113"/>
                  </a:cubicBezTo>
                  <a:cubicBezTo>
                    <a:pt x="33566" y="77433"/>
                    <a:pt x="15524" y="74264"/>
                    <a:pt x="1258" y="83320"/>
                  </a:cubicBezTo>
                  <a:cubicBezTo>
                    <a:pt x="839" y="81962"/>
                    <a:pt x="419" y="80603"/>
                    <a:pt x="0" y="79245"/>
                  </a:cubicBezTo>
                  <a:cubicBezTo>
                    <a:pt x="5874" y="78339"/>
                    <a:pt x="11748" y="76075"/>
                    <a:pt x="16783" y="72000"/>
                  </a:cubicBezTo>
                  <a:cubicBezTo>
                    <a:pt x="31468" y="60226"/>
                    <a:pt x="34405" y="38943"/>
                    <a:pt x="24755" y="23547"/>
                  </a:cubicBezTo>
                  <a:cubicBezTo>
                    <a:pt x="22237" y="19924"/>
                    <a:pt x="19720" y="16754"/>
                    <a:pt x="16783" y="14037"/>
                  </a:cubicBezTo>
                  <a:cubicBezTo>
                    <a:pt x="18041" y="12679"/>
                    <a:pt x="19300" y="11320"/>
                    <a:pt x="20559" y="9962"/>
                  </a:cubicBezTo>
                  <a:cubicBezTo>
                    <a:pt x="20979" y="11320"/>
                    <a:pt x="21818" y="12679"/>
                    <a:pt x="22237" y="13584"/>
                  </a:cubicBezTo>
                  <a:cubicBezTo>
                    <a:pt x="31888" y="29433"/>
                    <a:pt x="51608" y="33056"/>
                    <a:pt x="65454" y="22188"/>
                  </a:cubicBezTo>
                  <a:cubicBezTo>
                    <a:pt x="72167" y="16754"/>
                    <a:pt x="76363" y="8603"/>
                    <a:pt x="77202" y="0"/>
                  </a:cubicBezTo>
                  <a:cubicBezTo>
                    <a:pt x="79300" y="905"/>
                    <a:pt x="81398" y="2264"/>
                    <a:pt x="83496" y="3169"/>
                  </a:cubicBezTo>
                  <a:cubicBezTo>
                    <a:pt x="77202" y="13132"/>
                    <a:pt x="74265" y="25811"/>
                    <a:pt x="75944" y="38490"/>
                  </a:cubicBezTo>
                  <a:cubicBezTo>
                    <a:pt x="66713" y="30792"/>
                    <a:pt x="53286" y="29886"/>
                    <a:pt x="43636" y="37584"/>
                  </a:cubicBezTo>
                  <a:cubicBezTo>
                    <a:pt x="31888" y="46641"/>
                    <a:pt x="29370" y="64301"/>
                    <a:pt x="38601" y="76075"/>
                  </a:cubicBezTo>
                  <a:cubicBezTo>
                    <a:pt x="47832" y="87849"/>
                    <a:pt x="65454" y="88754"/>
                    <a:pt x="77202" y="79698"/>
                  </a:cubicBezTo>
                  <a:cubicBezTo>
                    <a:pt x="83076" y="75169"/>
                    <a:pt x="86013" y="68830"/>
                    <a:pt x="86853" y="62490"/>
                  </a:cubicBezTo>
                  <a:cubicBezTo>
                    <a:pt x="86853" y="62943"/>
                    <a:pt x="86853" y="62943"/>
                    <a:pt x="87272" y="63396"/>
                  </a:cubicBezTo>
                  <a:cubicBezTo>
                    <a:pt x="95664" y="72452"/>
                    <a:pt x="107412" y="77886"/>
                    <a:pt x="120000" y="79698"/>
                  </a:cubicBezTo>
                  <a:cubicBezTo>
                    <a:pt x="119160" y="81962"/>
                    <a:pt x="117902" y="84226"/>
                    <a:pt x="117062" y="86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4655820" y="3194939"/>
              <a:ext cx="592168" cy="574448"/>
            </a:xfrm>
            <a:custGeom>
              <a:rect b="b" l="l" r="r" t="t"/>
              <a:pathLst>
                <a:path extrusionOk="0" h="120000" w="120000">
                  <a:moveTo>
                    <a:pt x="89577" y="83121"/>
                  </a:moveTo>
                  <a:cubicBezTo>
                    <a:pt x="89577" y="64975"/>
                    <a:pt x="102535" y="49170"/>
                    <a:pt x="119999" y="46243"/>
                  </a:cubicBezTo>
                  <a:cubicBezTo>
                    <a:pt x="119436" y="45073"/>
                    <a:pt x="118873" y="43317"/>
                    <a:pt x="118309" y="42146"/>
                  </a:cubicBezTo>
                  <a:cubicBezTo>
                    <a:pt x="112676" y="45658"/>
                    <a:pt x="106478" y="48000"/>
                    <a:pt x="99718" y="48585"/>
                  </a:cubicBezTo>
                  <a:cubicBezTo>
                    <a:pt x="80000" y="49170"/>
                    <a:pt x="63098" y="33951"/>
                    <a:pt x="60845" y="14048"/>
                  </a:cubicBezTo>
                  <a:cubicBezTo>
                    <a:pt x="60281" y="9365"/>
                    <a:pt x="60281" y="4682"/>
                    <a:pt x="61408" y="585"/>
                  </a:cubicBezTo>
                  <a:cubicBezTo>
                    <a:pt x="59154" y="0"/>
                    <a:pt x="57464" y="0"/>
                    <a:pt x="55211" y="0"/>
                  </a:cubicBezTo>
                  <a:cubicBezTo>
                    <a:pt x="55774" y="1170"/>
                    <a:pt x="55774" y="2926"/>
                    <a:pt x="56338" y="4097"/>
                  </a:cubicBezTo>
                  <a:cubicBezTo>
                    <a:pt x="59154" y="24000"/>
                    <a:pt x="45633" y="40975"/>
                    <a:pt x="27042" y="42146"/>
                  </a:cubicBezTo>
                  <a:cubicBezTo>
                    <a:pt x="18028" y="42731"/>
                    <a:pt x="9577" y="38634"/>
                    <a:pt x="2816" y="32195"/>
                  </a:cubicBezTo>
                  <a:cubicBezTo>
                    <a:pt x="1690" y="34536"/>
                    <a:pt x="563" y="36878"/>
                    <a:pt x="0" y="39804"/>
                  </a:cubicBezTo>
                  <a:cubicBezTo>
                    <a:pt x="1690" y="39804"/>
                    <a:pt x="2816" y="40390"/>
                    <a:pt x="4507" y="40975"/>
                  </a:cubicBezTo>
                  <a:cubicBezTo>
                    <a:pt x="9577" y="42731"/>
                    <a:pt x="17464" y="46829"/>
                    <a:pt x="31549" y="56195"/>
                  </a:cubicBezTo>
                  <a:cubicBezTo>
                    <a:pt x="35492" y="46243"/>
                    <a:pt x="43943" y="39804"/>
                    <a:pt x="54647" y="39219"/>
                  </a:cubicBezTo>
                  <a:cubicBezTo>
                    <a:pt x="70422" y="38048"/>
                    <a:pt x="83943" y="50926"/>
                    <a:pt x="85070" y="67317"/>
                  </a:cubicBezTo>
                  <a:cubicBezTo>
                    <a:pt x="85070" y="83707"/>
                    <a:pt x="71549" y="97170"/>
                    <a:pt x="55774" y="97756"/>
                  </a:cubicBezTo>
                  <a:cubicBezTo>
                    <a:pt x="48450" y="98341"/>
                    <a:pt x="41690" y="95414"/>
                    <a:pt x="37183" y="90731"/>
                  </a:cubicBezTo>
                  <a:cubicBezTo>
                    <a:pt x="37183" y="90731"/>
                    <a:pt x="37183" y="91317"/>
                    <a:pt x="37183" y="91317"/>
                  </a:cubicBezTo>
                  <a:cubicBezTo>
                    <a:pt x="37183" y="91902"/>
                    <a:pt x="37183" y="93073"/>
                    <a:pt x="36619" y="93658"/>
                  </a:cubicBezTo>
                  <a:cubicBezTo>
                    <a:pt x="38309" y="100682"/>
                    <a:pt x="36619" y="108878"/>
                    <a:pt x="32112" y="115902"/>
                  </a:cubicBezTo>
                  <a:cubicBezTo>
                    <a:pt x="30985" y="117073"/>
                    <a:pt x="30422" y="118243"/>
                    <a:pt x="29295" y="119414"/>
                  </a:cubicBezTo>
                  <a:cubicBezTo>
                    <a:pt x="34366" y="120000"/>
                    <a:pt x="34366" y="120000"/>
                    <a:pt x="34366" y="120000"/>
                  </a:cubicBezTo>
                  <a:cubicBezTo>
                    <a:pt x="42816" y="108878"/>
                    <a:pt x="55211" y="100682"/>
                    <a:pt x="69295" y="100097"/>
                  </a:cubicBezTo>
                  <a:cubicBezTo>
                    <a:pt x="82816" y="99512"/>
                    <a:pt x="94084" y="105365"/>
                    <a:pt x="101408" y="115317"/>
                  </a:cubicBezTo>
                  <a:cubicBezTo>
                    <a:pt x="102535" y="114146"/>
                    <a:pt x="103661" y="112975"/>
                    <a:pt x="104788" y="111804"/>
                  </a:cubicBezTo>
                  <a:cubicBezTo>
                    <a:pt x="95211" y="105951"/>
                    <a:pt x="89577" y="95414"/>
                    <a:pt x="89577" y="83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6368906" y="2820389"/>
            <a:ext cx="4285258" cy="1369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create signature block: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 Thank You.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Hit Enter &gt; Tab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 Name | Title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Information</a:t>
            </a:r>
            <a:endParaRPr/>
          </a:p>
          <a:p>
            <a:pPr indent="-130175" lvl="0" marL="2317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change this picture,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Right-click an empty area on the slide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0" y="-456055"/>
            <a:ext cx="1079142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Permanent Photo">
  <p:cSld name="Title Slide - Permanent Pho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5886"/>
            <a:ext cx="1991639" cy="3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/>
        </p:nvSpPr>
        <p:spPr>
          <a:xfrm>
            <a:off x="0" y="-456055"/>
            <a:ext cx="3152401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 Slide – Permanent Photo</a:t>
            </a:r>
            <a:endParaRPr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4">
            <a:alphaModFix/>
          </a:blip>
          <a:srcRect b="19959" l="-14573" r="14262" t="7190"/>
          <a:stretch/>
        </p:blipFill>
        <p:spPr>
          <a:xfrm flipH="1">
            <a:off x="1" y="687070"/>
            <a:ext cx="11704320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type="ctrTitle"/>
          </p:nvPr>
        </p:nvSpPr>
        <p:spPr>
          <a:xfrm>
            <a:off x="5141594" y="368299"/>
            <a:ext cx="7050406" cy="613909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1" i="1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subTitle"/>
          </p:nvPr>
        </p:nvSpPr>
        <p:spPr>
          <a:xfrm>
            <a:off x="6545942" y="4020455"/>
            <a:ext cx="5080000" cy="870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6545942" y="4963838"/>
            <a:ext cx="396965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6545942" y="5313362"/>
            <a:ext cx="396965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Change Photo">
  <p:cSld name="Title Slide - Change Photo">
    <p:bg>
      <p:bgPr>
        <a:solidFill>
          <a:srgbClr val="B1ADA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2" y="0"/>
            <a:ext cx="12192002" cy="6872062"/>
          </a:xfrm>
          <a:custGeom>
            <a:rect b="b" l="l" r="r" t="t"/>
            <a:pathLst>
              <a:path extrusionOk="0" h="120000" w="120000">
                <a:moveTo>
                  <a:pt x="0" y="107779"/>
                </a:moveTo>
                <a:lnTo>
                  <a:pt x="120000" y="10777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220"/>
                </a:lnTo>
                <a:lnTo>
                  <a:pt x="0" y="122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95886"/>
            <a:ext cx="1991639" cy="3780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>
            <p:ph type="ctrTitle"/>
          </p:nvPr>
        </p:nvSpPr>
        <p:spPr>
          <a:xfrm>
            <a:off x="5141594" y="368299"/>
            <a:ext cx="7050406" cy="613909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1" i="1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6545942" y="4020455"/>
            <a:ext cx="5080000" cy="870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6545942" y="4963838"/>
            <a:ext cx="376010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​"/>
              <a:defRPr b="1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>
            <a:off x="12235543" y="0"/>
            <a:ext cx="1828800" cy="6858000"/>
          </a:xfrm>
          <a:prstGeom prst="rect">
            <a:avLst/>
          </a:prstGeom>
          <a:solidFill>
            <a:srgbClr val="B1AD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 add a picture,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Right-click an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empty area on the slide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Format Background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Picture or Texture Fill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a picture from File, Clipboard, or Online.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change the title fill color, select the caption and choose a new accent color.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the Presenter Name font to match the color of the new title fill color</a:t>
            </a:r>
            <a:endParaRPr/>
          </a:p>
        </p:txBody>
      </p:sp>
      <p:sp>
        <p:nvSpPr>
          <p:cNvPr id="97" name="Google Shape;97;p11"/>
          <p:cNvSpPr txBox="1"/>
          <p:nvPr>
            <p:ph idx="3" type="body"/>
          </p:nvPr>
        </p:nvSpPr>
        <p:spPr>
          <a:xfrm>
            <a:off x="6545942" y="5313362"/>
            <a:ext cx="3760108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​"/>
              <a:defRPr b="1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/>
        </p:nvSpPr>
        <p:spPr>
          <a:xfrm>
            <a:off x="0" y="-456055"/>
            <a:ext cx="3152401" cy="36933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 Slide – Permanent Photo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7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26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1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bel"/>
              <a:buNone/>
              <a:defRPr b="0" i="0" sz="3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7C4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C4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09600" y="365125"/>
            <a:ext cx="10972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1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866899"/>
            <a:ext cx="109728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​"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09600" y="635635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uccess.jitterbit.com/display/DOC/Global+Variable+Source" TargetMode="External"/><Relationship Id="rId4" Type="http://schemas.openxmlformats.org/officeDocument/2006/relationships/hyperlink" Target="https://success.jitterbit.com/display/DOC/Global+Variable+Target" TargetMode="External"/><Relationship Id="rId5" Type="http://schemas.openxmlformats.org/officeDocument/2006/relationships/hyperlink" Target="https://en.wikipedia.org/wiki/Interoperability" TargetMode="External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hyperlink" Target="https://success.jitterbit.com/display/DOC/Best+Practices+with+Jitterbit#BestPracticeswithJitterbit-UsingTestFeaturesforRapidIntegrationDevelopment" TargetMode="External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uccess.jitterbit.com/display/DOC/Creating+a+Script#CreatingaScript-Test" TargetMode="External"/><Relationship Id="rId4" Type="http://schemas.openxmlformats.org/officeDocument/2006/relationships/hyperlink" Target="https://success.jitterbit.com/display/DOC/Creating+a+Script#CreatingaScript-Test" TargetMode="External"/><Relationship Id="rId5" Type="http://schemas.openxmlformats.org/officeDocument/2006/relationships/hyperlink" Target="https://success.jitterbit.com/display/DOC/Debugging+Functions" TargetMode="External"/><Relationship Id="rId6" Type="http://schemas.openxmlformats.org/officeDocument/2006/relationships/hyperlink" Target="https://success.jitterbit.com/display/DOC/Reference" TargetMode="External"/><Relationship Id="rId7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uccess.jitterbit.com/display/DOC/JavaScript" TargetMode="External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ccess.jitterbit.com/display/DOC/Using+Global+Variables#UsingGlobalVariables-UseGlobalDataElementsinDefinitionScreen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35.jpg"/><Relationship Id="rId5" Type="http://schemas.openxmlformats.org/officeDocument/2006/relationships/hyperlink" Target="https://www.w3schools.com/xml/tempconvert.asmx?WSD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ccess.jitterbit.com/display/DOC/Running+Next+Operations+Conditionally+Using+Operation+Chains#RunningNextOperationsConditionallyUsingOperationChains-Example2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uccess.jitterbit.com/display/DOC/Running+Next+Operations+Conditionally+Using+Operation+Chains#RunningNextOperationsConditionallyUsingOperationChains-Example1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5"/>
          <p:cNvPicPr preferRelativeResize="0"/>
          <p:nvPr/>
        </p:nvPicPr>
        <p:blipFill rotWithShape="1">
          <a:blip r:embed="rId3">
            <a:alphaModFix/>
          </a:blip>
          <a:srcRect b="0" l="16470" r="9354" t="0"/>
          <a:stretch/>
        </p:blipFill>
        <p:spPr>
          <a:xfrm>
            <a:off x="0" y="1499016"/>
            <a:ext cx="12192000" cy="474569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/>
          <p:nvPr/>
        </p:nvSpPr>
        <p:spPr>
          <a:xfrm>
            <a:off x="3928375" y="1242646"/>
            <a:ext cx="8324586" cy="5193323"/>
          </a:xfrm>
          <a:custGeom>
            <a:rect b="b" l="l" r="r" t="t"/>
            <a:pathLst>
              <a:path extrusionOk="0" h="120000" w="120000">
                <a:moveTo>
                  <a:pt x="29673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80392"/>
            </a:schemeClr>
          </a:solidFill>
          <a:ln>
            <a:noFill/>
          </a:ln>
        </p:spPr>
        <p:txBody>
          <a:bodyPr anchorCtr="0" anchor="ctr" bIns="162550" lIns="812800" spcFirstLastPara="1" rIns="270925" wrap="square" tIns="162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5"/>
              <a:buFont typeface="Calibri"/>
              <a:buNone/>
            </a:pPr>
            <a:r>
              <a:t/>
            </a:r>
            <a:endParaRPr b="1" i="1" sz="189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5704325" y="2376100"/>
            <a:ext cx="64878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1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Enablement: </a:t>
            </a:r>
            <a:r>
              <a:rPr i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Tips, Tricks &amp; Best Practice</a:t>
            </a:r>
            <a:endParaRPr b="0" i="1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5810865" y="4361253"/>
            <a:ext cx="5577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September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201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51486"/>
            <a:ext cx="1991639" cy="37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7.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Global Variables as Target &amp; Source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114675" y="1366475"/>
            <a:ext cx="57510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357100" y="1441850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Use as a </a:t>
            </a:r>
            <a:r>
              <a:rPr lang="en-US">
                <a:solidFill>
                  <a:srgbClr val="FF7C4C"/>
                </a:solidFill>
              </a:rPr>
              <a:t>source </a:t>
            </a:r>
            <a:r>
              <a:rPr lang="en-US"/>
              <a:t>and </a:t>
            </a:r>
            <a:r>
              <a:rPr lang="en-US">
                <a:solidFill>
                  <a:srgbClr val="FF7C4C"/>
                </a:solidFill>
              </a:rPr>
              <a:t>target </a:t>
            </a:r>
            <a:r>
              <a:rPr lang="en-US"/>
              <a:t>within operations (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Global Variable Source</a:t>
            </a:r>
            <a:r>
              <a:rPr lang="en-US"/>
              <a:t> and </a:t>
            </a:r>
            <a:r>
              <a:rPr b="0" lang="en-US" sz="1800" u="sng">
                <a:solidFill>
                  <a:schemeClr val="hlink"/>
                </a:solidFill>
                <a:hlinkClick r:id="rId4"/>
              </a:rPr>
              <a:t>Global Variable Target</a:t>
            </a:r>
            <a:r>
              <a:rPr lang="en-US"/>
              <a:t>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Write to </a:t>
            </a:r>
            <a:r>
              <a:rPr lang="en-US">
                <a:solidFill>
                  <a:srgbClr val="FF7C4C"/>
                </a:solidFill>
              </a:rPr>
              <a:t>Memory </a:t>
            </a:r>
            <a:r>
              <a:rPr lang="en-US"/>
              <a:t>not to </a:t>
            </a:r>
            <a:r>
              <a:rPr lang="en-US">
                <a:solidFill>
                  <a:srgbClr val="FF7C4C"/>
                </a:solidFill>
              </a:rPr>
              <a:t>Disk</a:t>
            </a:r>
            <a:endParaRPr>
              <a:solidFill>
                <a:srgbClr val="FF7C4C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You only need one(ish)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Clean up after themselves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No more buffer and flushFile bugs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Enables Re-Use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WriteToOperationLog Script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Interoperability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8000" y="2075450"/>
            <a:ext cx="5831601" cy="270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WriteToOperationLog Source &amp; Target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216500" y="1279225"/>
            <a:ext cx="5698500" cy="52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Endpoint Request &amp; Responses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Invaluable</a:t>
            </a:r>
            <a:r>
              <a:rPr lang="en-US"/>
              <a:t> in development and production issues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Identify what tier is in error fast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-US">
                <a:solidFill>
                  <a:srgbClr val="000000"/>
                </a:solidFill>
              </a:rPr>
              <a:t>Cherish the (</a:t>
            </a:r>
            <a:r>
              <a:rPr lang="en-US">
                <a:solidFill>
                  <a:srgbClr val="FF7C4C"/>
                </a:solidFill>
              </a:rPr>
              <a:t>Pass-Through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-US">
                <a:solidFill>
                  <a:srgbClr val="000000"/>
                </a:solidFill>
              </a:rPr>
              <a:t>Plays well with one </a:t>
            </a:r>
            <a:r>
              <a:rPr lang="en-US">
                <a:solidFill>
                  <a:srgbClr val="FF7C4C"/>
                </a:solidFill>
              </a:rPr>
              <a:t>Source / Target Global Variable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025" y="2138700"/>
            <a:ext cx="5944725" cy="45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63" y="4352625"/>
            <a:ext cx="4892575" cy="22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9. </a:t>
            </a:r>
            <a:r>
              <a:rPr lang="en-US"/>
              <a:t>Tips &amp; Tricks - </a:t>
            </a:r>
            <a:r>
              <a:rPr lang="en-US">
                <a:solidFill>
                  <a:srgbClr val="FF7C4C"/>
                </a:solidFill>
              </a:rPr>
              <a:t>Design Time Development</a:t>
            </a:r>
            <a:endParaRPr/>
          </a:p>
        </p:txBody>
      </p:sp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0" y="1249975"/>
            <a:ext cx="6132000" cy="12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C4C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Strongest low-code design time tools on the market! </a:t>
            </a:r>
            <a:r>
              <a:rPr lang="en-US">
                <a:solidFill>
                  <a:srgbClr val="FF7C4C"/>
                </a:solidFill>
              </a:rPr>
              <a:t>So use it</a:t>
            </a:r>
            <a:r>
              <a:rPr lang="en-US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 Transformation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 Query</a:t>
            </a:r>
            <a:endParaRPr b="1" sz="25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1" name="Google Shape;4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25" y="1375925"/>
            <a:ext cx="5698500" cy="30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6277525" y="4403250"/>
            <a:ext cx="5268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Success Central: Using Test Features for Rapid Integration Development</a:t>
            </a:r>
            <a:endParaRPr sz="1800"/>
          </a:p>
        </p:txBody>
      </p:sp>
      <p:sp>
        <p:nvSpPr>
          <p:cNvPr id="433" name="Google Shape;433;p46"/>
          <p:cNvSpPr txBox="1"/>
          <p:nvPr/>
        </p:nvSpPr>
        <p:spPr>
          <a:xfrm>
            <a:off x="7990150" y="5309000"/>
            <a:ext cx="39861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Test Examples and Schema are Project Deliverables 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34" name="Google Shape;43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700" y="5620312"/>
            <a:ext cx="1163000" cy="9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/>
          <p:nvPr/>
        </p:nvSpPr>
        <p:spPr>
          <a:xfrm>
            <a:off x="67350" y="3243775"/>
            <a:ext cx="59973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Enabled by:</a:t>
            </a:r>
            <a:endParaRPr b="1" sz="25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3 </a:t>
            </a:r>
            <a:r>
              <a:rPr b="1" lang="en-US" sz="25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Global Variable Default Values</a:t>
            </a:r>
            <a:endParaRPr b="1" sz="25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6 </a:t>
            </a:r>
            <a:r>
              <a:rPr b="1" lang="en-US" sz="25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Script Operation: Orchestrate to Success</a:t>
            </a:r>
            <a:endParaRPr b="1" sz="25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7 </a:t>
            </a:r>
            <a:r>
              <a:rPr b="1" lang="en-US" sz="25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Global Variables as Target &amp; Source</a:t>
            </a:r>
            <a:endParaRPr b="1" sz="25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8 </a:t>
            </a:r>
            <a:r>
              <a:rPr b="1" lang="en-US" sz="25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WriteToOperationLog Source &amp; Target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9. </a:t>
            </a:r>
            <a:r>
              <a:rPr lang="en-US"/>
              <a:t>Tips &amp; Tricks - </a:t>
            </a:r>
            <a:r>
              <a:rPr lang="en-US">
                <a:solidFill>
                  <a:srgbClr val="FF7C4C"/>
                </a:solidFill>
              </a:rPr>
              <a:t>Design Time Development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42" name="Google Shape;442;p47"/>
          <p:cNvSpPr txBox="1"/>
          <p:nvPr>
            <p:ph idx="1" type="body"/>
          </p:nvPr>
        </p:nvSpPr>
        <p:spPr>
          <a:xfrm>
            <a:off x="243975" y="1306700"/>
            <a:ext cx="5698500" cy="52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7C4C"/>
                </a:solidFill>
              </a:rPr>
              <a:t>Test</a:t>
            </a:r>
            <a:r>
              <a:rPr lang="en-US">
                <a:solidFill>
                  <a:srgbClr val="FF7C4C"/>
                </a:solidFill>
              </a:rPr>
              <a:t> </a:t>
            </a:r>
            <a:r>
              <a:rPr lang="en-US"/>
              <a:t>and  </a:t>
            </a:r>
            <a:r>
              <a:rPr lang="en-US">
                <a:solidFill>
                  <a:srgbClr val="FF7C4C"/>
                </a:solidFill>
              </a:rPr>
              <a:t>Debug</a:t>
            </a:r>
            <a:r>
              <a:rPr lang="en-US">
                <a:solidFill>
                  <a:srgbClr val="FF7C4C"/>
                </a:solidFill>
              </a:rPr>
              <a:t> </a:t>
            </a:r>
            <a:r>
              <a:rPr lang="en-US"/>
              <a:t>flows</a:t>
            </a:r>
            <a:endParaRPr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Now we have a </a:t>
            </a:r>
            <a:r>
              <a:rPr lang="en-US">
                <a:solidFill>
                  <a:srgbClr val="FF7C4C"/>
                </a:solidFill>
              </a:rPr>
              <a:t>Script Operation as the Controller</a:t>
            </a:r>
            <a:r>
              <a:rPr lang="en-US"/>
              <a:t> we can harness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lang="en-US" u="sng">
                <a:solidFill>
                  <a:schemeClr val="accent5"/>
                </a:solidFill>
                <a:hlinkClick r:id="rId4"/>
              </a:rPr>
              <a:t>https://success.jitterbit.com/display/DOC/Creating+a+Script#CreatingaScript-Test</a:t>
            </a:r>
            <a:endParaRPr>
              <a:solidFill>
                <a:schemeClr val="accent5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</a:pPr>
            <a:r>
              <a:rPr lang="en-US" u="sng">
                <a:solidFill>
                  <a:schemeClr val="accent5"/>
                </a:solidFill>
                <a:hlinkClick r:id="rId5"/>
              </a:rPr>
              <a:t>https://success.jitterbit.com/display/DOC/Debugging+Functions</a:t>
            </a:r>
            <a:endParaRPr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Awareness of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Jitterbit Predefined Global Variables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Step through your flow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825" y="1306700"/>
            <a:ext cx="5944726" cy="4365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idx="1" type="body"/>
          </p:nvPr>
        </p:nvSpPr>
        <p:spPr>
          <a:xfrm>
            <a:off x="329550" y="12820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Externalize</a:t>
            </a:r>
            <a:r>
              <a:rPr lang="en-US">
                <a:solidFill>
                  <a:srgbClr val="FF7C4C"/>
                </a:solidFill>
              </a:rPr>
              <a:t>, Externalize &amp; Externalize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50" name="Google Shape;450;p48"/>
          <p:cNvSpPr txBox="1"/>
          <p:nvPr/>
        </p:nvSpPr>
        <p:spPr>
          <a:xfrm>
            <a:off x="114675" y="1366475"/>
            <a:ext cx="57510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357100" y="1441850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Externalize scripts for re-use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Transformations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Validation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Initialization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Query Statements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We do not want to be searching around target nodes for a bit of logic and worse still managing multiple copies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650" y="1841500"/>
            <a:ext cx="5610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650" y="3217325"/>
            <a:ext cx="5831600" cy="254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329550" y="12820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11.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JavaScript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114675" y="1366475"/>
            <a:ext cx="57510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"/>
          <p:cNvSpPr txBox="1"/>
          <p:nvPr>
            <p:ph idx="1" type="body"/>
          </p:nvPr>
        </p:nvSpPr>
        <p:spPr>
          <a:xfrm>
            <a:off x="357100" y="1441850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jb.core.getUnixTime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jb.netsuite.tokenPassword.signature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success.jitterbit.com JavaScript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600" y="1366475"/>
            <a:ext cx="5831601" cy="362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idx="1" type="body"/>
          </p:nvPr>
        </p:nvSpPr>
        <p:spPr>
          <a:xfrm>
            <a:off x="329550" y="12820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Tips, Tricks &amp; Best Practice</a:t>
            </a:r>
            <a:r>
              <a:rPr lang="en-US"/>
              <a:t>  </a:t>
            </a:r>
            <a:r>
              <a:rPr lang="en-US">
                <a:solidFill>
                  <a:srgbClr val="FF7C4C"/>
                </a:solidFill>
              </a:rPr>
              <a:t>Bonus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329538" y="3315825"/>
            <a:ext cx="5698500" cy="13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Hover over to see mapping instead clicking into mapping node</a:t>
            </a:r>
            <a:endParaRPr/>
          </a:p>
        </p:txBody>
      </p:sp>
      <p:pic>
        <p:nvPicPr>
          <p:cNvPr id="470" name="Google Shape;4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729300"/>
            <a:ext cx="5724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idx="1" type="body"/>
          </p:nvPr>
        </p:nvSpPr>
        <p:spPr>
          <a:xfrm>
            <a:off x="6368900" y="2984926"/>
            <a:ext cx="42852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Thank You for your time</a:t>
            </a:r>
            <a:endParaRPr b="1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Tips, Tricks &amp; Best Practice - </a:t>
            </a:r>
            <a:r>
              <a:rPr lang="en-US">
                <a:solidFill>
                  <a:srgbClr val="FF7C4C"/>
                </a:solidFill>
              </a:rPr>
              <a:t>Run Multiple Desktop Studios</a:t>
            </a:r>
            <a:endParaRPr>
              <a:solidFill>
                <a:srgbClr val="FF7C4C"/>
              </a:solidFill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500" y="5108275"/>
            <a:ext cx="4993400" cy="10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198200" y="1529075"/>
            <a:ext cx="56985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Edit your </a:t>
            </a:r>
            <a:r>
              <a:rPr lang="en-US" sz="1800">
                <a:solidFill>
                  <a:srgbClr val="7F7F7F"/>
                </a:solidFill>
              </a:rPr>
              <a:t>C:\Program Files\Jitterbit Studio 9.2\configuration\client.properties</a:t>
            </a:r>
            <a:r>
              <a:rPr lang="en-US" sz="1800">
                <a:solidFill>
                  <a:srgbClr val="0000FF"/>
                </a:solidFill>
              </a:rPr>
              <a:t> </a:t>
            </a:r>
            <a:r>
              <a:rPr lang="en-US"/>
              <a:t>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STARTUP_ARGUMENTS='-Xms512m -Xmx1024m -Djava.util.Arrays.useLegacyMergeSort=true -DAllowMultipleInstances=true'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3" y="3858575"/>
            <a:ext cx="12086125" cy="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406" y="1520050"/>
            <a:ext cx="5652393" cy="15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Business Analyst Mode</a:t>
            </a:r>
            <a:r>
              <a:rPr lang="en-US"/>
              <a:t> 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243975" y="1501625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rovides a wizard interface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RunOperation: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Result: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000" y="1428700"/>
            <a:ext cx="427935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000" y="3191525"/>
            <a:ext cx="4480550" cy="3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75" y="4486925"/>
            <a:ext cx="5630226" cy="9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Global Variable Default Values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114675" y="5981700"/>
            <a:ext cx="5751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https://success.jitterbit.com/display/DOC/Using+Global+Variables#UsingGlobalVariables-UseGlobalDataElementsinDefinitionScreens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800" y="4323450"/>
            <a:ext cx="3972371" cy="24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050" y="1246675"/>
            <a:ext cx="5392699" cy="30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38" y="1246675"/>
            <a:ext cx="44672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329550" y="12820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lang="en-US"/>
              <a:t>Tips &amp; Tricks - </a:t>
            </a:r>
            <a:r>
              <a:rPr lang="en-US">
                <a:solidFill>
                  <a:srgbClr val="FF7C4C"/>
                </a:solidFill>
              </a:rPr>
              <a:t>Project Structure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114675" y="3921725"/>
            <a:ext cx="59415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The Bricks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○"/>
            </a:pPr>
            <a:r>
              <a:rPr b="1" lang="en-US" sz="24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Endpoint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Folders </a:t>
            </a:r>
            <a:endParaRPr b="1" sz="2400">
              <a:solidFill>
                <a:srgbClr val="FF7C4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○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Common Folder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The Buildings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○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Flow Folder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Naming </a:t>
            </a:r>
            <a:r>
              <a:rPr b="1" lang="en-US" sz="2400">
                <a:solidFill>
                  <a:srgbClr val="FF7C4C"/>
                </a:solidFill>
                <a:latin typeface="Corbel"/>
                <a:ea typeface="Corbel"/>
                <a:cs typeface="Corbel"/>
                <a:sym typeface="Corbel"/>
              </a:rPr>
              <a:t>endpoint.entity.myAction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805" y="1266375"/>
            <a:ext cx="2736045" cy="55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50" y="1266375"/>
            <a:ext cx="3844700" cy="26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3198350" y="1560675"/>
            <a:ext cx="2857800" cy="7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Think </a:t>
            </a:r>
            <a:r>
              <a:rPr lang="en-US" strike="sngStrike"/>
              <a:t>Lego</a:t>
            </a:r>
            <a:r>
              <a:rPr lang="en-US"/>
              <a:t> </a:t>
            </a:r>
            <a:r>
              <a:rPr lang="en-US" sz="3000">
                <a:solidFill>
                  <a:srgbClr val="FF0000"/>
                </a:solidFill>
              </a:rPr>
              <a:t>D</a:t>
            </a:r>
            <a:r>
              <a:rPr lang="en-US" sz="3000">
                <a:solidFill>
                  <a:srgbClr val="1155CC"/>
                </a:solidFill>
              </a:rPr>
              <a:t>u</a:t>
            </a:r>
            <a:r>
              <a:rPr lang="en-US" sz="3000">
                <a:solidFill>
                  <a:srgbClr val="F1C232"/>
                </a:solidFill>
              </a:rPr>
              <a:t>p</a:t>
            </a:r>
            <a:r>
              <a:rPr lang="en-US" sz="3000">
                <a:solidFill>
                  <a:srgbClr val="6AA84F"/>
                </a:solidFill>
              </a:rPr>
              <a:t>l</a:t>
            </a:r>
            <a:r>
              <a:rPr lang="en-US" sz="3000">
                <a:solidFill>
                  <a:srgbClr val="B45F06"/>
                </a:solidFill>
              </a:rPr>
              <a:t>o</a:t>
            </a:r>
            <a:endParaRPr sz="3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075" y="1266375"/>
            <a:ext cx="2857800" cy="136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162" y="2720100"/>
            <a:ext cx="2792725" cy="41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Tips &amp; Tricks</a:t>
            </a:r>
            <a:endParaRPr/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36" y="1693775"/>
            <a:ext cx="7722425" cy="4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866575" y="1739550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Discover Using API Client NOT eiPaaS platform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243975" y="1501625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Discover </a:t>
            </a:r>
            <a:r>
              <a:rPr lang="en-US"/>
              <a:t>http </a:t>
            </a:r>
            <a:r>
              <a:rPr lang="en-US">
                <a:solidFill>
                  <a:srgbClr val="FF7C4C"/>
                </a:solidFill>
              </a:rPr>
              <a:t>Published </a:t>
            </a:r>
            <a:r>
              <a:rPr lang="en-US"/>
              <a:t>endpoints (REST, GraphQL, SOAP Services) </a:t>
            </a:r>
            <a:r>
              <a:rPr lang="en-US">
                <a:solidFill>
                  <a:srgbClr val="FF0000"/>
                </a:solidFill>
              </a:rPr>
              <a:t>NOT </a:t>
            </a:r>
            <a:r>
              <a:rPr lang="en-US"/>
              <a:t>with Jitterbit</a:t>
            </a:r>
            <a:endParaRPr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Use dedicated client: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SOAPUI / Postman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Connectivity / Authentication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Iterate quickly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Learn request details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Learn </a:t>
            </a:r>
            <a:r>
              <a:rPr lang="en-US"/>
              <a:t>response</a:t>
            </a:r>
            <a:r>
              <a:rPr lang="en-US"/>
              <a:t> Error details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Finally learn </a:t>
            </a:r>
            <a:r>
              <a:rPr lang="en-US"/>
              <a:t>response</a:t>
            </a:r>
            <a:r>
              <a:rPr lang="en-US"/>
              <a:t> </a:t>
            </a:r>
            <a:r>
              <a:rPr lang="en-US"/>
              <a:t>success details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Then </a:t>
            </a:r>
            <a:r>
              <a:rPr lang="en-US">
                <a:solidFill>
                  <a:srgbClr val="FF7C4C"/>
                </a:solidFill>
              </a:rPr>
              <a:t>Consume </a:t>
            </a:r>
            <a:r>
              <a:rPr lang="en-US"/>
              <a:t>into Jitterbit by modelling what you have learnt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675" y="3149138"/>
            <a:ext cx="2514975" cy="25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4063" y="3227725"/>
            <a:ext cx="23431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1"/>
          <p:cNvSpPr txBox="1"/>
          <p:nvPr/>
        </p:nvSpPr>
        <p:spPr>
          <a:xfrm>
            <a:off x="6374875" y="1732788"/>
            <a:ext cx="5441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reference: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https://www.w3schools.com/xml/tempconvert.asmx?WSDL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29550" y="12820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r>
              <a:rPr lang="en-US"/>
              <a:t>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Script Operation: Orchestrate to Success</a:t>
            </a:r>
            <a:endParaRPr>
              <a:solidFill>
                <a:srgbClr val="FF7C4C"/>
              </a:solidFill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114675" y="1366475"/>
            <a:ext cx="57510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57100" y="1441850"/>
            <a:ext cx="5698500" cy="5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Orchestrate to Success</a:t>
            </a:r>
            <a:endParaRPr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b="0" lang="en-US"/>
              <a:t>Controller/Marshaller/Orchestrator</a:t>
            </a:r>
            <a:endParaRPr b="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0" lang="en-US"/>
              <a:t>Script Operation</a:t>
            </a:r>
            <a:endParaRPr b="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Graceful Error Handling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Enables operation re-use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Enables Flow Testing / Debugging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https://success.jitterbit.com/display/DOC/Running+Next+Operations+Conditionally+Using+Operation+Chains#RunningNextOperationsConditionallyUsingOperationChains-Example2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38" y="1776425"/>
            <a:ext cx="5831600" cy="30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0450" y="5477206"/>
            <a:ext cx="5795026" cy="74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25" y="5199825"/>
            <a:ext cx="5905975" cy="13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357100" y="119050"/>
            <a:ext cx="115329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</a:t>
            </a:r>
            <a:r>
              <a:rPr lang="en-US"/>
              <a:t>Tips, Tricks &amp; Best Practice</a:t>
            </a:r>
            <a:r>
              <a:rPr lang="en-US"/>
              <a:t> - </a:t>
            </a:r>
            <a:r>
              <a:rPr lang="en-US">
                <a:solidFill>
                  <a:srgbClr val="FF7C4C"/>
                </a:solidFill>
              </a:rPr>
              <a:t>Script Operation: Orchestrate to Success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87200" y="1366475"/>
            <a:ext cx="57510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6345250" y="2389775"/>
            <a:ext cx="5698500" cy="4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7C4C"/>
                </a:solidFill>
              </a:rPr>
              <a:t>On Success Path</a:t>
            </a:r>
            <a:endParaRPr>
              <a:solidFill>
                <a:srgbClr val="FF7C4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Please consider:</a:t>
            </a:r>
            <a:endParaRPr/>
          </a:p>
          <a:p>
            <a:pPr indent="-387350" lvl="0" marL="9144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Tight coupling of operations</a:t>
            </a:r>
            <a:endParaRPr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Skip Execution </a:t>
            </a:r>
            <a:r>
              <a:rPr lang="en-US"/>
              <a:t>implementation</a:t>
            </a:r>
            <a:endParaRPr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Graceful</a:t>
            </a:r>
            <a:r>
              <a:rPr lang="en-US"/>
              <a:t> error handling</a:t>
            </a:r>
            <a:endParaRPr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No Records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https://success.jitterbit.com/display/DOC/Running+Next+Operations+Conditionally+Using+Operation+Chains#RunningNextOperationsConditionallyUsingOperationChains-Example1</a:t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88" y="1219975"/>
            <a:ext cx="76676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>
            <p:ph idx="1" type="body"/>
          </p:nvPr>
        </p:nvSpPr>
        <p:spPr>
          <a:xfrm>
            <a:off x="179875" y="2691600"/>
            <a:ext cx="5698500" cy="22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Skip Execution </a:t>
            </a:r>
            <a:r>
              <a:rPr lang="en-US"/>
              <a:t>Implementation</a:t>
            </a:r>
            <a:endParaRPr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Extremely useful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/>
              <a:t>But..make sure operation remains running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50" y="4769350"/>
            <a:ext cx="4962297" cy="16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8788" y="3380763"/>
            <a:ext cx="24574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itterbit">
  <a:themeElements>
    <a:clrScheme name="Jitterbit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FF7C4C"/>
      </a:accent1>
      <a:accent2>
        <a:srgbClr val="65379B"/>
      </a:accent2>
      <a:accent3>
        <a:srgbClr val="00B886"/>
      </a:accent3>
      <a:accent4>
        <a:srgbClr val="22042D"/>
      </a:accent4>
      <a:accent5>
        <a:srgbClr val="2F93E2"/>
      </a:accent5>
      <a:accent6>
        <a:srgbClr val="FFC000"/>
      </a:accent6>
      <a:hlink>
        <a:srgbClr val="2F93E2"/>
      </a:hlink>
      <a:folHlink>
        <a:srgbClr val="8A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FF7C4C"/>
      </a:accent1>
      <a:accent2>
        <a:srgbClr val="65379B"/>
      </a:accent2>
      <a:accent3>
        <a:srgbClr val="00B886"/>
      </a:accent3>
      <a:accent4>
        <a:srgbClr val="22042D"/>
      </a:accent4>
      <a:accent5>
        <a:srgbClr val="2F93E2"/>
      </a:accent5>
      <a:accent6>
        <a:srgbClr val="FFC000"/>
      </a:accent6>
      <a:hlink>
        <a:srgbClr val="2F93E2"/>
      </a:hlink>
      <a:folHlink>
        <a:srgbClr val="8A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