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B5E-501E-43D3-8B30-3AC6A37CE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7176-42E0-4EDD-BB95-011C6991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7E8A-56EC-4FF7-9A81-92C6D35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0B97-48E9-4BB6-AEE5-684F7219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6ECB-DC6A-4BF0-B736-22D5586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D214-3638-4C16-828E-B9076B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727FA-C99F-4213-A415-EF49B163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7724-0B66-47FF-AF30-25BECB4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1669-2DB7-4E32-AE8C-03B58F6D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5BAF-9AC6-442E-94D1-A1EEB6E6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2550-0CBB-47AC-AA1B-70FA463A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5D4B-3201-46F0-94F3-28C06732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F712-E900-44E1-A45E-80B1F3D2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B36-C8BF-4013-B2E8-E5F167E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470C-F7BF-4C1E-A8C9-8609F95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4568-4DF6-4A2C-B086-0A3D428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C22C-6D4A-4524-8C49-114D777B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F49-EF13-4C8E-931D-03B6C64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6186-6F4B-41F7-9B22-6808AECB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D9-A4C5-44F7-B49E-16D2A06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DF4D-211C-414B-BFFE-7596C1B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BE4C-B20D-45EE-A5A3-F470B6C3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EE3D-815B-4056-84C3-AAFD515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751F-2FDA-441F-A283-843E748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1656-1C72-4049-8816-13C0140D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62DC-3C1E-4B79-A6FD-A381363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D375-4B42-48E2-8E6D-92737818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12B8-9C93-4AEE-8B6A-AD330385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863A-A1A6-46CF-9FEB-43E513D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9E7A-CDB5-456A-8D08-9B44A4EF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2C02-FF24-4DCF-B6BB-57DEEE6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B2F0-B778-4141-9ED4-B7E05C7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86E9-6334-4CF6-9C08-2095D13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BC74-EC8B-4C51-8B4F-F930A762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F29A-1071-458A-9B57-FECAAA7E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197F2-D080-437D-AF5C-CD0599BD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3842E-623E-432A-800F-ED74BBD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C722E-FEAD-4E21-BB5A-B0C8B964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C2D0B-5F4D-441D-8F95-D6D8D5E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C06B-5221-495A-B1A5-0E3ED9DA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2127F-AD81-46FD-A820-55CA58D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E86D1-0774-43D4-9F70-8590524A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63AFB-A611-4C43-BE34-AC436F85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357ED-873F-4DAF-A979-78E8E6B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9115-31FA-47AA-8153-0EA3B323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F6BD-B43E-4534-ADD5-A58E183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0377-0329-4B2C-A99D-D62E1154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0F74-4DF2-42F7-AAAF-2F25930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84FA-DC75-435F-971E-6419D552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4518-D6A5-4DFB-80E5-1C00762A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54F3-927A-44D0-A402-E170B6C5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E850-0BEC-4077-8272-F2D85309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4DD-E6FB-4AA8-8B69-A20D8902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C39A-6555-4416-98FD-38F4D869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597E6-2044-4054-B2C0-B2369554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6F1E-BEAF-4E0D-9357-DBF316E5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CEF5-1AFF-4210-A976-E8239D4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803D-07B8-4149-9C4C-8C5B9E76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6875D-7779-4087-9D4B-7430D16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EC6B-A693-4BA6-B454-B05E0070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9E23-E157-4BAB-9EA4-8A0D35B2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E74A-D5F1-41A0-9D38-1A4D7126D4C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E0F3-5AF7-4042-BCDC-D9C91E44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7976-A183-4BC9-85C3-E2BC94E1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8FC-72F8-48ED-8999-CE34BC80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7315-042C-4288-B35E-06909C43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Zachary Herrington, Molly Oesterling, Tomorrow Rose, Chris </a:t>
            </a:r>
            <a:r>
              <a:rPr lang="en-US" sz="2000" dirty="0" err="1"/>
              <a:t>Wycott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165-14E6-47A4-9662-9F8E3258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D3BF-3876-456E-B6B1-F2AB0F1B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Historical stock price data for technology stocks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153918-3AAA-4FD9-AE24-027E4C7B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8971"/>
              </p:ext>
            </p:extLst>
          </p:nvPr>
        </p:nvGraphicFramePr>
        <p:xfrm>
          <a:off x="1752600" y="2977091"/>
          <a:ext cx="6096000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9638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8875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56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 Stock Exchange (NYSE)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 Stock Exchange (LSE)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the Counter Markets (OTCMKTS)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(AAPL)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Sage Group (SGE.L)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Infineon Technologies (IFNNY)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Vodafone Group (VOD.L)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Aac</a:t>
                      </a:r>
                      <a:r>
                        <a:rPr lang="en-US" dirty="0"/>
                        <a:t> Technologies Holdings (AACAF)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(GOOG)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Focus International (MCRO)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Techtronic Industries (TTNDF)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3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1F27-3288-4BEB-BDF2-DE058589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7E-5FF4-464D-ABAC-790BCE17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0"/>
            <a:ext cx="9367204" cy="42976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Yahoo Finance Historical Stock Market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930001-DB5E-4805-AA9E-9113DA06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2661393"/>
            <a:ext cx="7184283" cy="40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3A4B-EAEA-4D09-9522-31292B1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Visuals Inspiration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67FF51-96C3-45B1-B032-A4BE6E3C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3" y="2033731"/>
            <a:ext cx="7968315" cy="4482178"/>
          </a:xfrm>
        </p:spPr>
      </p:pic>
    </p:spTree>
    <p:extLst>
      <p:ext uri="{BB962C8B-B14F-4D97-AF65-F5344CB8AC3E}">
        <p14:creationId xmlns:p14="http://schemas.microsoft.com/office/powerpoint/2010/main" val="23504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EE12-AB63-4DCD-9706-CF13099A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94FE-D295-4434-9E6B-821FEB7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Database</a:t>
            </a:r>
            <a:r>
              <a:rPr lang="en-US" sz="2400" dirty="0"/>
              <a:t> – MongoDB</a:t>
            </a:r>
          </a:p>
          <a:p>
            <a:pPr marL="0" indent="0">
              <a:buNone/>
            </a:pPr>
            <a:r>
              <a:rPr lang="en-US" sz="2400" b="1" u="sng" dirty="0"/>
              <a:t>Class</a:t>
            </a:r>
            <a:r>
              <a:rPr lang="en-US" sz="2400" dirty="0"/>
              <a:t> - Dashboard with multiple charts that update from the same data</a:t>
            </a:r>
          </a:p>
          <a:p>
            <a:pPr marL="0" indent="0">
              <a:buNone/>
            </a:pPr>
            <a:r>
              <a:rPr lang="en-US" sz="2400" b="1" u="sng" dirty="0"/>
              <a:t>New JS Library</a:t>
            </a:r>
            <a:r>
              <a:rPr lang="en-US" sz="2400" dirty="0"/>
              <a:t> – Chart.js</a:t>
            </a:r>
          </a:p>
          <a:p>
            <a:pPr marL="0" indent="0">
              <a:buNone/>
            </a:pPr>
            <a:r>
              <a:rPr lang="en-US" sz="2400" b="1" u="sng" dirty="0"/>
              <a:t>Over 100 Records</a:t>
            </a:r>
            <a:r>
              <a:rPr lang="en-US" sz="2400" dirty="0"/>
              <a:t> – Yes</a:t>
            </a:r>
          </a:p>
          <a:p>
            <a:pPr marL="0" indent="0">
              <a:buNone/>
            </a:pPr>
            <a:r>
              <a:rPr lang="en-US" sz="2400" b="1" u="sng" dirty="0"/>
              <a:t>User Driven Interface</a:t>
            </a:r>
            <a:r>
              <a:rPr lang="en-US" sz="2400" dirty="0"/>
              <a:t> – Drop down selection to choose a stock from each stock exchange</a:t>
            </a:r>
          </a:p>
          <a:p>
            <a:pPr marL="0" indent="0">
              <a:buNone/>
            </a:pPr>
            <a:r>
              <a:rPr lang="en-US" sz="2400" b="1" u="sng" dirty="0"/>
              <a:t>Three Views</a:t>
            </a:r>
            <a:r>
              <a:rPr lang="en-US" sz="2400" dirty="0"/>
              <a:t> – Yes. One for a given stock on each of the three stock </a:t>
            </a:r>
            <a:r>
              <a:rPr lang="en-US" sz="2400" dirty="0" err="1"/>
              <a:t>exchanes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5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34E-2828-4E03-98D6-7495293E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C0D6-B201-447C-8678-10EFA58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Obtain historical stock market data from Yahoo Finance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2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FA33-7632-4E2C-A770-A2A54890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End Product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B211D5-D70B-46D6-A4FD-D93F3BA1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4" y="2252663"/>
            <a:ext cx="5124346" cy="410816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779D7B-2791-443D-AC8F-89EFD0A4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46" y="2252663"/>
            <a:ext cx="5531853" cy="41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62AE-EEEC-4634-98B9-709A846C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AE25-4DAF-4D08-8814-9C210DCA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3005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EA56-F763-4C2C-BED8-F886CED4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FDF2-8EF7-4028-AA46-08D8DF6A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Things we wish we could have done or wish we had done better</a:t>
            </a:r>
          </a:p>
        </p:txBody>
      </p:sp>
    </p:spTree>
    <p:extLst>
      <p:ext uri="{BB962C8B-B14F-4D97-AF65-F5344CB8AC3E}">
        <p14:creationId xmlns:p14="http://schemas.microsoft.com/office/powerpoint/2010/main" val="46986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Stock Market Analysis</vt:lpstr>
      <vt:lpstr>Our Data</vt:lpstr>
      <vt:lpstr>Data Source</vt:lpstr>
      <vt:lpstr>Data Visuals Inspiration</vt:lpstr>
      <vt:lpstr>Project Overview</vt:lpstr>
      <vt:lpstr>Our Process</vt:lpstr>
      <vt:lpstr>End Product</vt:lpstr>
      <vt:lpstr>Challenges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Molly Oesterling</dc:creator>
  <cp:lastModifiedBy>Molly Oesterling</cp:lastModifiedBy>
  <cp:revision>4</cp:revision>
  <dcterms:created xsi:type="dcterms:W3CDTF">2020-10-16T21:18:21Z</dcterms:created>
  <dcterms:modified xsi:type="dcterms:W3CDTF">2020-10-16T21:31:21Z</dcterms:modified>
</cp:coreProperties>
</file>