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6" r:id="rId7"/>
    <p:sldId id="261" r:id="rId8"/>
    <p:sldId id="267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9B5E-501E-43D3-8B30-3AC6A37CE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77176-42E0-4EDD-BB95-011C69919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07E8A-56EC-4FF7-9A81-92C6D3518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E74A-D5F1-41A0-9D38-1A4D7126D4C9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60B97-48E9-4BB6-AEE5-684F7219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46ECB-DC6A-4BF0-B736-22D558613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29DB-8F7B-4838-A828-C98776935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0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6D214-3638-4C16-828E-B9076B63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727FA-C99F-4213-A415-EF49B163F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07724-0B66-47FF-AF30-25BECB409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E74A-D5F1-41A0-9D38-1A4D7126D4C9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91669-2DB7-4E32-AE8C-03B58F6D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5BAF-9AC6-442E-94D1-A1EEB6E6B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29DB-8F7B-4838-A828-C98776935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1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D42550-0CBB-47AC-AA1B-70FA463A8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75D4B-3201-46F0-94F3-28C067323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BF712-E900-44E1-A45E-80B1F3D29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E74A-D5F1-41A0-9D38-1A4D7126D4C9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5BB36-C8BF-4013-B2E8-E5F167EE1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1470C-F7BF-4C1E-A8C9-8609F955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29DB-8F7B-4838-A828-C98776935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0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C4568-4DF6-4A2C-B086-0A3D4287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CC22C-6D4A-4524-8C49-114D777B9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D0F49-EF13-4C8E-931D-03B6C6414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E74A-D5F1-41A0-9D38-1A4D7126D4C9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D6186-6F4B-41F7-9B22-6808AECB0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CFD9-A4C5-44F7-B49E-16D2A0682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29DB-8F7B-4838-A828-C98776935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3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5DF4D-211C-414B-BFFE-7596C1B52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EBE4C-B20D-45EE-A5A3-F470B6C3D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DEE3D-815B-4056-84C3-AAFD51540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E74A-D5F1-41A0-9D38-1A4D7126D4C9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A751F-2FDA-441F-A283-843E74872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61656-1C72-4049-8816-13C0140D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29DB-8F7B-4838-A828-C98776935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8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62DC-3C1E-4B79-A6FD-A3813638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3D375-4B42-48E2-8E6D-92737818E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412B8-9C93-4AEE-8B6A-AD330385A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8863A-A1A6-46CF-9FEB-43E513DFE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E74A-D5F1-41A0-9D38-1A4D7126D4C9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F9E7A-CDB5-456A-8D08-9B44A4EF5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22C02-FF24-4DCF-B6BB-57DEEE607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29DB-8F7B-4838-A828-C98776935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9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FB2F0-B778-4141-9ED4-B7E05C7BF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086E9-6334-4CF6-9C08-2095D1376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ABC74-EC8B-4C51-8B4F-F930A7629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57F29A-1071-458A-9B57-FECAAA7E7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7197F2-D080-437D-AF5C-CD0599BDE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83842E-623E-432A-800F-ED74BBD6C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E74A-D5F1-41A0-9D38-1A4D7126D4C9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CC722E-FEAD-4E21-BB5A-B0C8B9647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7C2D0B-5F4D-441D-8F95-D6D8D5EF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29DB-8F7B-4838-A828-C98776935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C06B-5221-495A-B1A5-0E3ED9DA0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42127F-AD81-46FD-A820-55CA58D6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E74A-D5F1-41A0-9D38-1A4D7126D4C9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E86D1-0774-43D4-9F70-8590524A1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63AFB-A611-4C43-BE34-AC436F85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29DB-8F7B-4838-A828-C98776935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2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D357ED-873F-4DAF-A979-78E8E6BA8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E74A-D5F1-41A0-9D38-1A4D7126D4C9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DD9115-31FA-47AA-8153-0EA3B323A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BF6BD-B43E-4534-ADD5-A58E183D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29DB-8F7B-4838-A828-C98776935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9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70377-0329-4B2C-A99D-D62E1154E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70F74-4DF2-42F7-AAAF-2F2593062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884FA-DC75-435F-971E-6419D5522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C4518-D6A5-4DFB-80E5-1C00762A0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E74A-D5F1-41A0-9D38-1A4D7126D4C9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154F3-927A-44D0-A402-E170B6C5B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0E850-0BEC-4077-8272-F2D853095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29DB-8F7B-4838-A828-C98776935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3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34DD-E6FB-4AA8-8B69-A20D89029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D4C39A-6555-4416-98FD-38F4D869C1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597E6-2044-4054-B2C0-B2369554F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E6F1E-BEAF-4E0D-9357-DBF316E5D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E74A-D5F1-41A0-9D38-1A4D7126D4C9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1CEF5-1AFF-4210-A976-E8239D4D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1803D-07B8-4149-9C4C-8C5B9E76D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29DB-8F7B-4838-A828-C98776935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D6875D-7779-4087-9D4B-7430D1630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DEC6B-A693-4BA6-B454-B05E00709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9E23-E157-4BAB-9EA4-8A0D35B2CF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6E74A-D5F1-41A0-9D38-1A4D7126D4C9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7E0F3-5AF7-4042-BCDC-D9C91E441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97976-A183-4BC9-85C3-E2BC94E1B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C29DB-8F7B-4838-A828-C98776935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1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108FC-72F8-48ED-8999-CE34BC808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Stock Market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97315-042C-4288-B35E-06909C434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Zach Herington, Molly Oesterling, Tomorrow Rose, Chris </a:t>
            </a:r>
            <a:r>
              <a:rPr lang="en-US" sz="2000" dirty="0" err="1"/>
              <a:t>Waycott</a:t>
            </a:r>
            <a:endParaRPr lang="en-US" sz="2000" dirty="0"/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8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DC165-14E6-47A4-9662-9F8E32580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Our Data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3D3BF-3876-456E-B6B1-F2AB0F1B0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Historical stock price data for technology stocks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2153918-3AAA-4FD9-AE24-027E4C7BA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388971"/>
              </p:ext>
            </p:extLst>
          </p:nvPr>
        </p:nvGraphicFramePr>
        <p:xfrm>
          <a:off x="1752600" y="2977091"/>
          <a:ext cx="6096000" cy="3383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196388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988756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47561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 York Stock Exchange (NYSE)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London Stock Exchange (LSE)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 the Counter Markets (OTCMKTS)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875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Apple (AAPL)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Sage Group (SGE.L)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Infineon Technologies (IFNNY)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080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Microsoft (MSFT)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Vodafone Group (VOD.L)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Aac</a:t>
                      </a:r>
                      <a:r>
                        <a:rPr lang="en-US" dirty="0"/>
                        <a:t> Technologies Holdings (AACAF)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299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Google (GOOG)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 Focus International (MCRO)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Techtronic Industries (TTNDF)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630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794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E1F27-3288-4BEB-BDF2-DE0585899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Data Source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FD47E-5FF4-464D-ABAC-790BCE178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1920240"/>
            <a:ext cx="9367204" cy="429768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Yahoo Finance Historical Stock Market Data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0930001-DB5E-4805-AA9E-9113DA063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100" y="2661393"/>
            <a:ext cx="7184283" cy="404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84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3A4B-EAEA-4D09-9522-31292B14F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Data Visuals Inspiration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867FF51-96C3-45B1-B032-A4BE6E3C5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363" y="2033731"/>
            <a:ext cx="7968315" cy="4482178"/>
          </a:xfrm>
        </p:spPr>
      </p:pic>
    </p:spTree>
    <p:extLst>
      <p:ext uri="{BB962C8B-B14F-4D97-AF65-F5344CB8AC3E}">
        <p14:creationId xmlns:p14="http://schemas.microsoft.com/office/powerpoint/2010/main" val="2350420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CEE12-AB63-4DCD-9706-CF13099A0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Project Overview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794FE-D295-4434-9E6B-821FEB701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Database</a:t>
            </a:r>
            <a:r>
              <a:rPr lang="en-US" sz="2400" dirty="0"/>
              <a:t> – MongoDB</a:t>
            </a:r>
          </a:p>
          <a:p>
            <a:pPr marL="0" indent="0">
              <a:buNone/>
            </a:pPr>
            <a:r>
              <a:rPr lang="en-US" sz="2400" b="1" u="sng" dirty="0"/>
              <a:t>Class</a:t>
            </a:r>
            <a:r>
              <a:rPr lang="en-US" sz="2400" dirty="0"/>
              <a:t> - Dashboard with multiple charts that update from the same data</a:t>
            </a:r>
          </a:p>
          <a:p>
            <a:pPr marL="0" indent="0">
              <a:buNone/>
            </a:pPr>
            <a:r>
              <a:rPr lang="en-US" sz="2400" b="1" u="sng" dirty="0"/>
              <a:t>New JS Library</a:t>
            </a:r>
            <a:r>
              <a:rPr lang="en-US" sz="2400" dirty="0"/>
              <a:t> – Chart.js</a:t>
            </a:r>
          </a:p>
          <a:p>
            <a:pPr marL="0" indent="0">
              <a:buNone/>
            </a:pPr>
            <a:r>
              <a:rPr lang="en-US" sz="2400" b="1" u="sng" dirty="0"/>
              <a:t>Over 100 Records</a:t>
            </a:r>
            <a:r>
              <a:rPr lang="en-US" sz="2400" dirty="0"/>
              <a:t> – Yes</a:t>
            </a:r>
          </a:p>
          <a:p>
            <a:pPr marL="0" indent="0">
              <a:buNone/>
            </a:pPr>
            <a:r>
              <a:rPr lang="en-US" sz="2400" b="1" u="sng" dirty="0"/>
              <a:t>User Driven Interface</a:t>
            </a:r>
            <a:r>
              <a:rPr lang="en-US" sz="2400" dirty="0"/>
              <a:t> – Drop down selection to choose a stock from each stock exchange</a:t>
            </a:r>
          </a:p>
          <a:p>
            <a:pPr marL="0" indent="0">
              <a:buNone/>
            </a:pPr>
            <a:r>
              <a:rPr lang="en-US" sz="2400" b="1" u="sng" dirty="0"/>
              <a:t>Three Views</a:t>
            </a:r>
            <a:r>
              <a:rPr lang="en-US" sz="2400" dirty="0"/>
              <a:t> – Yes. One for a given stock on each of the three stock exchanges</a:t>
            </a:r>
            <a:endParaRPr lang="en-US" sz="2400" b="1" u="sng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5553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1734E-2828-4E03-98D6-7495293E4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Our Process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FC0D6-B201-447C-8678-10EFA5848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2" y="2167394"/>
            <a:ext cx="9367204" cy="4041648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Obtain historical stock market data from Yahoo Finance</a:t>
            </a:r>
          </a:p>
          <a:p>
            <a:pPr marL="457200" indent="-457200">
              <a:buAutoNum type="arabicPeriod"/>
            </a:pPr>
            <a:r>
              <a:rPr lang="en-US" sz="2400" dirty="0"/>
              <a:t>Convert multiple CSV files into one</a:t>
            </a:r>
          </a:p>
          <a:p>
            <a:pPr marL="457200" indent="-457200">
              <a:buAutoNum type="arabicPeriod"/>
            </a:pPr>
            <a:r>
              <a:rPr lang="en-US" sz="2400" dirty="0"/>
              <a:t>Use Python to send CSV data to MONGO database</a:t>
            </a:r>
          </a:p>
          <a:p>
            <a:pPr marL="457200" indent="-457200">
              <a:buAutoNum type="arabicPeriod"/>
            </a:pPr>
            <a:r>
              <a:rPr lang="en-US" sz="2400" dirty="0"/>
              <a:t>Use Flask to create RESTful API</a:t>
            </a:r>
          </a:p>
          <a:p>
            <a:pPr marL="457200" indent="-457200">
              <a:buAutoNum type="arabicPeriod"/>
            </a:pPr>
            <a:r>
              <a:rPr lang="en-US" sz="2400" dirty="0"/>
              <a:t>Use JavaScript, D3, </a:t>
            </a:r>
            <a:r>
              <a:rPr lang="en-US" sz="2400" dirty="0" err="1"/>
              <a:t>plotly</a:t>
            </a:r>
            <a:r>
              <a:rPr lang="en-US" sz="2400" dirty="0"/>
              <a:t>, and Chart.js to manipulate and plot the data</a:t>
            </a:r>
          </a:p>
          <a:p>
            <a:pPr marL="457200" indent="-457200">
              <a:buAutoNum type="arabicPeriod"/>
            </a:pPr>
            <a:r>
              <a:rPr lang="en-US" sz="2400" dirty="0"/>
              <a:t>Use HTML and CSS to display visualizations</a:t>
            </a:r>
          </a:p>
          <a:p>
            <a:pPr marL="457200" indent="-457200">
              <a:buAutoNum type="arabicPeriod"/>
            </a:pPr>
            <a:r>
              <a:rPr lang="en-US" sz="2400" dirty="0"/>
              <a:t>Use Atlas to deploy our database, and Heroku to deploy application</a:t>
            </a:r>
          </a:p>
          <a:p>
            <a:pPr marL="457200" indent="-457200">
              <a:buAutoNum type="arabicPeriod"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4B2C73-42BD-47BF-AB07-4CCD6C11C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766" y="5268031"/>
            <a:ext cx="4712467" cy="150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1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DEB211D5-D70B-46D6-A4FD-D93F3BA1F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404" y="278764"/>
            <a:ext cx="3382133" cy="2711439"/>
          </a:xfrm>
          <a:prstGeom prst="rect">
            <a:avLst/>
          </a:prstGeom>
          <a:effectLst>
            <a:glow rad="127000">
              <a:schemeClr val="bg1">
                <a:lumMod val="95000"/>
              </a:schemeClr>
            </a:glow>
          </a:effectLst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0779D7B-2791-443D-AC8F-89EFD0A42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763" y="259649"/>
            <a:ext cx="3676833" cy="2730554"/>
          </a:xfrm>
          <a:prstGeom prst="rect">
            <a:avLst/>
          </a:prstGeom>
          <a:effectLst>
            <a:glow rad="127000">
              <a:schemeClr val="bg2"/>
            </a:glow>
          </a:effectLst>
        </p:spPr>
      </p:pic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F1150593-0C57-453C-B48E-0A2EF2D673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71" y="3271520"/>
            <a:ext cx="10109996" cy="3586480"/>
          </a:xfrm>
          <a:prstGeom prst="rect">
            <a:avLst/>
          </a:prstGeom>
          <a:effectLst>
            <a:glow rad="127000">
              <a:schemeClr val="bg1">
                <a:lumMod val="9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35393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D62AE-EEEC-4634-98B9-709A846CA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Challenges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EAE25-4DAF-4D08-8814-9C210DCA5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 lnSpcReduction="10000"/>
          </a:bodyPr>
          <a:lstStyle/>
          <a:p>
            <a:r>
              <a:rPr lang="en-US" sz="2400" dirty="0"/>
              <a:t>RESTFUL API would not deploy due to a missing app route. (also Date formatting issues)</a:t>
            </a:r>
          </a:p>
          <a:p>
            <a:r>
              <a:rPr lang="en-US" sz="2400" dirty="0"/>
              <a:t>Discovering React would not work, </a:t>
            </a:r>
          </a:p>
          <a:p>
            <a:r>
              <a:rPr lang="en-US" sz="2400" dirty="0"/>
              <a:t>Choosing another library (</a:t>
            </a:r>
            <a:r>
              <a:rPr lang="en-US" sz="2400" dirty="0" err="1"/>
              <a:t>Chartjs</a:t>
            </a:r>
            <a:r>
              <a:rPr lang="en-US" sz="2400" dirty="0"/>
              <a:t>), after beginning the project</a:t>
            </a:r>
          </a:p>
          <a:p>
            <a:r>
              <a:rPr lang="en-US" sz="2400" dirty="0" err="1"/>
              <a:t>Chartjs</a:t>
            </a:r>
            <a:r>
              <a:rPr lang="en-US" sz="2400" dirty="0"/>
              <a:t> install, outdated source code</a:t>
            </a:r>
          </a:p>
          <a:p>
            <a:r>
              <a:rPr lang="en-US" sz="2400" dirty="0"/>
              <a:t>Finding JS code to address formatting issues on our dashboard,(i.e. for Loops)</a:t>
            </a:r>
          </a:p>
          <a:p>
            <a:r>
              <a:rPr lang="en-US" sz="2400" dirty="0"/>
              <a:t>Console log issues: CORs, 404 errors, cache, etc. </a:t>
            </a:r>
          </a:p>
          <a:p>
            <a:r>
              <a:rPr lang="en-US" sz="2400" dirty="0"/>
              <a:t>Stalled, loading times</a:t>
            </a:r>
          </a:p>
          <a:p>
            <a:r>
              <a:rPr lang="en-US" sz="2400" dirty="0" err="1"/>
              <a:t>Plotly</a:t>
            </a:r>
            <a:r>
              <a:rPr lang="en-US" sz="2400" dirty="0"/>
              <a:t> formatting, (i.e. changing colors)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6415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1EA56-F763-4C2C-BED8-F886CED4A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Reflection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2FDF2-8EF7-4028-AA46-08D8DF6AF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 lnSpcReduction="10000"/>
          </a:bodyPr>
          <a:lstStyle/>
          <a:p>
            <a:r>
              <a:rPr lang="en-US" sz="2400" dirty="0"/>
              <a:t>Data</a:t>
            </a:r>
          </a:p>
          <a:p>
            <a:r>
              <a:rPr lang="en-US" sz="2400" dirty="0"/>
              <a:t>Yahoo Finance is a great resource</a:t>
            </a:r>
          </a:p>
          <a:p>
            <a:r>
              <a:rPr lang="en-US" sz="2400" dirty="0"/>
              <a:t>Process</a:t>
            </a:r>
          </a:p>
          <a:p>
            <a:r>
              <a:rPr lang="en-US" sz="2400" dirty="0"/>
              <a:t>Task delegation. Finding</a:t>
            </a:r>
          </a:p>
          <a:p>
            <a:r>
              <a:rPr lang="en-US" sz="2400" dirty="0"/>
              <a:t>Clarified the direction of design before coding</a:t>
            </a:r>
          </a:p>
          <a:p>
            <a:r>
              <a:rPr lang="en-US" sz="2400" dirty="0"/>
              <a:t>More time</a:t>
            </a:r>
          </a:p>
          <a:p>
            <a:r>
              <a:rPr lang="en-US" sz="2400" dirty="0"/>
              <a:t>Use React Library to incorporate summary tables</a:t>
            </a:r>
          </a:p>
          <a:p>
            <a:r>
              <a:rPr lang="en-US" sz="2400" dirty="0"/>
              <a:t>Clean up webpage design</a:t>
            </a:r>
          </a:p>
          <a:p>
            <a:r>
              <a:rPr lang="en-US" sz="2400" dirty="0"/>
              <a:t>More data filters</a:t>
            </a:r>
          </a:p>
        </p:txBody>
      </p:sp>
    </p:spTree>
    <p:extLst>
      <p:ext uri="{BB962C8B-B14F-4D97-AF65-F5344CB8AC3E}">
        <p14:creationId xmlns:p14="http://schemas.microsoft.com/office/powerpoint/2010/main" val="469866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353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Stock Market Analysis</vt:lpstr>
      <vt:lpstr>Our Data</vt:lpstr>
      <vt:lpstr>Data Source</vt:lpstr>
      <vt:lpstr>Data Visuals Inspiration</vt:lpstr>
      <vt:lpstr>Project Overview</vt:lpstr>
      <vt:lpstr>Our Process</vt:lpstr>
      <vt:lpstr>PowerPoint Presentation</vt:lpstr>
      <vt:lpstr>Challenges</vt:lpstr>
      <vt:lpstr>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Analysis</dc:title>
  <dc:creator>Molly Oesterling</dc:creator>
  <cp:lastModifiedBy>Tomorrow Rose</cp:lastModifiedBy>
  <cp:revision>10</cp:revision>
  <dcterms:created xsi:type="dcterms:W3CDTF">2020-10-16T21:18:21Z</dcterms:created>
  <dcterms:modified xsi:type="dcterms:W3CDTF">2020-10-17T14:11:01Z</dcterms:modified>
</cp:coreProperties>
</file>