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2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34F5B4-5F4C-4095-82D5-59AEB3B48C3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EF7533C-749B-4824-8D96-E5CAEB78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Asp.net Core 1.0 with Azure Storage Table</a:t>
            </a:r>
            <a:br>
              <a:rPr lang="en-US" dirty="0" smtClean="0"/>
            </a:br>
            <a:r>
              <a:rPr lang="en-US" dirty="0" smtClean="0"/>
              <a:t>Azure </a:t>
            </a:r>
            <a:r>
              <a:rPr lang="en-US" dirty="0" err="1" smtClean="0"/>
              <a:t>Storate</a:t>
            </a:r>
            <a:r>
              <a:rPr lang="en-US" dirty="0" smtClean="0"/>
              <a:t> Queue &amp;</a:t>
            </a:r>
            <a:br>
              <a:rPr lang="en-US" dirty="0" smtClean="0"/>
            </a:br>
            <a:r>
              <a:rPr lang="en-US" dirty="0" smtClean="0"/>
              <a:t>Azure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Swagat</a:t>
            </a:r>
            <a:r>
              <a:rPr lang="en-US" dirty="0" smtClean="0"/>
              <a:t>a Prateek</a:t>
            </a:r>
            <a:endParaRPr lang="en-US" dirty="0"/>
          </a:p>
          <a:p>
            <a:r>
              <a:rPr lang="en-US" dirty="0" smtClean="0"/>
              <a:t>Microsoft MVP, Windows Platform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Configurations have been vastly changed in Asp.net Core </a:t>
            </a:r>
          </a:p>
          <a:p>
            <a:r>
              <a:rPr lang="en-US" sz="3200" dirty="0" smtClean="0"/>
              <a:t>Right now the way to </a:t>
            </a:r>
            <a:r>
              <a:rPr lang="en-US" sz="3200" dirty="0" err="1" smtClean="0"/>
              <a:t>config</a:t>
            </a:r>
            <a:r>
              <a:rPr lang="en-US" sz="3200" dirty="0" smtClean="0"/>
              <a:t> your app would be an </a:t>
            </a:r>
            <a:r>
              <a:rPr lang="en-US" sz="3200" dirty="0" err="1" smtClean="0"/>
              <a:t>IConfiguration</a:t>
            </a:r>
            <a:r>
              <a:rPr lang="en-US" sz="3200" dirty="0" smtClean="0"/>
              <a:t> implementation</a:t>
            </a:r>
          </a:p>
          <a:p>
            <a:r>
              <a:rPr lang="en-US" sz="3200" dirty="0" smtClean="0"/>
              <a:t>Using the options pattern you can easily convert any class (or POCO - Plain Old CLR Object) into a settings class.</a:t>
            </a:r>
          </a:p>
        </p:txBody>
      </p:sp>
    </p:spTree>
    <p:extLst>
      <p:ext uri="{BB962C8B-B14F-4D97-AF65-F5344CB8AC3E}">
        <p14:creationId xmlns:p14="http://schemas.microsoft.com/office/powerpoint/2010/main" val="9779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Asp.net core has tremendously made dependency injection a breeze</a:t>
            </a:r>
          </a:p>
          <a:p>
            <a:r>
              <a:rPr lang="en-US" sz="3200" dirty="0" smtClean="0"/>
              <a:t>The </a:t>
            </a:r>
            <a:r>
              <a:rPr lang="en-US" sz="3200" dirty="0" err="1" smtClean="0"/>
              <a:t>ConfigureServices</a:t>
            </a:r>
            <a:r>
              <a:rPr lang="en-US" sz="3200" dirty="0" smtClean="0"/>
              <a:t> method in the Startup class is responsible for defining services an application would use. </a:t>
            </a:r>
          </a:p>
          <a:p>
            <a:r>
              <a:rPr lang="en-US" sz="3200" dirty="0" smtClean="0"/>
              <a:t>All you have to do is add your desired service in the </a:t>
            </a:r>
            <a:r>
              <a:rPr lang="en-US" sz="3200" dirty="0" err="1" smtClean="0"/>
              <a:t>IServiceCollection</a:t>
            </a:r>
            <a:r>
              <a:rPr lang="en-US" sz="3200" dirty="0" smtClean="0"/>
              <a:t> implementation you are providing to your controllers.</a:t>
            </a:r>
          </a:p>
        </p:txBody>
      </p:sp>
    </p:spTree>
    <p:extLst>
      <p:ext uri="{BB962C8B-B14F-4D97-AF65-F5344CB8AC3E}">
        <p14:creationId xmlns:p14="http://schemas.microsoft.com/office/powerpoint/2010/main" val="29722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Making a simple transaction over Azure Storage Table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Azure Table Service runs on a partition and a row key that uniquely identifies an entity.</a:t>
            </a:r>
          </a:p>
          <a:p>
            <a:r>
              <a:rPr lang="en-US" sz="3200" dirty="0" smtClean="0"/>
              <a:t>It’s basically a </a:t>
            </a:r>
            <a:r>
              <a:rPr lang="en-US" sz="3200" dirty="0" err="1" smtClean="0"/>
              <a:t>nosql</a:t>
            </a:r>
            <a:r>
              <a:rPr lang="en-US" sz="3200" dirty="0" smtClean="0"/>
              <a:t> database indexed against the partition and the row</a:t>
            </a:r>
          </a:p>
        </p:txBody>
      </p:sp>
    </p:spTree>
    <p:extLst>
      <p:ext uri="{BB962C8B-B14F-4D97-AF65-F5344CB8AC3E}">
        <p14:creationId xmlns:p14="http://schemas.microsoft.com/office/powerpoint/2010/main" val="34516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Basic CRUD ready for </a:t>
            </a:r>
            <a:r>
              <a:rPr lang="en-US" dirty="0" err="1" smtClean="0"/>
              <a:t>FeedController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 we have a fully functional feed controller that can add, update, get and delete certain feeds. </a:t>
            </a:r>
          </a:p>
          <a:p>
            <a:r>
              <a:rPr lang="en-US" sz="2800" dirty="0" smtClean="0"/>
              <a:t>Yay! </a:t>
            </a:r>
          </a:p>
          <a:p>
            <a:r>
              <a:rPr lang="en-US" sz="2800" dirty="0" smtClean="0"/>
              <a:t>I intentionally kept response types and mechanisms different so you guys can understand the ways you can send back your </a:t>
            </a:r>
            <a:r>
              <a:rPr lang="en-US" sz="2800" dirty="0" err="1" smtClean="0"/>
              <a:t>api</a:t>
            </a:r>
            <a:r>
              <a:rPr lang="en-US" sz="2800" dirty="0" smtClean="0"/>
              <a:t> responses through Asp.net Core 1.0</a:t>
            </a:r>
          </a:p>
          <a:p>
            <a:r>
              <a:rPr lang="en-US" sz="2800" dirty="0" err="1" smtClean="0"/>
              <a:t>ModelState</a:t>
            </a:r>
            <a:r>
              <a:rPr lang="en-US" sz="2800" dirty="0" smtClean="0"/>
              <a:t> validations are added too. </a:t>
            </a:r>
          </a:p>
        </p:txBody>
      </p:sp>
    </p:spTree>
    <p:extLst>
      <p:ext uri="{BB962C8B-B14F-4D97-AF65-F5344CB8AC3E}">
        <p14:creationId xmlns:p14="http://schemas.microsoft.com/office/powerpoint/2010/main" val="15470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9</a:t>
            </a:r>
            <a:r>
              <a:rPr lang="en-US" dirty="0" smtClean="0"/>
              <a:t>: Azure Storage Queue in the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notify my other </a:t>
            </a:r>
            <a:r>
              <a:rPr lang="en-US" sz="3200" dirty="0" err="1" smtClean="0"/>
              <a:t>microservices</a:t>
            </a:r>
            <a:r>
              <a:rPr lang="en-US" sz="3200" dirty="0" smtClean="0"/>
              <a:t> I’d now instantiate an Azure Storage Queue.</a:t>
            </a:r>
          </a:p>
          <a:p>
            <a:r>
              <a:rPr lang="en-US" sz="3200" dirty="0" smtClean="0"/>
              <a:t>We are pushing all our posted feed objects in the queue so a </a:t>
            </a:r>
            <a:r>
              <a:rPr lang="en-US" sz="3200" dirty="0" err="1" smtClean="0"/>
              <a:t>microservice</a:t>
            </a:r>
            <a:r>
              <a:rPr lang="en-US" sz="3200" dirty="0" smtClean="0"/>
              <a:t> can read and parse them</a:t>
            </a:r>
          </a:p>
        </p:txBody>
      </p:sp>
    </p:spTree>
    <p:extLst>
      <p:ext uri="{BB962C8B-B14F-4D97-AF65-F5344CB8AC3E}">
        <p14:creationId xmlns:p14="http://schemas.microsoft.com/office/powerpoint/2010/main" val="13219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10</a:t>
            </a:r>
            <a:r>
              <a:rPr lang="en-US" dirty="0" smtClean="0"/>
              <a:t>: A small </a:t>
            </a:r>
            <a:r>
              <a:rPr lang="en-US" dirty="0" err="1" smtClean="0"/>
              <a:t>microservice</a:t>
            </a:r>
            <a:r>
              <a:rPr lang="en-US" dirty="0" smtClean="0"/>
              <a:t> and Azure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notified messages are retrieved and indexed in Azure Search.</a:t>
            </a:r>
            <a:endParaRPr lang="en-US" sz="3200" dirty="0" smtClean="0"/>
          </a:p>
          <a:p>
            <a:r>
              <a:rPr lang="en-US" sz="3200" dirty="0" smtClean="0"/>
              <a:t>Now we can actually run a free text search on our </a:t>
            </a:r>
            <a:r>
              <a:rPr lang="en-US" sz="3200" smtClean="0"/>
              <a:t>feeds :D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879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 Application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Startup Class:</a:t>
            </a:r>
          </a:p>
          <a:p>
            <a:r>
              <a:rPr lang="en-US" sz="2800" dirty="0" smtClean="0"/>
              <a:t>Entry point of the application</a:t>
            </a:r>
          </a:p>
          <a:p>
            <a:r>
              <a:rPr lang="en-US" sz="2800" dirty="0" smtClean="0"/>
              <a:t>Asp.net basically searches for a primary assembly named Startup</a:t>
            </a:r>
          </a:p>
          <a:p>
            <a:r>
              <a:rPr lang="en-US" sz="2800" dirty="0" smtClean="0"/>
              <a:t>You can associate a different assembly using the </a:t>
            </a:r>
            <a:r>
              <a:rPr lang="en-US" sz="2800" dirty="0" err="1" smtClean="0"/>
              <a:t>Hosting:Applicaction</a:t>
            </a:r>
            <a:r>
              <a:rPr lang="en-US" sz="2800" dirty="0" smtClean="0"/>
              <a:t> key if need be</a:t>
            </a:r>
          </a:p>
        </p:txBody>
      </p:sp>
    </p:spTree>
    <p:extLst>
      <p:ext uri="{BB962C8B-B14F-4D97-AF65-F5344CB8AC3E}">
        <p14:creationId xmlns:p14="http://schemas.microsoft.com/office/powerpoint/2010/main" val="8395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Environment related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Environment can define :</a:t>
            </a:r>
          </a:p>
          <a:p>
            <a:r>
              <a:rPr lang="en-US" sz="2400" dirty="0" smtClean="0"/>
              <a:t>How your app should behave in case of error</a:t>
            </a:r>
          </a:p>
          <a:p>
            <a:r>
              <a:rPr lang="en-US" sz="2400" dirty="0" smtClean="0"/>
              <a:t>Try to leverage </a:t>
            </a:r>
            <a:r>
              <a:rPr lang="en-US" sz="2400" dirty="0" err="1" smtClean="0"/>
              <a:t>Hosting:Environment</a:t>
            </a:r>
            <a:r>
              <a:rPr lang="en-US" sz="2400" dirty="0" smtClean="0"/>
              <a:t> or </a:t>
            </a:r>
            <a:r>
              <a:rPr lang="en-US" sz="2400" dirty="0" err="1" smtClean="0"/>
              <a:t>Hosting_Environment</a:t>
            </a:r>
            <a:r>
              <a:rPr lang="en-US" sz="2400" dirty="0" smtClean="0"/>
              <a:t> in *nix systems.</a:t>
            </a:r>
          </a:p>
          <a:p>
            <a:r>
              <a:rPr lang="en-US" sz="2400" dirty="0" smtClean="0"/>
              <a:t>You can change your environment variables in your solution properties</a:t>
            </a:r>
          </a:p>
          <a:p>
            <a:r>
              <a:rPr lang="en-US" sz="2400" dirty="0" smtClean="0"/>
              <a:t>All of your changes are persisted in </a:t>
            </a:r>
            <a:r>
              <a:rPr lang="en-US" sz="2400" dirty="0" err="1" smtClean="0"/>
              <a:t>launchSettings.json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024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and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Environment can define :</a:t>
            </a:r>
          </a:p>
          <a:p>
            <a:r>
              <a:rPr lang="en-US" sz="2400" dirty="0" smtClean="0"/>
              <a:t>How your app should behave in case of error</a:t>
            </a:r>
          </a:p>
          <a:p>
            <a:r>
              <a:rPr lang="en-US" sz="2400" dirty="0" smtClean="0"/>
              <a:t>Try to leverage </a:t>
            </a:r>
            <a:r>
              <a:rPr lang="en-US" sz="2400" dirty="0" err="1" smtClean="0"/>
              <a:t>Hosting:Environment</a:t>
            </a:r>
            <a:r>
              <a:rPr lang="en-US" sz="2400" dirty="0" smtClean="0"/>
              <a:t> or </a:t>
            </a:r>
            <a:r>
              <a:rPr lang="en-US" sz="2400" dirty="0" err="1" smtClean="0"/>
              <a:t>Hosting_Environment</a:t>
            </a:r>
            <a:r>
              <a:rPr lang="en-US" sz="2400" dirty="0" smtClean="0"/>
              <a:t> in *nix systems.</a:t>
            </a:r>
          </a:p>
          <a:p>
            <a:r>
              <a:rPr lang="en-US" sz="2400" dirty="0" smtClean="0"/>
              <a:t>You can change your environment variables in your solution properties</a:t>
            </a:r>
          </a:p>
          <a:p>
            <a:r>
              <a:rPr lang="en-US" sz="2400" dirty="0" smtClean="0"/>
              <a:t>All of your changes are persisted in </a:t>
            </a:r>
            <a:r>
              <a:rPr lang="en-US" sz="2400" dirty="0" err="1" smtClean="0"/>
              <a:t>launchSettings.json</a:t>
            </a:r>
            <a:endParaRPr lang="en-US" sz="2400" dirty="0" smtClean="0"/>
          </a:p>
          <a:p>
            <a:r>
              <a:rPr lang="en-US" sz="2400" dirty="0" smtClean="0"/>
              <a:t>Fun part is Asp.net core already knows which Startup class to use if you go for and write Startup{</a:t>
            </a:r>
            <a:r>
              <a:rPr lang="en-US" sz="2400" dirty="0" err="1" smtClean="0"/>
              <a:t>EnvironmentName</a:t>
            </a:r>
            <a:r>
              <a:rPr lang="en-US" sz="2400" dirty="0" smtClean="0"/>
              <a:t>} technique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973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Middlewares</a:t>
            </a:r>
            <a:r>
              <a:rPr lang="en-US" dirty="0" smtClean="0"/>
              <a:t> and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For the sake of simplicity:</a:t>
            </a:r>
          </a:p>
          <a:p>
            <a:r>
              <a:rPr lang="en-US" sz="3200" dirty="0" smtClean="0"/>
              <a:t>As Angular2 would be </a:t>
            </a:r>
            <a:r>
              <a:rPr lang="en-US" sz="3200" dirty="0" err="1" smtClean="0"/>
              <a:t>api</a:t>
            </a:r>
            <a:r>
              <a:rPr lang="en-US" sz="3200" dirty="0" smtClean="0"/>
              <a:t> driven, I would go for attribute routing in this scenario.</a:t>
            </a:r>
          </a:p>
          <a:p>
            <a:r>
              <a:rPr lang="en-US" sz="3200" dirty="0" err="1" smtClean="0"/>
              <a:t>Middlewares</a:t>
            </a:r>
            <a:r>
              <a:rPr lang="en-US" sz="3200" dirty="0" smtClean="0"/>
              <a:t> are always nicer to have and if we have time we’d talk about that. </a:t>
            </a:r>
          </a:p>
        </p:txBody>
      </p:sp>
    </p:spTree>
    <p:extLst>
      <p:ext uri="{BB962C8B-B14F-4D97-AF65-F5344CB8AC3E}">
        <p14:creationId xmlns:p14="http://schemas.microsoft.com/office/powerpoint/2010/main" val="26530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For the sake of simplicity:</a:t>
            </a:r>
          </a:p>
          <a:p>
            <a:r>
              <a:rPr lang="en-US" sz="3600" dirty="0" smtClean="0"/>
              <a:t>We are using the Developer Exception Page in development mode</a:t>
            </a:r>
          </a:p>
          <a:p>
            <a:r>
              <a:rPr lang="en-US" sz="3600" dirty="0" smtClean="0"/>
              <a:t>We haven’t wrote a Exception Handler yet for production purposes</a:t>
            </a:r>
          </a:p>
        </p:txBody>
      </p:sp>
    </p:spTree>
    <p:extLst>
      <p:ext uri="{BB962C8B-B14F-4D97-AF65-F5344CB8AC3E}">
        <p14:creationId xmlns:p14="http://schemas.microsoft.com/office/powerpoint/2010/main" val="5182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 sample exception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a </a:t>
            </a:r>
            <a:r>
              <a:rPr lang="en-US" sz="2800" dirty="0" err="1" smtClean="0"/>
              <a:t>ExceptionFilterAttribute</a:t>
            </a:r>
            <a:r>
              <a:rPr lang="en-US" sz="2800" dirty="0" smtClean="0"/>
              <a:t> derivative or a </a:t>
            </a:r>
            <a:r>
              <a:rPr lang="en-US" sz="2800" dirty="0" err="1" smtClean="0"/>
              <a:t>IExceptionFilter</a:t>
            </a:r>
            <a:r>
              <a:rPr lang="en-US" sz="2800" dirty="0" smtClean="0"/>
              <a:t> derivative can be used in case of we need an exception filter of our own</a:t>
            </a:r>
            <a:endParaRPr lang="en-US" sz="2800" dirty="0"/>
          </a:p>
          <a:p>
            <a:r>
              <a:rPr lang="en-US" sz="2800" dirty="0" smtClean="0"/>
              <a:t>We used a simple exception filter for us here in case we are running in production environment</a:t>
            </a:r>
          </a:p>
          <a:p>
            <a:r>
              <a:rPr lang="en-US" sz="2800" dirty="0" smtClean="0"/>
              <a:t>There are 5 types of filters you can opt from: Authorization, Resource, Action, Exception and Result</a:t>
            </a:r>
          </a:p>
        </p:txBody>
      </p:sp>
    </p:spTree>
    <p:extLst>
      <p:ext uri="{BB962C8B-B14F-4D97-AF65-F5344CB8AC3E}">
        <p14:creationId xmlns:p14="http://schemas.microsoft.com/office/powerpoint/2010/main" val="23525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 sample exception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a </a:t>
            </a:r>
            <a:r>
              <a:rPr lang="en-US" sz="2800" dirty="0" err="1" smtClean="0"/>
              <a:t>ExceptionFilterAttribute</a:t>
            </a:r>
            <a:r>
              <a:rPr lang="en-US" sz="2800" dirty="0" smtClean="0"/>
              <a:t> derivative or a </a:t>
            </a:r>
            <a:r>
              <a:rPr lang="en-US" sz="2800" dirty="0" err="1" smtClean="0"/>
              <a:t>IExceptionFilter</a:t>
            </a:r>
            <a:r>
              <a:rPr lang="en-US" sz="2800" dirty="0" smtClean="0"/>
              <a:t> derivative can be used in case of we need an exception filter of our own</a:t>
            </a:r>
            <a:endParaRPr lang="en-US" sz="2800" dirty="0"/>
          </a:p>
          <a:p>
            <a:r>
              <a:rPr lang="en-US" sz="2800" dirty="0" smtClean="0"/>
              <a:t>We used a simple exception filter for us here in case we are running in production environment</a:t>
            </a:r>
          </a:p>
          <a:p>
            <a:r>
              <a:rPr lang="en-US" sz="2800" dirty="0" smtClean="0"/>
              <a:t>There are 5 types of filters you can opt from: Authorization, Resource, Action, Exception and Result</a:t>
            </a:r>
          </a:p>
        </p:txBody>
      </p:sp>
    </p:spTree>
    <p:extLst>
      <p:ext uri="{BB962C8B-B14F-4D97-AF65-F5344CB8AC3E}">
        <p14:creationId xmlns:p14="http://schemas.microsoft.com/office/powerpoint/2010/main" val="14679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Let’s </a:t>
            </a:r>
            <a:r>
              <a:rPr lang="en-US" sz="4000" dirty="0"/>
              <a:t>b</a:t>
            </a:r>
            <a:r>
              <a:rPr lang="en-US" sz="4000" dirty="0" smtClean="0"/>
              <a:t>uild something</a:t>
            </a:r>
          </a:p>
        </p:txBody>
      </p:sp>
    </p:spTree>
    <p:extLst>
      <p:ext uri="{BB962C8B-B14F-4D97-AF65-F5344CB8AC3E}">
        <p14:creationId xmlns:p14="http://schemas.microsoft.com/office/powerpoint/2010/main" val="11153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655</TotalTime>
  <Words>651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Asp.net Core 1.0 with Azure Storage Table Azure Storate Queue &amp; Azure Search</vt:lpstr>
      <vt:lpstr>Step 1 : Application Startup</vt:lpstr>
      <vt:lpstr>Step 2 : Environment related adjustments</vt:lpstr>
      <vt:lpstr>Staging and production</vt:lpstr>
      <vt:lpstr>Middlewares and routing</vt:lpstr>
      <vt:lpstr>Error Handling</vt:lpstr>
      <vt:lpstr>Step 3: A sample exception filter</vt:lpstr>
      <vt:lpstr>Step 3: A sample exception filter</vt:lpstr>
      <vt:lpstr>Step 4:</vt:lpstr>
      <vt:lpstr>Step 5: Configurations</vt:lpstr>
      <vt:lpstr>Step 6: Dependency Injection</vt:lpstr>
      <vt:lpstr>Step 7: Making a simple transaction over Azure Storage Table Service</vt:lpstr>
      <vt:lpstr>Step 8: Basic CRUD ready for FeedController</vt:lpstr>
      <vt:lpstr>Step 9: Azure Storage Queue in the action</vt:lpstr>
      <vt:lpstr>Step 10: A small microservice and Azure 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Swagata Prateek</dc:creator>
  <cp:lastModifiedBy>Swagata Prateek</cp:lastModifiedBy>
  <cp:revision>42</cp:revision>
  <dcterms:created xsi:type="dcterms:W3CDTF">2016-06-03T05:19:01Z</dcterms:created>
  <dcterms:modified xsi:type="dcterms:W3CDTF">2016-06-04T07:39:52Z</dcterms:modified>
</cp:coreProperties>
</file>