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7" autoAdjust="0"/>
    <p:restoredTop sz="94660"/>
  </p:normalViewPr>
  <p:slideViewPr>
    <p:cSldViewPr snapToGrid="0">
      <p:cViewPr>
        <p:scale>
          <a:sx n="80" d="100"/>
          <a:sy n="80" d="100"/>
        </p:scale>
        <p:origin x="78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FED2-1E48-5806-0C55-2E0018FF4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5C906-9E88-275D-E9D1-15454B118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E91B0-50A1-AC29-BACE-0D23EE55F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5C46-F398-48C4-826E-CD98B1A6B30C}" type="datetimeFigureOut">
              <a:rPr lang="en-MY" smtClean="0"/>
              <a:t>17/7/2023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1EA66-074D-BB49-1D6C-4E8726B3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45EB5-5F60-9776-E023-03FE3454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7384-579D-4965-BDDC-A397ACBF50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9200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9811-E810-CA07-ECE8-4D943C10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CBD7A-D446-E813-BF7D-0D76CB368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4ABCB-5978-08C9-3D9A-AC6A6076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5C46-F398-48C4-826E-CD98B1A6B30C}" type="datetimeFigureOut">
              <a:rPr lang="en-MY" smtClean="0"/>
              <a:t>17/7/2023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1327A-18F8-8DC0-5301-628B1D9A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EA925-D018-3276-A6EF-3C9A0E5B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7384-579D-4965-BDDC-A397ACBF50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7443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648302-5F1E-D5ED-668B-3AFBF4398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927A9-829D-2F4A-FB2D-34D9CFCAA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5F6EF-2C38-E8A7-408D-02941370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5C46-F398-48C4-826E-CD98B1A6B30C}" type="datetimeFigureOut">
              <a:rPr lang="en-MY" smtClean="0"/>
              <a:t>17/7/2023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16CDA-ADF1-2255-11DF-508EFD003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A1ACA-629A-A330-A3DF-B4FBF3A9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7384-579D-4965-BDDC-A397ACBF50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5845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51D3-01EE-BEE5-E114-143C87A0A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6F3B8-5AEC-6D4C-825A-7984AA7C0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5E54D-7762-4C7C-24AC-A86AFF29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5C46-F398-48C4-826E-CD98B1A6B30C}" type="datetimeFigureOut">
              <a:rPr lang="en-MY" smtClean="0"/>
              <a:t>17/7/2023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3ED59-251D-7034-FA67-922E777F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9FFE3-E3EE-73AA-97EB-DD551531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7384-579D-4965-BDDC-A397ACBF50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2814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24930-CBD0-D8B6-8269-84B83286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148B3-E4E9-C734-BE07-83421A572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0E697-8323-277F-0854-2E3776FBF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5C46-F398-48C4-826E-CD98B1A6B30C}" type="datetimeFigureOut">
              <a:rPr lang="en-MY" smtClean="0"/>
              <a:t>17/7/2023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517BF-489F-6097-2E38-48DAEC210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6AE04-BDC8-C8FD-990C-0589A8B2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7384-579D-4965-BDDC-A397ACBF50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527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C832A-DB78-C01E-4130-2A3DE073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BF77-E4BB-3CC0-C9ED-F560C6263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D176A-5B6D-941A-AD41-AD2474BFB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951E7-9BA2-F62A-837E-1AE72A8F9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5C46-F398-48C4-826E-CD98B1A6B30C}" type="datetimeFigureOut">
              <a:rPr lang="en-MY" smtClean="0"/>
              <a:t>17/7/2023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960AD-C437-71C2-9BA4-1BDE5F77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0C66A-6488-CCD3-F5E1-C030AC0A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7384-579D-4965-BDDC-A397ACBF50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1184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642C-0213-4AA7-0373-F7F40E50D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22AC8-23FC-0091-ECFB-8F24AE5BC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E7F3F-DEED-5226-86FE-E6B00FA05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4E7A3E-EB5D-CF66-B54E-120017862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BAFE5-148C-A55A-9C3B-199D2E2472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71972-921E-182F-1125-5BB64AF5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5C46-F398-48C4-826E-CD98B1A6B30C}" type="datetimeFigureOut">
              <a:rPr lang="en-MY" smtClean="0"/>
              <a:t>17/7/2023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8432F0-A0B3-F871-07E7-232EFA4EC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CBC3E-AD18-0712-3382-062F70DBA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7384-579D-4965-BDDC-A397ACBF50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5042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BD1C-E150-8842-1E37-C47499AC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19484-D077-5F37-6D59-1C7D6505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5C46-F398-48C4-826E-CD98B1A6B30C}" type="datetimeFigureOut">
              <a:rPr lang="en-MY" smtClean="0"/>
              <a:t>17/7/2023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5D6FF-7324-57FE-E0B1-905EE68F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55561-0AC4-9F94-DA33-18C0CA6C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7384-579D-4965-BDDC-A397ACBF50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9757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F24AE3-7076-B08F-D0A4-63114344D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5C46-F398-48C4-826E-CD98B1A6B30C}" type="datetimeFigureOut">
              <a:rPr lang="en-MY" smtClean="0"/>
              <a:t>17/7/2023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1425C-9627-2021-5A1B-A8B58AA20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5B943-1B85-E766-A6A6-CBE17EC7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7384-579D-4965-BDDC-A397ACBF50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1651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7F45-6861-461F-9D91-3C3E8BC03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9223B-DB4F-9D00-CBBC-6DC57CAE9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E4B73-E54D-1638-667F-00E3F5EE4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64A33-0698-A6C0-CCF6-90C36650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5C46-F398-48C4-826E-CD98B1A6B30C}" type="datetimeFigureOut">
              <a:rPr lang="en-MY" smtClean="0"/>
              <a:t>17/7/2023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50DF5-2197-C16A-7264-4ABC4FF7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BFFD6-B70F-F004-7AD4-95007A38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7384-579D-4965-BDDC-A397ACBF50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1622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65A5-E221-9DBA-5BA9-11FE96DCC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4077B3-754C-F352-AE5F-8D72C7F51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50BCF-35CF-E11F-AD42-65E014F57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87AA2-9AB6-7C67-4674-88103C89E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5C46-F398-48C4-826E-CD98B1A6B30C}" type="datetimeFigureOut">
              <a:rPr lang="en-MY" smtClean="0"/>
              <a:t>17/7/2023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E71AC-AFC7-A1E0-9A13-85278D18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1AD46-B4D2-D50E-6288-4528FAFE4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7384-579D-4965-BDDC-A397ACBF50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6592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8DFDD-EC6F-85A8-E598-E88D0193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69B8B-D9CA-8A32-AA3A-0A53DE94B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E9777-F901-6B70-971B-B9F063CE6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65C46-F398-48C4-826E-CD98B1A6B30C}" type="datetimeFigureOut">
              <a:rPr lang="en-MY" smtClean="0"/>
              <a:t>17/7/2023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920C4-1A9F-A78D-1B46-3F2E2AE04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CC327-1ED8-CFF9-98DD-67F4FA5BD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77384-579D-4965-BDDC-A397ACBF50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8498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72624-E3BB-9868-BCB8-EA4D65291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6906"/>
            <a:ext cx="9144000" cy="2387600"/>
          </a:xfrm>
        </p:spPr>
        <p:txBody>
          <a:bodyPr/>
          <a:lstStyle/>
          <a:p>
            <a:r>
              <a:rPr lang="en-MY" dirty="0"/>
              <a:t>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79702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6B39-8EDB-78B1-AB01-50128F1C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is Hypothesis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8EE5E-A49E-E615-8A69-A39C72D80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 testing is a statistical method used to make inferences or draw conclusions about a population based on a sample of data.</a:t>
            </a:r>
          </a:p>
          <a:p>
            <a:r>
              <a:rPr lang="en-US" dirty="0"/>
              <a:t>It involves formulating two competing hypotheses, the null hypothesis (H0) and the alternative hypothesis (Ha), and using data to determine which hypothesis is more likely.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44360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0814-6233-C1DD-8EF3-6226FE30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Null Hypothesis (H0)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051FB-1CCB-E00D-EDEE-746201158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null hypothesis is the default assumption or claim that there is no significant difference or relationship between variables in the population.</a:t>
            </a:r>
          </a:p>
          <a:p>
            <a:r>
              <a:rPr lang="en-US" dirty="0"/>
              <a:t>Denoted as H0, it is usually the hypothesis that researchers want to challenge or reject.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9124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25D96-FD96-477A-52D5-01CBBDC8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Alternative Hypothesis (Ha)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84E2-4863-1823-3F30-2A48BA656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alternative hypothesis is the opposite of the null hypothesis.</a:t>
            </a:r>
          </a:p>
          <a:p>
            <a:r>
              <a:rPr lang="en-US" dirty="0"/>
              <a:t>It represents the claim that there is a significant difference or relationship between variables in the population.</a:t>
            </a:r>
          </a:p>
          <a:p>
            <a:r>
              <a:rPr lang="en-US" dirty="0"/>
              <a:t>Denoted as Ha, it is the hypothesis researchers hope to support or accept.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8042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D517-7D00-51F9-3254-CB23A217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Steps in 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9C24F-5158-BE46-1CD3-378D20D0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the hypotheses (H0 and Ha).</a:t>
            </a:r>
          </a:p>
          <a:p>
            <a:r>
              <a:rPr lang="en-US" dirty="0"/>
              <a:t>Set the desired level of significance (α).</a:t>
            </a:r>
          </a:p>
          <a:p>
            <a:r>
              <a:rPr lang="en-US" dirty="0"/>
              <a:t>Collect and analyze the sample data.</a:t>
            </a:r>
          </a:p>
          <a:p>
            <a:r>
              <a:rPr lang="en-US" dirty="0"/>
              <a:t>Calculate the test statistic (t-test, z-test).</a:t>
            </a:r>
          </a:p>
          <a:p>
            <a:r>
              <a:rPr lang="en-US" dirty="0"/>
              <a:t>Determine the critical region (rejection region).</a:t>
            </a:r>
          </a:p>
          <a:p>
            <a:r>
              <a:rPr lang="en-US" dirty="0"/>
              <a:t>Make a decision: reject H0 or fail to reject H0.</a:t>
            </a:r>
          </a:p>
          <a:p>
            <a:r>
              <a:rPr lang="en-US" dirty="0"/>
              <a:t>Draw conclusions and interpret the results.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9657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3F8EF-9594-A980-631D-4478ACED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 and Type II Errors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E70D-F186-4178-41B7-7C7385073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I Error: Rejecting the null hypothesis when it is true.</a:t>
            </a:r>
          </a:p>
          <a:p>
            <a:r>
              <a:rPr lang="en-US" dirty="0"/>
              <a:t>Type II Error: Failing to reject the null hypothesis when it is false.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87036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Hypothesis Testing</vt:lpstr>
      <vt:lpstr>What is Hypothesis Testing?</vt:lpstr>
      <vt:lpstr>Null Hypothesis (H0)</vt:lpstr>
      <vt:lpstr>Alternative Hypothesis (Ha)</vt:lpstr>
      <vt:lpstr>Steps in Hypothesis Testing</vt:lpstr>
      <vt:lpstr>Type I and Type II Errors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</dc:title>
  <dc:creator>Ooi Caaron</dc:creator>
  <cp:lastModifiedBy>Ooi Caaron</cp:lastModifiedBy>
  <cp:revision>1</cp:revision>
  <dcterms:created xsi:type="dcterms:W3CDTF">2023-07-17T08:57:16Z</dcterms:created>
  <dcterms:modified xsi:type="dcterms:W3CDTF">2023-07-17T08:57:22Z</dcterms:modified>
</cp:coreProperties>
</file>