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1A994-05D3-4AAA-8022-48F4C35927DF}">
  <a:tblStyle styleId="{C2F1A994-05D3-4AAA-8022-48F4C35927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016000" y="1102751"/>
            <a:ext cx="9915110" cy="16760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oogle Shape;118;p16" descr="C:\Users\Asus\Desktop\Slide\img\grap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909" y="3010731"/>
            <a:ext cx="4260053" cy="290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3434" y="3045974"/>
            <a:ext cx="2467676" cy="10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8;p17"/>
          <p:cNvPicPr preferRelativeResize="0"/>
          <p:nvPr/>
        </p:nvPicPr>
        <p:blipFill rotWithShape="1">
          <a:blip r:embed="rId4">
            <a:alphaModFix/>
          </a:blip>
          <a:srcRect t="18691" b="51315"/>
          <a:stretch/>
        </p:blipFill>
        <p:spPr>
          <a:xfrm>
            <a:off x="8466233" y="4323387"/>
            <a:ext cx="2464877" cy="40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129;p17"/>
          <p:cNvCxnSpPr/>
          <p:nvPr/>
        </p:nvCxnSpPr>
        <p:spPr>
          <a:xfrm flipV="1">
            <a:off x="8523447" y="3530145"/>
            <a:ext cx="2343627" cy="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30;p17"/>
          <p:cNvCxnSpPr/>
          <p:nvPr/>
        </p:nvCxnSpPr>
        <p:spPr>
          <a:xfrm flipV="1">
            <a:off x="8502515" y="3237516"/>
            <a:ext cx="2343627" cy="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31;p17"/>
          <p:cNvCxnSpPr/>
          <p:nvPr/>
        </p:nvCxnSpPr>
        <p:spPr>
          <a:xfrm flipV="1">
            <a:off x="8530225" y="3884608"/>
            <a:ext cx="2343627" cy="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173" y="3062117"/>
            <a:ext cx="2441119" cy="102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33;p17"/>
          <p:cNvPicPr preferRelativeResize="0"/>
          <p:nvPr/>
        </p:nvPicPr>
        <p:blipFill rotWithShape="1">
          <a:blip r:embed="rId4">
            <a:alphaModFix/>
          </a:blip>
          <a:srcRect t="18691" b="51315"/>
          <a:stretch/>
        </p:blipFill>
        <p:spPr>
          <a:xfrm>
            <a:off x="5679173" y="4315324"/>
            <a:ext cx="2483418" cy="3828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134;p17"/>
          <p:cNvCxnSpPr/>
          <p:nvPr/>
        </p:nvCxnSpPr>
        <p:spPr>
          <a:xfrm>
            <a:off x="6426626" y="4359630"/>
            <a:ext cx="0" cy="28247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135;p17"/>
          <p:cNvCxnSpPr/>
          <p:nvPr/>
        </p:nvCxnSpPr>
        <p:spPr>
          <a:xfrm>
            <a:off x="7124381" y="4345776"/>
            <a:ext cx="0" cy="28247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136;p17"/>
          <p:cNvCxnSpPr/>
          <p:nvPr/>
        </p:nvCxnSpPr>
        <p:spPr>
          <a:xfrm>
            <a:off x="5772946" y="4359630"/>
            <a:ext cx="0" cy="28247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137;p17"/>
          <p:cNvCxnSpPr/>
          <p:nvPr/>
        </p:nvCxnSpPr>
        <p:spPr>
          <a:xfrm>
            <a:off x="7756229" y="4345777"/>
            <a:ext cx="0" cy="282477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Google Shape;138;p17"/>
          <p:cNvPicPr preferRelativeResize="0"/>
          <p:nvPr/>
        </p:nvPicPr>
        <p:blipFill rotWithShape="1">
          <a:blip r:embed="rId4">
            <a:alphaModFix/>
          </a:blip>
          <a:srcRect l="5725" t="18691" r="69671" b="51315"/>
          <a:stretch/>
        </p:blipFill>
        <p:spPr>
          <a:xfrm>
            <a:off x="6064386" y="5059324"/>
            <a:ext cx="1312068" cy="6023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39;p17"/>
          <p:cNvSpPr/>
          <p:nvPr/>
        </p:nvSpPr>
        <p:spPr>
          <a:xfrm>
            <a:off x="7760665" y="5149971"/>
            <a:ext cx="1608694" cy="4424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CNN Model</a:t>
            </a:r>
            <a:endParaRPr sz="2000" dirty="0"/>
          </a:p>
        </p:txBody>
      </p:sp>
      <p:sp>
        <p:nvSpPr>
          <p:cNvPr id="54" name="Google Shape;140;p17"/>
          <p:cNvSpPr txBox="1"/>
          <p:nvPr/>
        </p:nvSpPr>
        <p:spPr>
          <a:xfrm>
            <a:off x="9698190" y="5070865"/>
            <a:ext cx="1024200" cy="55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200" dirty="0" err="1"/>
              <a:t>আমার</a:t>
            </a:r>
            <a:endParaRPr sz="2200" dirty="0"/>
          </a:p>
        </p:txBody>
      </p:sp>
      <p:sp>
        <p:nvSpPr>
          <p:cNvPr id="56" name="Google Shape;142;p17"/>
          <p:cNvSpPr/>
          <p:nvPr/>
        </p:nvSpPr>
        <p:spPr>
          <a:xfrm rot="-10797663">
            <a:off x="8222225" y="4440629"/>
            <a:ext cx="188690" cy="1413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" name="Google Shape;144;p17"/>
          <p:cNvSpPr/>
          <p:nvPr/>
        </p:nvSpPr>
        <p:spPr>
          <a:xfrm rot="5400000">
            <a:off x="9653266" y="4123337"/>
            <a:ext cx="185320" cy="1224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145;p17"/>
          <p:cNvSpPr/>
          <p:nvPr/>
        </p:nvSpPr>
        <p:spPr>
          <a:xfrm>
            <a:off x="8174057" y="3525012"/>
            <a:ext cx="224110" cy="17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Google Shape;144;p17"/>
          <p:cNvSpPr/>
          <p:nvPr/>
        </p:nvSpPr>
        <p:spPr>
          <a:xfrm rot="5400000">
            <a:off x="6662876" y="4830492"/>
            <a:ext cx="185320" cy="1224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Google Shape;145;p17"/>
          <p:cNvSpPr/>
          <p:nvPr/>
        </p:nvSpPr>
        <p:spPr>
          <a:xfrm>
            <a:off x="7462376" y="5287830"/>
            <a:ext cx="224110" cy="17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Google Shape;145;p17"/>
          <p:cNvSpPr/>
          <p:nvPr/>
        </p:nvSpPr>
        <p:spPr>
          <a:xfrm>
            <a:off x="9450218" y="5271839"/>
            <a:ext cx="224110" cy="1773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4" name="Google Shape;100;p15"/>
          <p:cNvSpPr/>
          <p:nvPr/>
        </p:nvSpPr>
        <p:spPr>
          <a:xfrm>
            <a:off x="3251505" y="1465189"/>
            <a:ext cx="1730463" cy="537852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1800" dirty="0" smtClean="0">
                <a:solidFill>
                  <a:srgbClr val="FFFFFF"/>
                </a:solidFill>
              </a:rPr>
              <a:t>Preprocessing</a:t>
            </a:r>
            <a:endParaRPr sz="1800" dirty="0"/>
          </a:p>
        </p:txBody>
      </p:sp>
      <p:sp>
        <p:nvSpPr>
          <p:cNvPr id="135" name="Google Shape;101;p15"/>
          <p:cNvSpPr/>
          <p:nvPr/>
        </p:nvSpPr>
        <p:spPr>
          <a:xfrm>
            <a:off x="7384889" y="1321077"/>
            <a:ext cx="1343785" cy="775217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1800" dirty="0">
                <a:solidFill>
                  <a:srgbClr val="FFFFFF"/>
                </a:solidFill>
              </a:rPr>
              <a:t>Feature Extraction</a:t>
            </a:r>
            <a:endParaRPr sz="1800" dirty="0"/>
          </a:p>
        </p:txBody>
      </p:sp>
      <p:sp>
        <p:nvSpPr>
          <p:cNvPr id="136" name="Google Shape;102;p15"/>
          <p:cNvSpPr/>
          <p:nvPr/>
        </p:nvSpPr>
        <p:spPr>
          <a:xfrm>
            <a:off x="9317246" y="1273985"/>
            <a:ext cx="1268109" cy="888439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1600" dirty="0">
                <a:solidFill>
                  <a:srgbClr val="FFFFFF"/>
                </a:solidFill>
              </a:rPr>
              <a:t>Training</a:t>
            </a:r>
            <a:endParaRPr sz="1600" dirty="0"/>
          </a:p>
          <a:p>
            <a:pPr algn="ctr">
              <a:buClr>
                <a:srgbClr val="FFFFFF"/>
              </a:buClr>
              <a:buSzPts val="2400"/>
            </a:pPr>
            <a:r>
              <a:rPr lang="en-US" sz="1600" dirty="0">
                <a:solidFill>
                  <a:srgbClr val="FFFFFF"/>
                </a:solidFill>
              </a:rPr>
              <a:t>Testing</a:t>
            </a:r>
            <a:endParaRPr sz="1600" dirty="0"/>
          </a:p>
          <a:p>
            <a:pPr algn="ctr">
              <a:buClr>
                <a:srgbClr val="FFFFFF"/>
              </a:buClr>
              <a:buSzPts val="2400"/>
            </a:pPr>
            <a:r>
              <a:rPr lang="en-US" sz="1600" dirty="0">
                <a:solidFill>
                  <a:srgbClr val="FFFFFF"/>
                </a:solidFill>
              </a:rPr>
              <a:t>Validating</a:t>
            </a:r>
            <a:endParaRPr sz="1600" dirty="0"/>
          </a:p>
        </p:txBody>
      </p:sp>
      <p:pic>
        <p:nvPicPr>
          <p:cNvPr id="137" name="Google Shape;104;p15" descr="C:\Users\Asus\Desktop\Slide\img\denois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7764" y="1303102"/>
            <a:ext cx="1387393" cy="85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08;p15" descr="C:\Users\Asus\Desktop\Slide\img\resiz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9740" y="1377354"/>
            <a:ext cx="1342516" cy="779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11;p15"/>
          <p:cNvSpPr txBox="1"/>
          <p:nvPr/>
        </p:nvSpPr>
        <p:spPr>
          <a:xfrm>
            <a:off x="9298947" y="2190375"/>
            <a:ext cx="1325454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/>
              <a:t>CNN Model</a:t>
            </a:r>
            <a:endParaRPr sz="1600" b="1" dirty="0"/>
          </a:p>
        </p:txBody>
      </p:sp>
      <p:sp>
        <p:nvSpPr>
          <p:cNvPr id="140" name="Down Arrow 139"/>
          <p:cNvSpPr/>
          <p:nvPr/>
        </p:nvSpPr>
        <p:spPr>
          <a:xfrm rot="16200000">
            <a:off x="2870852" y="1561936"/>
            <a:ext cx="275841" cy="3269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998188" y="2288890"/>
            <a:ext cx="413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C1C1C"/>
              </a:buClr>
              <a:buSzPts val="3000"/>
            </a:pPr>
            <a:r>
              <a:rPr lang="en-US" sz="1800" b="1" dirty="0" smtClean="0"/>
              <a:t>Fig : Overview of the system</a:t>
            </a:r>
            <a:endParaRPr lang="en-US" sz="1800" b="1" dirty="0"/>
          </a:p>
        </p:txBody>
      </p:sp>
      <p:sp>
        <p:nvSpPr>
          <p:cNvPr id="142" name="Down Arrow 141"/>
          <p:cNvSpPr/>
          <p:nvPr/>
        </p:nvSpPr>
        <p:spPr>
          <a:xfrm rot="16200000">
            <a:off x="5118752" y="1549236"/>
            <a:ext cx="275841" cy="3269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Down Arrow 142"/>
          <p:cNvSpPr/>
          <p:nvPr/>
        </p:nvSpPr>
        <p:spPr>
          <a:xfrm rot="16200000">
            <a:off x="6985652" y="1549236"/>
            <a:ext cx="275841" cy="3269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own Arrow 143"/>
          <p:cNvSpPr/>
          <p:nvPr/>
        </p:nvSpPr>
        <p:spPr>
          <a:xfrm rot="16200000">
            <a:off x="8833570" y="1561936"/>
            <a:ext cx="275841" cy="3269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699489" y="5971890"/>
            <a:ext cx="2847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C1C1C"/>
              </a:buClr>
              <a:buSzPts val="3000"/>
            </a:pPr>
            <a:r>
              <a:rPr lang="en-US" sz="1800" b="1" dirty="0" smtClean="0"/>
              <a:t>Fig : Testing Accuracies</a:t>
            </a:r>
            <a:endParaRPr lang="en-US" sz="1800" b="1" dirty="0"/>
          </a:p>
        </p:txBody>
      </p:sp>
      <p:sp>
        <p:nvSpPr>
          <p:cNvPr id="146" name="Rectangle 145"/>
          <p:cNvSpPr/>
          <p:nvPr/>
        </p:nvSpPr>
        <p:spPr>
          <a:xfrm>
            <a:off x="7096989" y="5933790"/>
            <a:ext cx="2847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C1C1C"/>
              </a:buClr>
              <a:buSzPts val="3000"/>
            </a:pPr>
            <a:r>
              <a:rPr lang="en-US" sz="1800" b="1" dirty="0" smtClean="0"/>
              <a:t>Fig : Extension Plan</a:t>
            </a:r>
            <a:endParaRPr lang="en-US" sz="1800" b="1" dirty="0"/>
          </a:p>
        </p:txBody>
      </p:sp>
      <p:sp>
        <p:nvSpPr>
          <p:cNvPr id="79" name="Rectangle 78"/>
          <p:cNvSpPr/>
          <p:nvPr/>
        </p:nvSpPr>
        <p:spPr>
          <a:xfrm>
            <a:off x="0" y="6507866"/>
            <a:ext cx="12192000" cy="35013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Presented By : Arnab Sen Sharma &amp; </a:t>
            </a:r>
            <a:r>
              <a:rPr lang="en-US" dirty="0" err="1" smtClean="0"/>
              <a:t>Maruf</a:t>
            </a:r>
            <a:r>
              <a:rPr lang="en-US" dirty="0" smtClean="0"/>
              <a:t> Ahmed </a:t>
            </a:r>
            <a:r>
              <a:rPr lang="en-US" dirty="0" err="1" smtClean="0"/>
              <a:t>Mridul</a:t>
            </a:r>
            <a:r>
              <a:rPr lang="en-US" dirty="0" smtClean="0"/>
              <a:t>, Supervisor :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Saiful</a:t>
            </a:r>
            <a:r>
              <a:rPr lang="en-US" dirty="0" smtClean="0"/>
              <a:t> Islam, Asst. Professor     |      Dept. of </a:t>
            </a:r>
            <a:r>
              <a:rPr lang="en-US" dirty="0" err="1" smtClean="0"/>
              <a:t>CSE</a:t>
            </a:r>
            <a:r>
              <a:rPr lang="en-US" dirty="0" smtClean="0"/>
              <a:t>, SUST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7255" y="-1789"/>
            <a:ext cx="12192000" cy="72852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1727255" y="146255"/>
            <a:ext cx="87463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1C1C1C"/>
              </a:buClr>
              <a:buSzPts val="3000"/>
            </a:pPr>
            <a:r>
              <a:rPr lang="en-US" sz="2600" b="1" dirty="0">
                <a:solidFill>
                  <a:schemeClr val="accent3"/>
                </a:solidFill>
              </a:rPr>
              <a:t>Offline Handwritten Signature Recognition Using </a:t>
            </a:r>
            <a:r>
              <a:rPr lang="en-US" sz="2600" b="1" dirty="0" smtClean="0">
                <a:solidFill>
                  <a:schemeClr val="accent3"/>
                </a:solidFill>
              </a:rPr>
              <a:t>CNN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27"/>
    </mc:Choice>
    <mc:Fallback>
      <p:transition spd="slow" advTm="2222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58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Arnab Sen Sharma</cp:lastModifiedBy>
  <cp:revision>35</cp:revision>
  <dcterms:modified xsi:type="dcterms:W3CDTF">2018-07-28T08:48:57Z</dcterms:modified>
</cp:coreProperties>
</file>