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577-1006-4A9E-AF0E-1BA4ED0D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F46-90C8-4ACA-8CCC-89D204F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AAC-18E1-4B26-A05E-5C21C9C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9B7-1A87-4785-A5B0-9AF9436D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A697-E968-4BA8-AD5F-D56AC5C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4-D1C2-4F71-BFE6-E7FC817E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CE77-D054-48E0-BDA9-B368164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51C-ADE0-453B-825C-67BF685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323-6A37-432A-995D-8FB29FC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3FD-B5A0-49CA-A8C3-B3F384B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EA42-0DE1-47DA-941E-9589D43C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2810-D08B-48EE-BBAB-9791D61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590-3657-4444-B337-1BDB55D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85C-78F7-40FF-B28B-FE04C11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B3C-B003-4C43-8E22-966AB89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D43-62E6-4517-BCBE-B65B24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D1-15E0-4716-8AE4-99BA9DBE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D1B-8A53-4413-97D1-AFEF0B6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E549-822D-4647-BAC0-A645D94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898-350E-4A5A-8B7A-A1BF99B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1A83-3B47-4F15-843C-6E14A4B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BD79-E1C5-4816-967E-5B26F52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5B2-0228-4F12-98D1-0CC1697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D3A-030D-44E4-9D60-8BF3547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805-93C6-4EFB-A1EB-8063FC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37D-35F1-467D-9160-479F162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EB-4343-4DD7-8FE2-4937DFD0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9A2C-6A5D-42F2-81CB-D39F2961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685B-98A8-461C-AAB2-894169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D887-F2E9-4BCF-BDA6-4E39DA1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6EA-E1A2-44F3-91A5-D5F523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B4F-C5FA-4208-B9EB-D9FC7CE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71A3-39F2-4099-AAEF-C1E4FDC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A286-3A23-4C58-9876-F89D589C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DC05F-2B29-43F3-A56A-445E8DFF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87B-E373-4834-A225-5637897C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909B-E36F-44C6-86A9-3230611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C15-2CD1-4EB2-B516-A26FE3B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1AF0-959A-4551-AADD-9B9F0CC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E99-10CE-4A42-B6FB-CD09CA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48F15-2D4C-4D79-8D53-34FCEEF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EFEA-1B3E-4DF0-95B1-C401A8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188D-A9AB-412F-9D6A-71647D2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E44A7-573F-4C6B-8DFC-ABB4DBD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383F-AEA1-40C0-BC21-39DE135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3ED7-2936-4F7E-9394-018D67B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918-69E2-47B5-8967-A2361DE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2EF-A51F-4EDF-9EC4-CFE29FB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C9C5-0CEA-4B79-BA80-C410D62D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B5E9-19EA-4ACD-802C-27DCCCD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2DC8-D297-4242-844C-D786672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07F-6B9B-454B-8A75-6E56F65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C3B-2362-4A97-864B-DD868CC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E7CD-2EBC-4E47-8D40-2521271D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E5D5-D1F8-4EFE-B3C4-5324EB1F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97FB-D402-410B-8229-C2CA802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C697-DF43-4758-9A3E-555070E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3F0-A96D-4791-BBF1-8023801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6CE3-024A-4074-B8EA-E6A7BCB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DD3A-5C4A-4024-9AF5-44CCF707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3EA-7A98-43D2-966B-A6982FF9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448-CD7B-4E98-BD6B-C7F66424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FA51-AB17-4D2B-96DF-57E8E018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296EE1-59AF-45E0-9735-A8F66F01FFA7}"/>
              </a:ext>
            </a:extLst>
          </p:cNvPr>
          <p:cNvSpPr/>
          <p:nvPr/>
        </p:nvSpPr>
        <p:spPr>
          <a:xfrm>
            <a:off x="5841243" y="1064525"/>
            <a:ext cx="1787856" cy="1668439"/>
          </a:xfrm>
          <a:prstGeom prst="ellipse">
            <a:avLst/>
          </a:prstGeom>
          <a:noFill/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A4CF33-C3CC-40FA-8C33-CA0CE659E061}"/>
              </a:ext>
            </a:extLst>
          </p:cNvPr>
          <p:cNvSpPr/>
          <p:nvPr/>
        </p:nvSpPr>
        <p:spPr>
          <a:xfrm>
            <a:off x="4790364" y="218364"/>
            <a:ext cx="3643952" cy="3275463"/>
          </a:xfrm>
          <a:custGeom>
            <a:avLst/>
            <a:gdLst>
              <a:gd name="connsiteX0" fmla="*/ 1842448 w 3643952"/>
              <a:gd name="connsiteY0" fmla="*/ 1610436 h 3275463"/>
              <a:gd name="connsiteX1" fmla="*/ 0 w 3643952"/>
              <a:gd name="connsiteY1" fmla="*/ 518615 h 3275463"/>
              <a:gd name="connsiteX2" fmla="*/ 1746914 w 3643952"/>
              <a:gd name="connsiteY2" fmla="*/ 1637732 h 3275463"/>
              <a:gd name="connsiteX3" fmla="*/ 928048 w 3643952"/>
              <a:gd name="connsiteY3" fmla="*/ 3275463 h 3275463"/>
              <a:gd name="connsiteX4" fmla="*/ 1801505 w 3643952"/>
              <a:gd name="connsiteY4" fmla="*/ 1733266 h 3275463"/>
              <a:gd name="connsiteX5" fmla="*/ 3643952 w 3643952"/>
              <a:gd name="connsiteY5" fmla="*/ 2825087 h 3275463"/>
              <a:gd name="connsiteX6" fmla="*/ 1842448 w 3643952"/>
              <a:gd name="connsiteY6" fmla="*/ 1665027 h 3275463"/>
              <a:gd name="connsiteX7" fmla="*/ 2756848 w 3643952"/>
              <a:gd name="connsiteY7" fmla="*/ 0 h 3275463"/>
              <a:gd name="connsiteX8" fmla="*/ 1746914 w 3643952"/>
              <a:gd name="connsiteY8" fmla="*/ 1637732 h 3275463"/>
              <a:gd name="connsiteX9" fmla="*/ 1842448 w 3643952"/>
              <a:gd name="connsiteY9" fmla="*/ 1610436 h 327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3952" h="3275463">
                <a:moveTo>
                  <a:pt x="1842448" y="1610436"/>
                </a:moveTo>
                <a:lnTo>
                  <a:pt x="0" y="518615"/>
                </a:lnTo>
                <a:lnTo>
                  <a:pt x="1746914" y="1637732"/>
                </a:lnTo>
                <a:lnTo>
                  <a:pt x="928048" y="3275463"/>
                </a:lnTo>
                <a:lnTo>
                  <a:pt x="1801505" y="1733266"/>
                </a:lnTo>
                <a:lnTo>
                  <a:pt x="3643952" y="2825087"/>
                </a:lnTo>
                <a:lnTo>
                  <a:pt x="1842448" y="1665027"/>
                </a:lnTo>
                <a:lnTo>
                  <a:pt x="2756848" y="0"/>
                </a:lnTo>
                <a:lnTo>
                  <a:pt x="1746914" y="1637732"/>
                </a:lnTo>
                <a:lnTo>
                  <a:pt x="1842448" y="161043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123508-369C-4DA6-97AA-F5A147905131}"/>
              </a:ext>
            </a:extLst>
          </p:cNvPr>
          <p:cNvSpPr/>
          <p:nvPr/>
        </p:nvSpPr>
        <p:spPr>
          <a:xfrm>
            <a:off x="3896436" y="2732964"/>
            <a:ext cx="1787856" cy="1668439"/>
          </a:xfrm>
          <a:prstGeom prst="ellipse">
            <a:avLst/>
          </a:prstGeom>
          <a:noFill/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4F27A23-9156-44C8-8FAA-572D16F5E0AD}"/>
              </a:ext>
            </a:extLst>
          </p:cNvPr>
          <p:cNvSpPr/>
          <p:nvPr/>
        </p:nvSpPr>
        <p:spPr>
          <a:xfrm>
            <a:off x="2845557" y="1886803"/>
            <a:ext cx="3643952" cy="3275463"/>
          </a:xfrm>
          <a:custGeom>
            <a:avLst/>
            <a:gdLst>
              <a:gd name="connsiteX0" fmla="*/ 1842448 w 3643952"/>
              <a:gd name="connsiteY0" fmla="*/ 1610436 h 3275463"/>
              <a:gd name="connsiteX1" fmla="*/ 0 w 3643952"/>
              <a:gd name="connsiteY1" fmla="*/ 518615 h 3275463"/>
              <a:gd name="connsiteX2" fmla="*/ 1746914 w 3643952"/>
              <a:gd name="connsiteY2" fmla="*/ 1637732 h 3275463"/>
              <a:gd name="connsiteX3" fmla="*/ 928048 w 3643952"/>
              <a:gd name="connsiteY3" fmla="*/ 3275463 h 3275463"/>
              <a:gd name="connsiteX4" fmla="*/ 1801505 w 3643952"/>
              <a:gd name="connsiteY4" fmla="*/ 1733266 h 3275463"/>
              <a:gd name="connsiteX5" fmla="*/ 3643952 w 3643952"/>
              <a:gd name="connsiteY5" fmla="*/ 2825087 h 3275463"/>
              <a:gd name="connsiteX6" fmla="*/ 1842448 w 3643952"/>
              <a:gd name="connsiteY6" fmla="*/ 1665027 h 3275463"/>
              <a:gd name="connsiteX7" fmla="*/ 2756848 w 3643952"/>
              <a:gd name="connsiteY7" fmla="*/ 0 h 3275463"/>
              <a:gd name="connsiteX8" fmla="*/ 1746914 w 3643952"/>
              <a:gd name="connsiteY8" fmla="*/ 1637732 h 3275463"/>
              <a:gd name="connsiteX9" fmla="*/ 1842448 w 3643952"/>
              <a:gd name="connsiteY9" fmla="*/ 1610436 h 327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3952" h="3275463">
                <a:moveTo>
                  <a:pt x="1842448" y="1610436"/>
                </a:moveTo>
                <a:lnTo>
                  <a:pt x="0" y="518615"/>
                </a:lnTo>
                <a:lnTo>
                  <a:pt x="1746914" y="1637732"/>
                </a:lnTo>
                <a:lnTo>
                  <a:pt x="928048" y="3275463"/>
                </a:lnTo>
                <a:lnTo>
                  <a:pt x="1801505" y="1733266"/>
                </a:lnTo>
                <a:lnTo>
                  <a:pt x="3643952" y="2825087"/>
                </a:lnTo>
                <a:lnTo>
                  <a:pt x="1842448" y="1665027"/>
                </a:lnTo>
                <a:lnTo>
                  <a:pt x="2756848" y="0"/>
                </a:lnTo>
                <a:lnTo>
                  <a:pt x="1746914" y="1637732"/>
                </a:lnTo>
                <a:lnTo>
                  <a:pt x="1842448" y="161043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2A7C6D-8ADF-44A1-A1AA-E512FD9C2B22}"/>
              </a:ext>
            </a:extLst>
          </p:cNvPr>
          <p:cNvSpPr/>
          <p:nvPr/>
        </p:nvSpPr>
        <p:spPr>
          <a:xfrm>
            <a:off x="7290039" y="2095215"/>
            <a:ext cx="1787856" cy="1668439"/>
          </a:xfrm>
          <a:prstGeom prst="ellipse">
            <a:avLst/>
          </a:prstGeom>
          <a:noFill/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2A2CE13-B532-4853-8604-C9A70D8DC0CD}"/>
              </a:ext>
            </a:extLst>
          </p:cNvPr>
          <p:cNvSpPr/>
          <p:nvPr/>
        </p:nvSpPr>
        <p:spPr>
          <a:xfrm>
            <a:off x="6239160" y="1249054"/>
            <a:ext cx="3643952" cy="3275463"/>
          </a:xfrm>
          <a:custGeom>
            <a:avLst/>
            <a:gdLst>
              <a:gd name="connsiteX0" fmla="*/ 1842448 w 3643952"/>
              <a:gd name="connsiteY0" fmla="*/ 1610436 h 3275463"/>
              <a:gd name="connsiteX1" fmla="*/ 0 w 3643952"/>
              <a:gd name="connsiteY1" fmla="*/ 518615 h 3275463"/>
              <a:gd name="connsiteX2" fmla="*/ 1746914 w 3643952"/>
              <a:gd name="connsiteY2" fmla="*/ 1637732 h 3275463"/>
              <a:gd name="connsiteX3" fmla="*/ 928048 w 3643952"/>
              <a:gd name="connsiteY3" fmla="*/ 3275463 h 3275463"/>
              <a:gd name="connsiteX4" fmla="*/ 1801505 w 3643952"/>
              <a:gd name="connsiteY4" fmla="*/ 1733266 h 3275463"/>
              <a:gd name="connsiteX5" fmla="*/ 3643952 w 3643952"/>
              <a:gd name="connsiteY5" fmla="*/ 2825087 h 3275463"/>
              <a:gd name="connsiteX6" fmla="*/ 1842448 w 3643952"/>
              <a:gd name="connsiteY6" fmla="*/ 1665027 h 3275463"/>
              <a:gd name="connsiteX7" fmla="*/ 2756848 w 3643952"/>
              <a:gd name="connsiteY7" fmla="*/ 0 h 3275463"/>
              <a:gd name="connsiteX8" fmla="*/ 1746914 w 3643952"/>
              <a:gd name="connsiteY8" fmla="*/ 1637732 h 3275463"/>
              <a:gd name="connsiteX9" fmla="*/ 1842448 w 3643952"/>
              <a:gd name="connsiteY9" fmla="*/ 1610436 h 327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3952" h="3275463">
                <a:moveTo>
                  <a:pt x="1842448" y="1610436"/>
                </a:moveTo>
                <a:lnTo>
                  <a:pt x="0" y="518615"/>
                </a:lnTo>
                <a:lnTo>
                  <a:pt x="1746914" y="1637732"/>
                </a:lnTo>
                <a:lnTo>
                  <a:pt x="928048" y="3275463"/>
                </a:lnTo>
                <a:lnTo>
                  <a:pt x="1801505" y="1733266"/>
                </a:lnTo>
                <a:lnTo>
                  <a:pt x="3643952" y="2825087"/>
                </a:lnTo>
                <a:lnTo>
                  <a:pt x="1842448" y="1665027"/>
                </a:lnTo>
                <a:lnTo>
                  <a:pt x="2756848" y="0"/>
                </a:lnTo>
                <a:lnTo>
                  <a:pt x="1746914" y="1637732"/>
                </a:lnTo>
                <a:lnTo>
                  <a:pt x="1842448" y="161043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2E030-070E-4BA0-B7CC-724A2D76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14475"/>
            <a:ext cx="6096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7</cp:revision>
  <dcterms:created xsi:type="dcterms:W3CDTF">2020-09-15T10:27:27Z</dcterms:created>
  <dcterms:modified xsi:type="dcterms:W3CDTF">2020-09-28T16:48:56Z</dcterms:modified>
</cp:coreProperties>
</file>