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548"/>
    <a:srgbClr val="20454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1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C013-4953-467B-92D0-62F0CF845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3BB0B-7376-40C1-A46F-6640ABF17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61B6-0283-4A87-BD9E-98D9FCAB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89A7D-F4CE-43C5-B9F2-B161DF85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F1752-DDEF-4A39-B2A0-FFA8E2F9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4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4841-A5F9-4226-A323-D0E3BD2B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1C79F-D599-4434-96FF-0B1B8289C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2938-495B-40A2-A127-E401CF96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4B25-4728-447F-BE28-F0127DB3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A09E-89C5-47DE-B20D-0ECB158A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D195F-1788-45DE-B6B8-4CAFF8A2F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A30DF-C618-404B-8F1F-A5E61AE2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C654D-C243-435A-AB98-4D99973E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59D8-AB4B-4547-BD57-BB4DCE19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085D-FEB1-4B1D-9BE8-2F8F1519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6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606C-24D9-44E6-93BB-D897C1A2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70B6-37E9-42FC-812A-3C9D1D5E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4F10-9CDE-462F-A6E1-4CDB707A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45AA-6FA3-4CEB-9752-E5819E9B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5528-5EE5-4C9C-A0DB-4D0BCA6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8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226D-CD47-4C6D-8691-CCAB0E14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3FFB1-28E6-41D3-BAA9-3F9443A6C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0124-2C24-4BA6-819E-DCD87ECD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76BCF-FCDB-44A7-976D-33E3D5AF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9F32A-C123-436F-9D8D-8C2B5BB9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315F-FEFC-4646-AC95-A5C7298D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76D1-760C-429D-9D4E-F2B00CFBD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B358C-2AEA-489D-88A9-13550D428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599D9-943A-412B-B490-1825099B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6F567-5CFD-4AF7-A1FD-550FD849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25A76-0B74-47CA-9AA6-A0F708C5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8DE7-014B-4954-B349-004BB124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312CB-C91B-47AD-B474-382CBFC2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765F5-4DA1-4679-9928-D4B8B563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7448F-61F8-4C30-8230-4AFF8BA04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26C28-6187-45E6-A4DB-EB613096C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B5425-D452-463F-8CE5-F6B3C67A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040DB-A1A5-482E-ADD0-B7D3B185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FFE54-0D61-4EC8-88AD-F2327878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9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EA28-2424-4AB4-A388-E880496D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F556F-0727-44B2-98E8-7A15CB45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CAE62-2D82-4590-8419-E5DA56C6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5031F-0CAF-4F15-BE15-629F30AF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2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2640B-F73C-42D2-87B2-22C11D6A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FA8E1-849D-47A7-8406-7F4AF795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FCB44-5664-43E9-8780-0D714FBA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32F6-5910-49A2-ACAE-561C8434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2E21-1D9B-4CED-A469-6DC2C380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E5F73-CD85-4A91-8919-7713BDA6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05E74-C108-441F-A146-9C497336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DFBC6-7D8B-4D01-BBEF-9210E9CD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F68BC-5B3E-41A4-B2EA-25204936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7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51D6-F1AD-4BB1-B88B-2B8B692A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1C6D3-00C5-4D6C-80C6-28FA5C357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B816C-CF7C-4EDC-BECC-3422F1EFF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C9AB8-E6DC-4D19-B274-8E5582C3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A0F-27A0-4FB3-AC77-C4047228F1F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62502-36C4-4984-BF65-741C1F65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F96C5-871C-4766-8152-697CAC55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9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D9F51-62DD-4FE3-B072-0144C6F8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FD004-AACA-41F4-938A-2B7A462E3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F108D-EE7D-4CCA-B165-6CF8CD16B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4A0F-27A0-4FB3-AC77-C4047228F1F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88BA3-CA2C-4366-8863-A0A7CC709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1878-65A0-4506-8E6A-AB74B545C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B3C64-04FF-4A0D-B0C4-7F0F1CE4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5E9FD8-F6FE-403A-AC47-DCC487C18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7236" y="150126"/>
            <a:ext cx="3057525" cy="529341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88073C6-81CD-4D89-9BCF-4CE2A0F74A3E}"/>
              </a:ext>
            </a:extLst>
          </p:cNvPr>
          <p:cNvSpPr/>
          <p:nvPr/>
        </p:nvSpPr>
        <p:spPr>
          <a:xfrm>
            <a:off x="4180523" y="2261017"/>
            <a:ext cx="2252662" cy="1771650"/>
          </a:xfrm>
          <a:custGeom>
            <a:avLst/>
            <a:gdLst>
              <a:gd name="connsiteX0" fmla="*/ 1285875 w 2252662"/>
              <a:gd name="connsiteY0" fmla="*/ 95250 h 1771650"/>
              <a:gd name="connsiteX1" fmla="*/ 1528762 w 2252662"/>
              <a:gd name="connsiteY1" fmla="*/ 471487 h 1771650"/>
              <a:gd name="connsiteX2" fmla="*/ 1514475 w 2252662"/>
              <a:gd name="connsiteY2" fmla="*/ 557212 h 1771650"/>
              <a:gd name="connsiteX3" fmla="*/ 1585912 w 2252662"/>
              <a:gd name="connsiteY3" fmla="*/ 709612 h 1771650"/>
              <a:gd name="connsiteX4" fmla="*/ 1671637 w 2252662"/>
              <a:gd name="connsiteY4" fmla="*/ 771525 h 1771650"/>
              <a:gd name="connsiteX5" fmla="*/ 1833562 w 2252662"/>
              <a:gd name="connsiteY5" fmla="*/ 971550 h 1771650"/>
              <a:gd name="connsiteX6" fmla="*/ 2238375 w 2252662"/>
              <a:gd name="connsiteY6" fmla="*/ 1400175 h 1771650"/>
              <a:gd name="connsiteX7" fmla="*/ 2252662 w 2252662"/>
              <a:gd name="connsiteY7" fmla="*/ 1485900 h 1771650"/>
              <a:gd name="connsiteX8" fmla="*/ 2124075 w 2252662"/>
              <a:gd name="connsiteY8" fmla="*/ 1638300 h 1771650"/>
              <a:gd name="connsiteX9" fmla="*/ 2028825 w 2252662"/>
              <a:gd name="connsiteY9" fmla="*/ 1771650 h 1771650"/>
              <a:gd name="connsiteX10" fmla="*/ 514350 w 2252662"/>
              <a:gd name="connsiteY10" fmla="*/ 1509712 h 1771650"/>
              <a:gd name="connsiteX11" fmla="*/ 0 w 2252662"/>
              <a:gd name="connsiteY11" fmla="*/ 619125 h 1771650"/>
              <a:gd name="connsiteX12" fmla="*/ 442912 w 2252662"/>
              <a:gd name="connsiteY12" fmla="*/ 0 h 1771650"/>
              <a:gd name="connsiteX13" fmla="*/ 1285875 w 2252662"/>
              <a:gd name="connsiteY13" fmla="*/ 952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52662" h="1771650">
                <a:moveTo>
                  <a:pt x="1285875" y="95250"/>
                </a:moveTo>
                <a:lnTo>
                  <a:pt x="1528762" y="471487"/>
                </a:lnTo>
                <a:lnTo>
                  <a:pt x="1514475" y="557212"/>
                </a:lnTo>
                <a:lnTo>
                  <a:pt x="1585912" y="709612"/>
                </a:lnTo>
                <a:lnTo>
                  <a:pt x="1671637" y="771525"/>
                </a:lnTo>
                <a:lnTo>
                  <a:pt x="1833562" y="971550"/>
                </a:lnTo>
                <a:lnTo>
                  <a:pt x="2238375" y="1400175"/>
                </a:lnTo>
                <a:lnTo>
                  <a:pt x="2252662" y="1485900"/>
                </a:lnTo>
                <a:lnTo>
                  <a:pt x="2124075" y="1638300"/>
                </a:lnTo>
                <a:lnTo>
                  <a:pt x="2028825" y="1771650"/>
                </a:lnTo>
                <a:lnTo>
                  <a:pt x="514350" y="1509712"/>
                </a:lnTo>
                <a:lnTo>
                  <a:pt x="0" y="619125"/>
                </a:lnTo>
                <a:lnTo>
                  <a:pt x="442912" y="0"/>
                </a:lnTo>
                <a:lnTo>
                  <a:pt x="1285875" y="952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1928BF-7863-47D4-8397-E0BBB1A62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32151" r="-3295" b="33806"/>
          <a:stretch/>
        </p:blipFill>
        <p:spPr>
          <a:xfrm rot="20716181" flipH="1">
            <a:off x="3529608" y="2038607"/>
            <a:ext cx="1808560" cy="137159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4C158D7-6CED-4AF4-9001-D965DF26653C}"/>
              </a:ext>
            </a:extLst>
          </p:cNvPr>
          <p:cNvSpPr/>
          <p:nvPr/>
        </p:nvSpPr>
        <p:spPr>
          <a:xfrm>
            <a:off x="4389933" y="1810006"/>
            <a:ext cx="1014413" cy="914400"/>
          </a:xfrm>
          <a:custGeom>
            <a:avLst/>
            <a:gdLst>
              <a:gd name="connsiteX0" fmla="*/ 0 w 1014413"/>
              <a:gd name="connsiteY0" fmla="*/ 204787 h 914400"/>
              <a:gd name="connsiteX1" fmla="*/ 338138 w 1014413"/>
              <a:gd name="connsiteY1" fmla="*/ 619125 h 914400"/>
              <a:gd name="connsiteX2" fmla="*/ 633413 w 1014413"/>
              <a:gd name="connsiteY2" fmla="*/ 809625 h 914400"/>
              <a:gd name="connsiteX3" fmla="*/ 904875 w 1014413"/>
              <a:gd name="connsiteY3" fmla="*/ 914400 h 914400"/>
              <a:gd name="connsiteX4" fmla="*/ 1014413 w 1014413"/>
              <a:gd name="connsiteY4" fmla="*/ 738187 h 914400"/>
              <a:gd name="connsiteX5" fmla="*/ 728663 w 1014413"/>
              <a:gd name="connsiteY5" fmla="*/ 0 h 914400"/>
              <a:gd name="connsiteX6" fmla="*/ 0 w 1014413"/>
              <a:gd name="connsiteY6" fmla="*/ 20478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413" h="914400">
                <a:moveTo>
                  <a:pt x="0" y="204787"/>
                </a:moveTo>
                <a:lnTo>
                  <a:pt x="338138" y="619125"/>
                </a:lnTo>
                <a:lnTo>
                  <a:pt x="633413" y="809625"/>
                </a:lnTo>
                <a:lnTo>
                  <a:pt x="904875" y="914400"/>
                </a:lnTo>
                <a:lnTo>
                  <a:pt x="1014413" y="738187"/>
                </a:lnTo>
                <a:lnTo>
                  <a:pt x="728663" y="0"/>
                </a:lnTo>
                <a:lnTo>
                  <a:pt x="0" y="20478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EDC42A-D597-4D58-B574-E6E1A2ED1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70" r="86869" b="19859"/>
          <a:stretch/>
        </p:blipFill>
        <p:spPr>
          <a:xfrm rot="4790376" flipH="1">
            <a:off x="5525668" y="2668673"/>
            <a:ext cx="401486" cy="1175344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1455F3-D84B-4C81-A781-B7683517E883}"/>
              </a:ext>
            </a:extLst>
          </p:cNvPr>
          <p:cNvSpPr/>
          <p:nvPr/>
        </p:nvSpPr>
        <p:spPr>
          <a:xfrm>
            <a:off x="6018013" y="2895092"/>
            <a:ext cx="357187" cy="259557"/>
          </a:xfrm>
          <a:custGeom>
            <a:avLst/>
            <a:gdLst>
              <a:gd name="connsiteX0" fmla="*/ 0 w 357187"/>
              <a:gd name="connsiteY0" fmla="*/ 95250 h 259557"/>
              <a:gd name="connsiteX1" fmla="*/ 107156 w 357187"/>
              <a:gd name="connsiteY1" fmla="*/ 40482 h 259557"/>
              <a:gd name="connsiteX2" fmla="*/ 297656 w 357187"/>
              <a:gd name="connsiteY2" fmla="*/ 21432 h 259557"/>
              <a:gd name="connsiteX3" fmla="*/ 357187 w 357187"/>
              <a:gd name="connsiteY3" fmla="*/ 0 h 259557"/>
              <a:gd name="connsiteX4" fmla="*/ 314325 w 357187"/>
              <a:gd name="connsiteY4" fmla="*/ 259557 h 259557"/>
              <a:gd name="connsiteX5" fmla="*/ 269081 w 357187"/>
              <a:gd name="connsiteY5" fmla="*/ 214313 h 259557"/>
              <a:gd name="connsiteX6" fmla="*/ 233362 w 357187"/>
              <a:gd name="connsiteY6" fmla="*/ 57150 h 259557"/>
              <a:gd name="connsiteX7" fmla="*/ 0 w 357187"/>
              <a:gd name="connsiteY7" fmla="*/ 95250 h 25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187" h="259557">
                <a:moveTo>
                  <a:pt x="0" y="95250"/>
                </a:moveTo>
                <a:lnTo>
                  <a:pt x="107156" y="40482"/>
                </a:lnTo>
                <a:lnTo>
                  <a:pt x="297656" y="21432"/>
                </a:lnTo>
                <a:lnTo>
                  <a:pt x="357187" y="0"/>
                </a:lnTo>
                <a:lnTo>
                  <a:pt x="314325" y="259557"/>
                </a:lnTo>
                <a:lnTo>
                  <a:pt x="269081" y="214313"/>
                </a:lnTo>
                <a:lnTo>
                  <a:pt x="233362" y="57150"/>
                </a:lnTo>
                <a:lnTo>
                  <a:pt x="0" y="95250"/>
                </a:lnTo>
                <a:close/>
              </a:path>
            </a:pathLst>
          </a:custGeom>
          <a:solidFill>
            <a:srgbClr val="204548"/>
          </a:solidFill>
          <a:ln>
            <a:solidFill>
              <a:srgbClr val="2145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1159600-9520-4A9C-86D1-E02B6A866199}"/>
              </a:ext>
            </a:extLst>
          </p:cNvPr>
          <p:cNvSpPr/>
          <p:nvPr/>
        </p:nvSpPr>
        <p:spPr>
          <a:xfrm>
            <a:off x="5205413" y="1747838"/>
            <a:ext cx="795337" cy="1323975"/>
          </a:xfrm>
          <a:custGeom>
            <a:avLst/>
            <a:gdLst>
              <a:gd name="connsiteX0" fmla="*/ 333375 w 795337"/>
              <a:gd name="connsiteY0" fmla="*/ 200025 h 1323975"/>
              <a:gd name="connsiteX1" fmla="*/ 461962 w 795337"/>
              <a:gd name="connsiteY1" fmla="*/ 547687 h 1323975"/>
              <a:gd name="connsiteX2" fmla="*/ 557212 w 795337"/>
              <a:gd name="connsiteY2" fmla="*/ 842962 h 1323975"/>
              <a:gd name="connsiteX3" fmla="*/ 771525 w 795337"/>
              <a:gd name="connsiteY3" fmla="*/ 1181100 h 1323975"/>
              <a:gd name="connsiteX4" fmla="*/ 795337 w 795337"/>
              <a:gd name="connsiteY4" fmla="*/ 1247775 h 1323975"/>
              <a:gd name="connsiteX5" fmla="*/ 785812 w 795337"/>
              <a:gd name="connsiteY5" fmla="*/ 1309687 h 1323975"/>
              <a:gd name="connsiteX6" fmla="*/ 700087 w 795337"/>
              <a:gd name="connsiteY6" fmla="*/ 1323975 h 1323975"/>
              <a:gd name="connsiteX7" fmla="*/ 533400 w 795337"/>
              <a:gd name="connsiteY7" fmla="*/ 1238250 h 1323975"/>
              <a:gd name="connsiteX8" fmla="*/ 0 w 795337"/>
              <a:gd name="connsiteY8" fmla="*/ 571500 h 1323975"/>
              <a:gd name="connsiteX9" fmla="*/ 90487 w 795337"/>
              <a:gd name="connsiteY9" fmla="*/ 0 h 1323975"/>
              <a:gd name="connsiteX10" fmla="*/ 333375 w 795337"/>
              <a:gd name="connsiteY10" fmla="*/ 20002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5337" h="1323975">
                <a:moveTo>
                  <a:pt x="333375" y="200025"/>
                </a:moveTo>
                <a:lnTo>
                  <a:pt x="461962" y="547687"/>
                </a:lnTo>
                <a:lnTo>
                  <a:pt x="557212" y="842962"/>
                </a:lnTo>
                <a:lnTo>
                  <a:pt x="771525" y="1181100"/>
                </a:lnTo>
                <a:lnTo>
                  <a:pt x="795337" y="1247775"/>
                </a:lnTo>
                <a:lnTo>
                  <a:pt x="785812" y="1309687"/>
                </a:lnTo>
                <a:lnTo>
                  <a:pt x="700087" y="1323975"/>
                </a:lnTo>
                <a:lnTo>
                  <a:pt x="533400" y="1238250"/>
                </a:lnTo>
                <a:lnTo>
                  <a:pt x="0" y="571500"/>
                </a:lnTo>
                <a:lnTo>
                  <a:pt x="90487" y="0"/>
                </a:lnTo>
                <a:lnTo>
                  <a:pt x="333375" y="20002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6D6B045-9B3A-4B69-83CA-F8832C78CE9C}"/>
              </a:ext>
            </a:extLst>
          </p:cNvPr>
          <p:cNvSpPr/>
          <p:nvPr/>
        </p:nvSpPr>
        <p:spPr>
          <a:xfrm>
            <a:off x="6022975" y="3184525"/>
            <a:ext cx="412750" cy="555625"/>
          </a:xfrm>
          <a:custGeom>
            <a:avLst/>
            <a:gdLst>
              <a:gd name="connsiteX0" fmla="*/ 0 w 412750"/>
              <a:gd name="connsiteY0" fmla="*/ 111125 h 555625"/>
              <a:gd name="connsiteX1" fmla="*/ 133350 w 412750"/>
              <a:gd name="connsiteY1" fmla="*/ 0 h 555625"/>
              <a:gd name="connsiteX2" fmla="*/ 412750 w 412750"/>
              <a:gd name="connsiteY2" fmla="*/ 387350 h 555625"/>
              <a:gd name="connsiteX3" fmla="*/ 390525 w 412750"/>
              <a:gd name="connsiteY3" fmla="*/ 555625 h 555625"/>
              <a:gd name="connsiteX4" fmla="*/ 0 w 412750"/>
              <a:gd name="connsiteY4" fmla="*/ 111125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750" h="555625">
                <a:moveTo>
                  <a:pt x="0" y="111125"/>
                </a:moveTo>
                <a:lnTo>
                  <a:pt x="133350" y="0"/>
                </a:lnTo>
                <a:lnTo>
                  <a:pt x="412750" y="387350"/>
                </a:lnTo>
                <a:lnTo>
                  <a:pt x="390525" y="555625"/>
                </a:lnTo>
                <a:lnTo>
                  <a:pt x="0" y="11112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4</cp:revision>
  <dcterms:created xsi:type="dcterms:W3CDTF">2020-09-24T10:14:46Z</dcterms:created>
  <dcterms:modified xsi:type="dcterms:W3CDTF">2020-09-27T05:38:01Z</dcterms:modified>
</cp:coreProperties>
</file>