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2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1577-1006-4A9E-AF0E-1BA4ED0D8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8FF46-90C8-4ACA-8CCC-89D204F9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C8AAC-18E1-4B26-A05E-5C21C9C4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69B7-1A87-4785-A5B0-9AF9436D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A697-E968-4BA8-AD5F-D56AC5CF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10A4-D1C2-4F71-BFE6-E7FC817E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BCE77-D054-48E0-BDA9-B3681645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451C-ADE0-453B-825C-67BF6857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F323-6A37-432A-995D-8FB29FC6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D3FD-B5A0-49CA-A8C3-B3F384B3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9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AEA42-0DE1-47DA-941E-9589D43C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62810-D08B-48EE-BBAB-9791D61A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B5590-3657-4444-B337-1BDB55D9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B85C-78F7-40FF-B28B-FE04C11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9B3C-B003-4C43-8E22-966AB891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1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2D43-62E6-4517-BCBE-B65B24D92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03D1-15E0-4716-8AE4-99BA9DBE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ACD1B-8A53-4413-97D1-AFEF0B63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E549-822D-4647-BAC0-A645D940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F898-350E-4A5A-8B7A-A1BF99B5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5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1A83-3B47-4F15-843C-6E14A4B5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BD79-E1C5-4816-967E-5B26F52BD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E95B2-0228-4F12-98D1-0CC16971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9D3A-030D-44E4-9D60-8BF3547B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7805-93C6-4EFB-A1EB-8063FCD5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737D-35F1-467D-9160-479F162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A4EB-4343-4DD7-8FE2-4937DFD0C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49A2C-6A5D-42F2-81CB-D39F29619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A685B-98A8-461C-AAB2-8941696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FD887-F2E9-4BCF-BDA6-4E39DA11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9A6EA-E1A2-44F3-91A5-D5F523A2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6B4F-C5FA-4208-B9EB-D9FC7CE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871A3-39F2-4099-AAEF-C1E4FDC3E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CA286-3A23-4C58-9876-F89D589C6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DC05F-2B29-43F3-A56A-445E8DFF7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0787B-E373-4834-A225-5637897C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AB909B-E36F-44C6-86A9-32306112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EEC15-2CD1-4EB2-B516-A26FE3BAB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A1AF0-959A-4551-AADD-9B9F0CC8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E99-10CE-4A42-B6FB-CD09CA21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48F15-2D4C-4D79-8D53-34FCEEFA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CEFEA-1B3E-4DF0-95B1-C401A899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C188D-A9AB-412F-9D6A-71647D22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E44A7-573F-4C6B-8DFC-ABB4DBDF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6383F-AEA1-40C0-BC21-39DE135E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83ED7-2936-4F7E-9394-018D67BA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8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7918-69E2-47B5-8967-A2361DE9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12EF-A51F-4EDF-9EC4-CFE29FBC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8C9C5-0CEA-4B79-BA80-C410D62D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7B5E9-19EA-4ACD-802C-27DCCCDA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32DC8-D297-4242-844C-D7866726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C07F-6B9B-454B-8A75-6E56F656D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4C3B-2362-4A97-864B-DD868CCDC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CE7CD-2EBC-4E47-8D40-2521271D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2E5D5-D1F8-4EFE-B3C4-5324EB1F5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097FB-D402-410B-8229-C2CA802B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C697-DF43-4758-9A3E-555070EA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33F0-A96D-4791-BBF1-80238018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7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66CE3-024A-4074-B8EA-E6A7BCBD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DDD3A-5C4A-4024-9AF5-44CCF7075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93EA-7A98-43D2-966B-A6982FF9B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8ED7C-B016-4097-98DC-1A079ACA003F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0448-CD7B-4E98-BD6B-C7F664241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2FA51-AB17-4D2B-96DF-57E8E018A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09C2-6893-4D72-97E8-86D41997D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5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A1347086-B038-42B4-A354-AF59A757E6B4}"/>
              </a:ext>
            </a:extLst>
          </p:cNvPr>
          <p:cNvSpPr/>
          <p:nvPr/>
        </p:nvSpPr>
        <p:spPr>
          <a:xfrm>
            <a:off x="6933633" y="1687775"/>
            <a:ext cx="3875964" cy="308439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/>
              <a:t>EXIT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EDE316-A307-4EFE-B9C1-907E7647F39E}"/>
              </a:ext>
            </a:extLst>
          </p:cNvPr>
          <p:cNvCxnSpPr/>
          <p:nvPr/>
        </p:nvCxnSpPr>
        <p:spPr>
          <a:xfrm>
            <a:off x="2533934" y="1723030"/>
            <a:ext cx="1410269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DC599E-2901-43E1-B727-EF1C200D6062}"/>
              </a:ext>
            </a:extLst>
          </p:cNvPr>
          <p:cNvCxnSpPr/>
          <p:nvPr/>
        </p:nvCxnSpPr>
        <p:spPr>
          <a:xfrm>
            <a:off x="3239068" y="1723030"/>
            <a:ext cx="1410269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510085-CB4A-467E-8AD1-F9B53D75BE67}"/>
              </a:ext>
            </a:extLst>
          </p:cNvPr>
          <p:cNvCxnSpPr/>
          <p:nvPr/>
        </p:nvCxnSpPr>
        <p:spPr>
          <a:xfrm>
            <a:off x="3944202" y="1723030"/>
            <a:ext cx="1410269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7F11C2F-F517-4254-BBDD-CAEC132B8E23}"/>
              </a:ext>
            </a:extLst>
          </p:cNvPr>
          <p:cNvCxnSpPr/>
          <p:nvPr/>
        </p:nvCxnSpPr>
        <p:spPr>
          <a:xfrm>
            <a:off x="4649336" y="1723030"/>
            <a:ext cx="1410269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0F03D2-0716-4042-B340-61E8D6205024}"/>
              </a:ext>
            </a:extLst>
          </p:cNvPr>
          <p:cNvCxnSpPr>
            <a:cxnSpLocks/>
          </p:cNvCxnSpPr>
          <p:nvPr/>
        </p:nvCxnSpPr>
        <p:spPr>
          <a:xfrm flipH="1">
            <a:off x="3691715" y="1723030"/>
            <a:ext cx="1915238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86062C-11A5-43A5-AE88-550F2D54177E}"/>
              </a:ext>
            </a:extLst>
          </p:cNvPr>
          <p:cNvCxnSpPr>
            <a:cxnSpLocks/>
          </p:cNvCxnSpPr>
          <p:nvPr/>
        </p:nvCxnSpPr>
        <p:spPr>
          <a:xfrm flipH="1">
            <a:off x="4396851" y="1723030"/>
            <a:ext cx="1915238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54A0D51-B1D2-4FE7-AC0C-7E5006934DE1}"/>
              </a:ext>
            </a:extLst>
          </p:cNvPr>
          <p:cNvCxnSpPr>
            <a:cxnSpLocks/>
          </p:cNvCxnSpPr>
          <p:nvPr/>
        </p:nvCxnSpPr>
        <p:spPr>
          <a:xfrm flipH="1">
            <a:off x="2800059" y="1723030"/>
            <a:ext cx="1915238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AB46301-35CD-43C4-B672-4999287E39AD}"/>
              </a:ext>
            </a:extLst>
          </p:cNvPr>
          <p:cNvCxnSpPr>
            <a:cxnSpLocks/>
          </p:cNvCxnSpPr>
          <p:nvPr/>
        </p:nvCxnSpPr>
        <p:spPr>
          <a:xfrm flipH="1">
            <a:off x="2722719" y="1828800"/>
            <a:ext cx="1320426" cy="20664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1ED8D23-6FF0-40C5-A740-FAECDFF4E0CA}"/>
              </a:ext>
            </a:extLst>
          </p:cNvPr>
          <p:cNvCxnSpPr>
            <a:cxnSpLocks/>
          </p:cNvCxnSpPr>
          <p:nvPr/>
        </p:nvCxnSpPr>
        <p:spPr>
          <a:xfrm flipH="1">
            <a:off x="2533931" y="1723030"/>
            <a:ext cx="854689" cy="126014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0923B1-F7F4-4CBC-A26E-9A6EF292810D}"/>
              </a:ext>
            </a:extLst>
          </p:cNvPr>
          <p:cNvCxnSpPr>
            <a:cxnSpLocks/>
          </p:cNvCxnSpPr>
          <p:nvPr/>
        </p:nvCxnSpPr>
        <p:spPr>
          <a:xfrm flipH="1">
            <a:off x="5099707" y="2560661"/>
            <a:ext cx="1449516" cy="22467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50922F4-4572-4EB2-B4B3-2FB66DC27652}"/>
              </a:ext>
            </a:extLst>
          </p:cNvPr>
          <p:cNvCxnSpPr>
            <a:cxnSpLocks/>
          </p:cNvCxnSpPr>
          <p:nvPr/>
        </p:nvCxnSpPr>
        <p:spPr>
          <a:xfrm flipH="1">
            <a:off x="5705898" y="3603009"/>
            <a:ext cx="825694" cy="12044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F9CE44-F81B-4CDD-B699-EB74FF5A0644}"/>
              </a:ext>
            </a:extLst>
          </p:cNvPr>
          <p:cNvCxnSpPr/>
          <p:nvPr/>
        </p:nvCxnSpPr>
        <p:spPr>
          <a:xfrm>
            <a:off x="5204915" y="1711658"/>
            <a:ext cx="1410269" cy="30843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2E076E-87AA-408F-81AF-33BB8FAC8990}"/>
              </a:ext>
            </a:extLst>
          </p:cNvPr>
          <p:cNvCxnSpPr>
            <a:cxnSpLocks/>
          </p:cNvCxnSpPr>
          <p:nvPr/>
        </p:nvCxnSpPr>
        <p:spPr>
          <a:xfrm>
            <a:off x="5657566" y="1723030"/>
            <a:ext cx="891657" cy="167526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03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Iftekhar Ahmed Arnab</dc:creator>
  <cp:lastModifiedBy>Iftekhar Ahmed Arnab</cp:lastModifiedBy>
  <cp:revision>4</cp:revision>
  <dcterms:created xsi:type="dcterms:W3CDTF">2020-09-15T10:27:27Z</dcterms:created>
  <dcterms:modified xsi:type="dcterms:W3CDTF">2020-09-28T16:55:35Z</dcterms:modified>
</cp:coreProperties>
</file>