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2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68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6" y="-6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01577-1006-4A9E-AF0E-1BA4ED0D8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8FF46-90C8-4ACA-8CCC-89D204F9A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C8AAC-18E1-4B26-A05E-5C21C9C4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ED7C-B016-4097-98DC-1A079ACA003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169B7-1A87-4785-A5B0-9AF9436D9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1A697-E968-4BA8-AD5F-D56AC5CF0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C2-6893-4D72-97E8-86D41997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4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10A4-D1C2-4F71-BFE6-E7FC817E7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BCE77-D054-48E0-BDA9-B36816455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8451C-ADE0-453B-825C-67BF68579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ED7C-B016-4097-98DC-1A079ACA003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CF323-6A37-432A-995D-8FB29FC6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AD3FD-B5A0-49CA-A8C3-B3F384B31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C2-6893-4D72-97E8-86D41997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9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AAEA42-0DE1-47DA-941E-9589D43C6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62810-D08B-48EE-BBAB-9791D61A5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B5590-3657-4444-B337-1BDB55D90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ED7C-B016-4097-98DC-1A079ACA003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7B85C-78F7-40FF-B28B-FE04C11D4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09B3C-B003-4C43-8E22-966AB8915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C2-6893-4D72-97E8-86D41997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1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52D43-62E6-4517-BCBE-B65B24D92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303D1-15E0-4716-8AE4-99BA9DBE4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ACD1B-8A53-4413-97D1-AFEF0B631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ED7C-B016-4097-98DC-1A079ACA003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7E549-822D-4647-BAC0-A645D940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FF898-350E-4A5A-8B7A-A1BF99B5B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C2-6893-4D72-97E8-86D41997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5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1A83-3B47-4F15-843C-6E14A4B5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0BD79-E1C5-4816-967E-5B26F52BD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E95B2-0228-4F12-98D1-0CC16971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ED7C-B016-4097-98DC-1A079ACA003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E9D3A-030D-44E4-9D60-8BF3547BD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27805-93C6-4EFB-A1EB-8063FCD5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C2-6893-4D72-97E8-86D41997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6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737D-35F1-467D-9160-479F162B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5A4EB-4343-4DD7-8FE2-4937DFD0C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49A2C-6A5D-42F2-81CB-D39F29619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A685B-98A8-461C-AAB2-8941696C5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ED7C-B016-4097-98DC-1A079ACA003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FD887-F2E9-4BCF-BDA6-4E39DA111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9A6EA-E1A2-44F3-91A5-D5F523A2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C2-6893-4D72-97E8-86D41997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5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86B4F-C5FA-4208-B9EB-D9FC7CE11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871A3-39F2-4099-AAEF-C1E4FDC3E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CA286-3A23-4C58-9876-F89D589C6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7DC05F-2B29-43F3-A56A-445E8DFF7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D0787B-E373-4834-A225-5637897C4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AB909B-E36F-44C6-86A9-32306112B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ED7C-B016-4097-98DC-1A079ACA003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CEEC15-2CD1-4EB2-B516-A26FE3BA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EA1AF0-959A-4551-AADD-9B9F0CC8F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C2-6893-4D72-97E8-86D41997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33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BEE99-10CE-4A42-B6FB-CD09CA21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A48F15-2D4C-4D79-8D53-34FCEEFAC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ED7C-B016-4097-98DC-1A079ACA003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ACEFEA-1B3E-4DF0-95B1-C401A8997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C188D-A9AB-412F-9D6A-71647D221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C2-6893-4D72-97E8-86D41997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4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7E44A7-573F-4C6B-8DFC-ABB4DBDF0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ED7C-B016-4097-98DC-1A079ACA003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66383F-AEA1-40C0-BC21-39DE135E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83ED7-2936-4F7E-9394-018D67BA3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C2-6893-4D72-97E8-86D41997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8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77918-69E2-47B5-8967-A2361DE93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712EF-A51F-4EDF-9EC4-CFE29FBC4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D8C9C5-0CEA-4B79-BA80-C410D62DE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7B5E9-19EA-4ACD-802C-27DCCCDAA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ED7C-B016-4097-98DC-1A079ACA003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32DC8-D297-4242-844C-D78667268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9C07F-6B9B-454B-8A75-6E56F656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C2-6893-4D72-97E8-86D41997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54C3B-2362-4A97-864B-DD868CCDC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6CE7CD-2EBC-4E47-8D40-2521271D4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2E5D5-D1F8-4EFE-B3C4-5324EB1F5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097FB-D402-410B-8229-C2CA802BD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ED7C-B016-4097-98DC-1A079ACA003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6C697-DF43-4758-9A3E-555070EA2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033F0-A96D-4791-BBF1-80238018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C2-6893-4D72-97E8-86D41997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76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266CE3-024A-4074-B8EA-E6A7BCBD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DDD3A-5C4A-4024-9AF5-44CCF7075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993EA-7A98-43D2-966B-A6982FF9B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8ED7C-B016-4097-98DC-1A079ACA003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60448-CD7B-4E98-BD6B-C7F664241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2FA51-AB17-4D2B-96DF-57E8E018A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309C2-6893-4D72-97E8-86D41997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5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68CFF42-507B-4BB6-8B51-310BD7FBFE80}"/>
              </a:ext>
            </a:extLst>
          </p:cNvPr>
          <p:cNvSpPr/>
          <p:nvPr/>
        </p:nvSpPr>
        <p:spPr>
          <a:xfrm>
            <a:off x="1876081" y="1295215"/>
            <a:ext cx="7925487" cy="426757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slop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99D09D-7BB3-4BF5-B262-37C6A2B8942A}"/>
              </a:ext>
            </a:extLst>
          </p:cNvPr>
          <p:cNvSpPr txBox="1"/>
          <p:nvPr/>
        </p:nvSpPr>
        <p:spPr>
          <a:xfrm>
            <a:off x="3733799" y="2762405"/>
            <a:ext cx="146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Life Bonus :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42A297-1D46-4FE1-B8C2-CD14056BBA84}"/>
              </a:ext>
            </a:extLst>
          </p:cNvPr>
          <p:cNvSpPr txBox="1"/>
          <p:nvPr/>
        </p:nvSpPr>
        <p:spPr>
          <a:xfrm>
            <a:off x="3733799" y="3162515"/>
            <a:ext cx="1927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Diamond Score 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4C0BF9-6A6B-4619-A7B5-6D83C57B5674}"/>
              </a:ext>
            </a:extLst>
          </p:cNvPr>
          <p:cNvSpPr txBox="1"/>
          <p:nvPr/>
        </p:nvSpPr>
        <p:spPr>
          <a:xfrm>
            <a:off x="3733799" y="3524465"/>
            <a:ext cx="4269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Enemy Score :                                           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11A458-1B70-49F5-A6E5-1DA9012C5298}"/>
              </a:ext>
            </a:extLst>
          </p:cNvPr>
          <p:cNvSpPr txBox="1"/>
          <p:nvPr/>
        </p:nvSpPr>
        <p:spPr>
          <a:xfrm>
            <a:off x="3733799" y="3924575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Score :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7AC1C8-EFF9-4CB7-A3EC-DDB137907CC7}"/>
              </a:ext>
            </a:extLst>
          </p:cNvPr>
          <p:cNvSpPr txBox="1"/>
          <p:nvPr/>
        </p:nvSpPr>
        <p:spPr>
          <a:xfrm>
            <a:off x="4962524" y="1581275"/>
            <a:ext cx="2185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 1 Winner!</a:t>
            </a:r>
          </a:p>
        </p:txBody>
      </p:sp>
    </p:spTree>
    <p:extLst>
      <p:ext uri="{BB962C8B-B14F-4D97-AF65-F5344CB8AC3E}">
        <p14:creationId xmlns:p14="http://schemas.microsoft.com/office/powerpoint/2010/main" val="3191203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Iftekhar Ahmed Arnab</dc:creator>
  <cp:lastModifiedBy>Iftekhar Ahmed Arnab</cp:lastModifiedBy>
  <cp:revision>4</cp:revision>
  <dcterms:created xsi:type="dcterms:W3CDTF">2020-09-15T10:27:27Z</dcterms:created>
  <dcterms:modified xsi:type="dcterms:W3CDTF">2020-09-28T17:22:32Z</dcterms:modified>
</cp:coreProperties>
</file>