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6570" y="-56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2A93-D537-4BC0-B1B1-0DF273EB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263A-6CA7-4BA1-B468-E180B955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9D6-43A1-4E92-93B3-65FC79F0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3FD8-262B-436A-8EAA-A4F1A54A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7D7D-2577-40AD-8119-7F234DA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136-9DA9-4FBA-86C4-D4161F74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1FDA-9E66-48E4-A139-3900712D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3B47-FF71-42E4-A9DC-F271AC49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2E67-2800-44C4-B64F-522E7BBA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B196-AE91-4102-A170-FFF8AE6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AF3E5-6A7C-4C40-923B-FCB50CF75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ABF8-808E-4850-B582-D81D41A0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88CB-C836-4E7A-B63A-CD8EE841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3467-E538-4DEE-BC6D-316E1D6C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B1FD-6498-461D-B56D-397CB56F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2D5A-D656-463B-9B1A-6388A9A1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D47F-7E56-4C7F-81F6-4F49C6CE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B318-4FDE-4947-A58E-055B0380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8FF7-B50A-495F-8D52-F3FA5C22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F29B-8BC2-4898-ADFF-BC6FFFA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BF12-7B11-4A7F-A04B-A5B7BDF8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1D47B-7A5F-4269-8A55-2DCC4BB4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18AC-1D38-4C15-A632-715FD284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F70A-7C3E-4D23-B813-0A30779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AC55-9161-44F5-AD51-F47B4DCC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038E-B5B7-4982-AAE1-6A562F83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40C0-3CB3-404A-8C3F-F46E93454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508E-3BD6-4A28-B795-43BBDA4B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DD53-4A75-49A4-A8E7-D141BE58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4635-1E30-4223-A211-BCF16F28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07F2-8AB5-4F38-9356-EFEA60C1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6B3E-E46F-48A3-924E-7B829FD5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7F8F-B178-4A0A-AE25-17B2322B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A9E4-133D-4AC3-A5DB-17416EE1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93BD6-0087-4E91-8606-810382D1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3EB4F-EB69-4FE1-BCDC-B15959BA4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9F24-3839-497B-B948-70F0C86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BDD04-357D-491D-9513-A41B03C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477C5-E348-4541-A346-89F47BF7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1CC7-507A-4AB4-95B7-3B56727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B2A8B-D3E7-4C94-96E1-4EC6458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87A8-32DD-4E13-858C-B332F9A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3181-AE9B-4031-AF44-98ACAD49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E19BE-CF6A-4779-A970-040A7A02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A2602-20B6-47FF-BF4B-5CC8E7D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502F-F4AF-402D-8DBC-32515489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BBD-45BF-446B-A08A-73C3A520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D63F-8BF8-422E-99C4-1926CD83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99619-A966-44BA-979A-4406C43C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3921-2E4E-4CDD-9700-A11213C7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5881-064A-465D-A4FF-8D2AF34F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732A-755C-4596-ACBB-44F33627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6FD-84EA-4F05-B017-B0E6380A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88429-A1CD-4BCE-B07B-3B1DD437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91E4-E065-4281-ADEF-A61A7E4E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6A86-03DF-4B67-8F67-F027C3EF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A3F4-5867-4FA5-8933-F11705E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3789-8E8B-4CA4-848B-BECCD78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1337A-A52E-4756-9DB7-2853FB11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3284-56A3-4710-86AF-EA6B9559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A4EA-23FA-42EB-83BF-ADE663F7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93A-4926-4C48-80D9-567A2E2F396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08E9-40C4-4CCB-B1A7-696E10B2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E8E-3EC5-4218-B7DF-77328D774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2C33-E010-4688-86A0-488CDFD7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5D05B-29FA-49D7-8A77-122B64831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/>
          <a:stretch/>
        </p:blipFill>
        <p:spPr>
          <a:xfrm rot="1292022">
            <a:off x="4367000" y="4912152"/>
            <a:ext cx="3151400" cy="766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A596A-9661-4ABD-8675-19E1B45D4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0" b="46618"/>
          <a:stretch/>
        </p:blipFill>
        <p:spPr>
          <a:xfrm rot="9751675">
            <a:off x="6914014" y="5308475"/>
            <a:ext cx="1584480" cy="59571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036A4B0-C7BC-4F71-8771-8D1E7C83B890}"/>
              </a:ext>
            </a:extLst>
          </p:cNvPr>
          <p:cNvSpPr/>
          <p:nvPr/>
        </p:nvSpPr>
        <p:spPr>
          <a:xfrm>
            <a:off x="5607853" y="4735406"/>
            <a:ext cx="1573997" cy="731944"/>
          </a:xfrm>
          <a:custGeom>
            <a:avLst/>
            <a:gdLst>
              <a:gd name="connsiteX0" fmla="*/ 49997 w 1573997"/>
              <a:gd name="connsiteY0" fmla="*/ 1694 h 731944"/>
              <a:gd name="connsiteX1" fmla="*/ 69047 w 1573997"/>
              <a:gd name="connsiteY1" fmla="*/ 211244 h 731944"/>
              <a:gd name="connsiteX2" fmla="*/ 570697 w 1573997"/>
              <a:gd name="connsiteY2" fmla="*/ 414444 h 731944"/>
              <a:gd name="connsiteX3" fmla="*/ 291297 w 1573997"/>
              <a:gd name="connsiteY3" fmla="*/ 331894 h 731944"/>
              <a:gd name="connsiteX4" fmla="*/ 907247 w 1573997"/>
              <a:gd name="connsiteY4" fmla="*/ 585894 h 731944"/>
              <a:gd name="connsiteX5" fmla="*/ 1383497 w 1573997"/>
              <a:gd name="connsiteY5" fmla="*/ 636694 h 731944"/>
              <a:gd name="connsiteX6" fmla="*/ 1573997 w 1573997"/>
              <a:gd name="connsiteY6" fmla="*/ 731944 h 731944"/>
              <a:gd name="connsiteX7" fmla="*/ 1446997 w 1573997"/>
              <a:gd name="connsiteY7" fmla="*/ 560494 h 731944"/>
              <a:gd name="connsiteX8" fmla="*/ 1466047 w 1573997"/>
              <a:gd name="connsiteY8" fmla="*/ 496994 h 731944"/>
              <a:gd name="connsiteX9" fmla="*/ 1434297 w 1573997"/>
              <a:gd name="connsiteY9" fmla="*/ 541444 h 731944"/>
              <a:gd name="connsiteX10" fmla="*/ 1275547 w 1573997"/>
              <a:gd name="connsiteY10" fmla="*/ 509694 h 731944"/>
              <a:gd name="connsiteX11" fmla="*/ 1243797 w 1573997"/>
              <a:gd name="connsiteY11" fmla="*/ 496994 h 731944"/>
              <a:gd name="connsiteX12" fmla="*/ 1212047 w 1573997"/>
              <a:gd name="connsiteY12" fmla="*/ 477944 h 731944"/>
              <a:gd name="connsiteX13" fmla="*/ 1180297 w 1573997"/>
              <a:gd name="connsiteY13" fmla="*/ 465244 h 731944"/>
              <a:gd name="connsiteX14" fmla="*/ 1148547 w 1573997"/>
              <a:gd name="connsiteY14" fmla="*/ 446194 h 731944"/>
              <a:gd name="connsiteX15" fmla="*/ 1097747 w 1573997"/>
              <a:gd name="connsiteY15" fmla="*/ 433494 h 731944"/>
              <a:gd name="connsiteX16" fmla="*/ 1065997 w 1573997"/>
              <a:gd name="connsiteY16" fmla="*/ 414444 h 731944"/>
              <a:gd name="connsiteX17" fmla="*/ 1034247 w 1573997"/>
              <a:gd name="connsiteY17" fmla="*/ 401744 h 731944"/>
              <a:gd name="connsiteX18" fmla="*/ 1021547 w 1573997"/>
              <a:gd name="connsiteY18" fmla="*/ 382694 h 731944"/>
              <a:gd name="connsiteX19" fmla="*/ 989797 w 1573997"/>
              <a:gd name="connsiteY19" fmla="*/ 369994 h 731944"/>
              <a:gd name="connsiteX20" fmla="*/ 926297 w 1573997"/>
              <a:gd name="connsiteY20" fmla="*/ 350944 h 731944"/>
              <a:gd name="connsiteX21" fmla="*/ 907247 w 1573997"/>
              <a:gd name="connsiteY21" fmla="*/ 338244 h 731944"/>
              <a:gd name="connsiteX22" fmla="*/ 831047 w 1573997"/>
              <a:gd name="connsiteY22" fmla="*/ 306494 h 731944"/>
              <a:gd name="connsiteX23" fmla="*/ 748497 w 1573997"/>
              <a:gd name="connsiteY23" fmla="*/ 274744 h 731944"/>
              <a:gd name="connsiteX24" fmla="*/ 653247 w 1573997"/>
              <a:gd name="connsiteY24" fmla="*/ 242994 h 731944"/>
              <a:gd name="connsiteX25" fmla="*/ 621497 w 1573997"/>
              <a:gd name="connsiteY25" fmla="*/ 211244 h 731944"/>
              <a:gd name="connsiteX26" fmla="*/ 608797 w 1573997"/>
              <a:gd name="connsiteY26" fmla="*/ 192194 h 731944"/>
              <a:gd name="connsiteX27" fmla="*/ 577047 w 1573997"/>
              <a:gd name="connsiteY27" fmla="*/ 179494 h 731944"/>
              <a:gd name="connsiteX28" fmla="*/ 526247 w 1573997"/>
              <a:gd name="connsiteY28" fmla="*/ 147744 h 731944"/>
              <a:gd name="connsiteX29" fmla="*/ 450047 w 1573997"/>
              <a:gd name="connsiteY29" fmla="*/ 115994 h 731944"/>
              <a:gd name="connsiteX30" fmla="*/ 386547 w 1573997"/>
              <a:gd name="connsiteY30" fmla="*/ 84244 h 731944"/>
              <a:gd name="connsiteX31" fmla="*/ 259547 w 1573997"/>
              <a:gd name="connsiteY31" fmla="*/ 52494 h 731944"/>
              <a:gd name="connsiteX32" fmla="*/ 227797 w 1573997"/>
              <a:gd name="connsiteY32" fmla="*/ 33444 h 731944"/>
              <a:gd name="connsiteX33" fmla="*/ 164297 w 1573997"/>
              <a:gd name="connsiteY33" fmla="*/ 20744 h 731944"/>
              <a:gd name="connsiteX34" fmla="*/ 100797 w 1573997"/>
              <a:gd name="connsiteY34" fmla="*/ 1694 h 731944"/>
              <a:gd name="connsiteX35" fmla="*/ 18247 w 1573997"/>
              <a:gd name="connsiteY35" fmla="*/ 14394 h 731944"/>
              <a:gd name="connsiteX36" fmla="*/ 49997 w 1573997"/>
              <a:gd name="connsiteY36" fmla="*/ 192194 h 731944"/>
              <a:gd name="connsiteX37" fmla="*/ 81747 w 1573997"/>
              <a:gd name="connsiteY37" fmla="*/ 236644 h 731944"/>
              <a:gd name="connsiteX38" fmla="*/ 113497 w 1573997"/>
              <a:gd name="connsiteY38" fmla="*/ 268394 h 731944"/>
              <a:gd name="connsiteX39" fmla="*/ 157947 w 1573997"/>
              <a:gd name="connsiteY39" fmla="*/ 319194 h 731944"/>
              <a:gd name="connsiteX40" fmla="*/ 208747 w 1573997"/>
              <a:gd name="connsiteY40" fmla="*/ 350944 h 731944"/>
              <a:gd name="connsiteX41" fmla="*/ 284947 w 1573997"/>
              <a:gd name="connsiteY41" fmla="*/ 395394 h 731944"/>
              <a:gd name="connsiteX42" fmla="*/ 399247 w 1573997"/>
              <a:gd name="connsiteY42" fmla="*/ 458894 h 731944"/>
              <a:gd name="connsiteX43" fmla="*/ 475447 w 1573997"/>
              <a:gd name="connsiteY43" fmla="*/ 490644 h 731944"/>
              <a:gd name="connsiteX44" fmla="*/ 538947 w 1573997"/>
              <a:gd name="connsiteY44" fmla="*/ 477944 h 731944"/>
              <a:gd name="connsiteX45" fmla="*/ 481797 w 1573997"/>
              <a:gd name="connsiteY45" fmla="*/ 401744 h 731944"/>
              <a:gd name="connsiteX46" fmla="*/ 430997 w 1573997"/>
              <a:gd name="connsiteY46" fmla="*/ 369994 h 731944"/>
              <a:gd name="connsiteX47" fmla="*/ 399247 w 1573997"/>
              <a:gd name="connsiteY47" fmla="*/ 350944 h 731944"/>
              <a:gd name="connsiteX48" fmla="*/ 367497 w 1573997"/>
              <a:gd name="connsiteY48" fmla="*/ 338244 h 731944"/>
              <a:gd name="connsiteX49" fmla="*/ 303997 w 1573997"/>
              <a:gd name="connsiteY49" fmla="*/ 306494 h 731944"/>
              <a:gd name="connsiteX50" fmla="*/ 272247 w 1573997"/>
              <a:gd name="connsiteY50" fmla="*/ 274744 h 731944"/>
              <a:gd name="connsiteX51" fmla="*/ 196047 w 1573997"/>
              <a:gd name="connsiteY51" fmla="*/ 242994 h 731944"/>
              <a:gd name="connsiteX52" fmla="*/ 164297 w 1573997"/>
              <a:gd name="connsiteY52" fmla="*/ 192194 h 731944"/>
              <a:gd name="connsiteX53" fmla="*/ 145247 w 1573997"/>
              <a:gd name="connsiteY53" fmla="*/ 179494 h 731944"/>
              <a:gd name="connsiteX54" fmla="*/ 132547 w 1573997"/>
              <a:gd name="connsiteY54" fmla="*/ 160444 h 731944"/>
              <a:gd name="connsiteX55" fmla="*/ 100797 w 1573997"/>
              <a:gd name="connsiteY55" fmla="*/ 128694 h 731944"/>
              <a:gd name="connsiteX56" fmla="*/ 126197 w 1573997"/>
              <a:gd name="connsiteY56" fmla="*/ 115994 h 731944"/>
              <a:gd name="connsiteX57" fmla="*/ 176997 w 1573997"/>
              <a:gd name="connsiteY57" fmla="*/ 96944 h 731944"/>
              <a:gd name="connsiteX58" fmla="*/ 69047 w 1573997"/>
              <a:gd name="connsiteY58" fmla="*/ 109644 h 731944"/>
              <a:gd name="connsiteX59" fmla="*/ 18247 w 1573997"/>
              <a:gd name="connsiteY59" fmla="*/ 96944 h 731944"/>
              <a:gd name="connsiteX60" fmla="*/ 49997 w 1573997"/>
              <a:gd name="connsiteY60" fmla="*/ 52494 h 731944"/>
              <a:gd name="connsiteX61" fmla="*/ 49997 w 1573997"/>
              <a:gd name="connsiteY61" fmla="*/ 1694 h 73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3997" h="731944">
                <a:moveTo>
                  <a:pt x="49997" y="1694"/>
                </a:moveTo>
                <a:lnTo>
                  <a:pt x="69047" y="211244"/>
                </a:lnTo>
                <a:lnTo>
                  <a:pt x="570697" y="414444"/>
                </a:lnTo>
                <a:lnTo>
                  <a:pt x="291297" y="331894"/>
                </a:lnTo>
                <a:lnTo>
                  <a:pt x="907247" y="585894"/>
                </a:lnTo>
                <a:lnTo>
                  <a:pt x="1383497" y="636694"/>
                </a:lnTo>
                <a:lnTo>
                  <a:pt x="1573997" y="731944"/>
                </a:lnTo>
                <a:lnTo>
                  <a:pt x="1446997" y="560494"/>
                </a:lnTo>
                <a:lnTo>
                  <a:pt x="1466047" y="496994"/>
                </a:lnTo>
                <a:cubicBezTo>
                  <a:pt x="1455464" y="511811"/>
                  <a:pt x="1452152" y="537873"/>
                  <a:pt x="1434297" y="541444"/>
                </a:cubicBezTo>
                <a:cubicBezTo>
                  <a:pt x="1321108" y="564082"/>
                  <a:pt x="1336209" y="540025"/>
                  <a:pt x="1275547" y="509694"/>
                </a:cubicBezTo>
                <a:cubicBezTo>
                  <a:pt x="1265352" y="504596"/>
                  <a:pt x="1253992" y="502092"/>
                  <a:pt x="1243797" y="496994"/>
                </a:cubicBezTo>
                <a:cubicBezTo>
                  <a:pt x="1232758" y="491474"/>
                  <a:pt x="1223086" y="483464"/>
                  <a:pt x="1212047" y="477944"/>
                </a:cubicBezTo>
                <a:cubicBezTo>
                  <a:pt x="1201852" y="472846"/>
                  <a:pt x="1190492" y="470342"/>
                  <a:pt x="1180297" y="465244"/>
                </a:cubicBezTo>
                <a:cubicBezTo>
                  <a:pt x="1169258" y="459724"/>
                  <a:pt x="1160067" y="450625"/>
                  <a:pt x="1148547" y="446194"/>
                </a:cubicBezTo>
                <a:cubicBezTo>
                  <a:pt x="1132256" y="439928"/>
                  <a:pt x="1114680" y="437727"/>
                  <a:pt x="1097747" y="433494"/>
                </a:cubicBezTo>
                <a:cubicBezTo>
                  <a:pt x="1087164" y="427144"/>
                  <a:pt x="1077036" y="419964"/>
                  <a:pt x="1065997" y="414444"/>
                </a:cubicBezTo>
                <a:cubicBezTo>
                  <a:pt x="1055802" y="409346"/>
                  <a:pt x="1043522" y="408369"/>
                  <a:pt x="1034247" y="401744"/>
                </a:cubicBezTo>
                <a:cubicBezTo>
                  <a:pt x="1028037" y="397308"/>
                  <a:pt x="1027757" y="387130"/>
                  <a:pt x="1021547" y="382694"/>
                </a:cubicBezTo>
                <a:cubicBezTo>
                  <a:pt x="1012272" y="376069"/>
                  <a:pt x="1000611" y="373599"/>
                  <a:pt x="989797" y="369994"/>
                </a:cubicBezTo>
                <a:cubicBezTo>
                  <a:pt x="968832" y="363006"/>
                  <a:pt x="947464" y="357294"/>
                  <a:pt x="926297" y="350944"/>
                </a:cubicBezTo>
                <a:cubicBezTo>
                  <a:pt x="919947" y="346711"/>
                  <a:pt x="914163" y="341471"/>
                  <a:pt x="907247" y="338244"/>
                </a:cubicBezTo>
                <a:cubicBezTo>
                  <a:pt x="882312" y="326608"/>
                  <a:pt x="854642" y="320651"/>
                  <a:pt x="831047" y="306494"/>
                </a:cubicBezTo>
                <a:cubicBezTo>
                  <a:pt x="770459" y="270141"/>
                  <a:pt x="830887" y="302207"/>
                  <a:pt x="748497" y="274744"/>
                </a:cubicBezTo>
                <a:cubicBezTo>
                  <a:pt x="618869" y="231535"/>
                  <a:pt x="794544" y="278318"/>
                  <a:pt x="653247" y="242994"/>
                </a:cubicBezTo>
                <a:cubicBezTo>
                  <a:pt x="619380" y="192194"/>
                  <a:pt x="663830" y="253577"/>
                  <a:pt x="621497" y="211244"/>
                </a:cubicBezTo>
                <a:cubicBezTo>
                  <a:pt x="616101" y="205848"/>
                  <a:pt x="615007" y="196630"/>
                  <a:pt x="608797" y="192194"/>
                </a:cubicBezTo>
                <a:cubicBezTo>
                  <a:pt x="599522" y="185569"/>
                  <a:pt x="587630" y="183727"/>
                  <a:pt x="577047" y="179494"/>
                </a:cubicBezTo>
                <a:cubicBezTo>
                  <a:pt x="543620" y="146067"/>
                  <a:pt x="574353" y="171797"/>
                  <a:pt x="526247" y="147744"/>
                </a:cubicBezTo>
                <a:cubicBezTo>
                  <a:pt x="460300" y="114771"/>
                  <a:pt x="532562" y="139570"/>
                  <a:pt x="450047" y="115994"/>
                </a:cubicBezTo>
                <a:cubicBezTo>
                  <a:pt x="413156" y="79103"/>
                  <a:pt x="451549" y="111328"/>
                  <a:pt x="386547" y="84244"/>
                </a:cubicBezTo>
                <a:cubicBezTo>
                  <a:pt x="289014" y="43605"/>
                  <a:pt x="466471" y="80084"/>
                  <a:pt x="259547" y="52494"/>
                </a:cubicBezTo>
                <a:cubicBezTo>
                  <a:pt x="248964" y="46144"/>
                  <a:pt x="239506" y="37347"/>
                  <a:pt x="227797" y="33444"/>
                </a:cubicBezTo>
                <a:cubicBezTo>
                  <a:pt x="207319" y="26618"/>
                  <a:pt x="185238" y="25979"/>
                  <a:pt x="164297" y="20744"/>
                </a:cubicBezTo>
                <a:cubicBezTo>
                  <a:pt x="142858" y="15384"/>
                  <a:pt x="121964" y="8044"/>
                  <a:pt x="100797" y="1694"/>
                </a:cubicBezTo>
                <a:cubicBezTo>
                  <a:pt x="73280" y="5927"/>
                  <a:pt x="29459" y="-11089"/>
                  <a:pt x="18247" y="14394"/>
                </a:cubicBezTo>
                <a:cubicBezTo>
                  <a:pt x="-26018" y="114996"/>
                  <a:pt x="20463" y="133125"/>
                  <a:pt x="49997" y="192194"/>
                </a:cubicBezTo>
                <a:cubicBezTo>
                  <a:pt x="71357" y="234913"/>
                  <a:pt x="49312" y="215021"/>
                  <a:pt x="81747" y="236644"/>
                </a:cubicBezTo>
                <a:cubicBezTo>
                  <a:pt x="115614" y="287444"/>
                  <a:pt x="71164" y="226061"/>
                  <a:pt x="113497" y="268394"/>
                </a:cubicBezTo>
                <a:cubicBezTo>
                  <a:pt x="161063" y="315960"/>
                  <a:pt x="68705" y="250546"/>
                  <a:pt x="157947" y="319194"/>
                </a:cubicBezTo>
                <a:cubicBezTo>
                  <a:pt x="173775" y="331369"/>
                  <a:pt x="192132" y="339867"/>
                  <a:pt x="208747" y="350944"/>
                </a:cubicBezTo>
                <a:cubicBezTo>
                  <a:pt x="272066" y="393157"/>
                  <a:pt x="230285" y="373529"/>
                  <a:pt x="284947" y="395394"/>
                </a:cubicBezTo>
                <a:cubicBezTo>
                  <a:pt x="363929" y="474376"/>
                  <a:pt x="250756" y="369799"/>
                  <a:pt x="399247" y="458894"/>
                </a:cubicBezTo>
                <a:cubicBezTo>
                  <a:pt x="444211" y="485872"/>
                  <a:pt x="419130" y="474553"/>
                  <a:pt x="475447" y="490644"/>
                </a:cubicBezTo>
                <a:cubicBezTo>
                  <a:pt x="496614" y="486411"/>
                  <a:pt x="526973" y="495905"/>
                  <a:pt x="538947" y="477944"/>
                </a:cubicBezTo>
                <a:cubicBezTo>
                  <a:pt x="580453" y="415685"/>
                  <a:pt x="506149" y="408702"/>
                  <a:pt x="481797" y="401744"/>
                </a:cubicBezTo>
                <a:cubicBezTo>
                  <a:pt x="448370" y="368317"/>
                  <a:pt x="479103" y="394047"/>
                  <a:pt x="430997" y="369994"/>
                </a:cubicBezTo>
                <a:cubicBezTo>
                  <a:pt x="419958" y="364474"/>
                  <a:pt x="410286" y="356464"/>
                  <a:pt x="399247" y="350944"/>
                </a:cubicBezTo>
                <a:cubicBezTo>
                  <a:pt x="389052" y="345846"/>
                  <a:pt x="377692" y="343342"/>
                  <a:pt x="367497" y="338244"/>
                </a:cubicBezTo>
                <a:cubicBezTo>
                  <a:pt x="284449" y="296720"/>
                  <a:pt x="385556" y="339118"/>
                  <a:pt x="303997" y="306494"/>
                </a:cubicBezTo>
                <a:cubicBezTo>
                  <a:pt x="291980" y="288468"/>
                  <a:pt x="292731" y="284303"/>
                  <a:pt x="272247" y="274744"/>
                </a:cubicBezTo>
                <a:cubicBezTo>
                  <a:pt x="247312" y="263108"/>
                  <a:pt x="196047" y="242994"/>
                  <a:pt x="196047" y="242994"/>
                </a:cubicBezTo>
                <a:cubicBezTo>
                  <a:pt x="134196" y="181143"/>
                  <a:pt x="224429" y="276379"/>
                  <a:pt x="164297" y="192194"/>
                </a:cubicBezTo>
                <a:cubicBezTo>
                  <a:pt x="159861" y="185984"/>
                  <a:pt x="151597" y="183727"/>
                  <a:pt x="145247" y="179494"/>
                </a:cubicBezTo>
                <a:cubicBezTo>
                  <a:pt x="141014" y="173144"/>
                  <a:pt x="137943" y="165840"/>
                  <a:pt x="132547" y="160444"/>
                </a:cubicBezTo>
                <a:cubicBezTo>
                  <a:pt x="90214" y="118111"/>
                  <a:pt x="134664" y="179494"/>
                  <a:pt x="100797" y="128694"/>
                </a:cubicBezTo>
                <a:cubicBezTo>
                  <a:pt x="109264" y="124461"/>
                  <a:pt x="117459" y="119635"/>
                  <a:pt x="126197" y="115994"/>
                </a:cubicBezTo>
                <a:cubicBezTo>
                  <a:pt x="142891" y="109038"/>
                  <a:pt x="194971" y="98941"/>
                  <a:pt x="176997" y="96944"/>
                </a:cubicBezTo>
                <a:lnTo>
                  <a:pt x="69047" y="109644"/>
                </a:lnTo>
                <a:cubicBezTo>
                  <a:pt x="52114" y="105411"/>
                  <a:pt x="29606" y="110196"/>
                  <a:pt x="18247" y="96944"/>
                </a:cubicBezTo>
                <a:cubicBezTo>
                  <a:pt x="2713" y="78821"/>
                  <a:pt x="42264" y="57649"/>
                  <a:pt x="49997" y="52494"/>
                </a:cubicBezTo>
                <a:cubicBezTo>
                  <a:pt x="66219" y="28160"/>
                  <a:pt x="55065" y="33444"/>
                  <a:pt x="49997" y="169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DE36E4-C16F-4605-8FDD-E32144BECC7D}"/>
              </a:ext>
            </a:extLst>
          </p:cNvPr>
          <p:cNvSpPr/>
          <p:nvPr/>
        </p:nvSpPr>
        <p:spPr>
          <a:xfrm>
            <a:off x="6927850" y="5118656"/>
            <a:ext cx="1111250" cy="358755"/>
          </a:xfrm>
          <a:custGeom>
            <a:avLst/>
            <a:gdLst>
              <a:gd name="connsiteX0" fmla="*/ 488950 w 1111250"/>
              <a:gd name="connsiteY0" fmla="*/ 189944 h 358755"/>
              <a:gd name="connsiteX1" fmla="*/ 488950 w 1111250"/>
              <a:gd name="connsiteY1" fmla="*/ 189944 h 358755"/>
              <a:gd name="connsiteX2" fmla="*/ 400050 w 1111250"/>
              <a:gd name="connsiteY2" fmla="*/ 234394 h 358755"/>
              <a:gd name="connsiteX3" fmla="*/ 317500 w 1111250"/>
              <a:gd name="connsiteY3" fmla="*/ 253444 h 358755"/>
              <a:gd name="connsiteX4" fmla="*/ 273050 w 1111250"/>
              <a:gd name="connsiteY4" fmla="*/ 266144 h 358755"/>
              <a:gd name="connsiteX5" fmla="*/ 222250 w 1111250"/>
              <a:gd name="connsiteY5" fmla="*/ 316944 h 358755"/>
              <a:gd name="connsiteX6" fmla="*/ 520700 w 1111250"/>
              <a:gd name="connsiteY6" fmla="*/ 316944 h 358755"/>
              <a:gd name="connsiteX7" fmla="*/ 615950 w 1111250"/>
              <a:gd name="connsiteY7" fmla="*/ 285194 h 358755"/>
              <a:gd name="connsiteX8" fmla="*/ 666750 w 1111250"/>
              <a:gd name="connsiteY8" fmla="*/ 272494 h 358755"/>
              <a:gd name="connsiteX9" fmla="*/ 774700 w 1111250"/>
              <a:gd name="connsiteY9" fmla="*/ 240744 h 358755"/>
              <a:gd name="connsiteX10" fmla="*/ 869950 w 1111250"/>
              <a:gd name="connsiteY10" fmla="*/ 208994 h 358755"/>
              <a:gd name="connsiteX11" fmla="*/ 920750 w 1111250"/>
              <a:gd name="connsiteY11" fmla="*/ 189944 h 358755"/>
              <a:gd name="connsiteX12" fmla="*/ 1111250 w 1111250"/>
              <a:gd name="connsiteY12" fmla="*/ 158194 h 358755"/>
              <a:gd name="connsiteX13" fmla="*/ 1079500 w 1111250"/>
              <a:gd name="connsiteY13" fmla="*/ 145494 h 358755"/>
              <a:gd name="connsiteX14" fmla="*/ 1035050 w 1111250"/>
              <a:gd name="connsiteY14" fmla="*/ 113744 h 358755"/>
              <a:gd name="connsiteX15" fmla="*/ 654050 w 1111250"/>
              <a:gd name="connsiteY15" fmla="*/ 81994 h 358755"/>
              <a:gd name="connsiteX16" fmla="*/ 508000 w 1111250"/>
              <a:gd name="connsiteY16" fmla="*/ 62944 h 358755"/>
              <a:gd name="connsiteX17" fmla="*/ 381000 w 1111250"/>
              <a:gd name="connsiteY17" fmla="*/ 31194 h 358755"/>
              <a:gd name="connsiteX18" fmla="*/ 304800 w 1111250"/>
              <a:gd name="connsiteY18" fmla="*/ 18494 h 358755"/>
              <a:gd name="connsiteX19" fmla="*/ 19050 w 1111250"/>
              <a:gd name="connsiteY19" fmla="*/ 62944 h 358755"/>
              <a:gd name="connsiteX20" fmla="*/ 0 w 1111250"/>
              <a:gd name="connsiteY20" fmla="*/ 126444 h 358755"/>
              <a:gd name="connsiteX21" fmla="*/ 12700 w 1111250"/>
              <a:gd name="connsiteY21" fmla="*/ 170894 h 358755"/>
              <a:gd name="connsiteX22" fmla="*/ 76200 w 1111250"/>
              <a:gd name="connsiteY22" fmla="*/ 221694 h 358755"/>
              <a:gd name="connsiteX23" fmla="*/ 139700 w 1111250"/>
              <a:gd name="connsiteY23" fmla="*/ 234394 h 358755"/>
              <a:gd name="connsiteX24" fmla="*/ 381000 w 1111250"/>
              <a:gd name="connsiteY24" fmla="*/ 221694 h 358755"/>
              <a:gd name="connsiteX25" fmla="*/ 412750 w 1111250"/>
              <a:gd name="connsiteY25" fmla="*/ 208994 h 358755"/>
              <a:gd name="connsiteX26" fmla="*/ 476250 w 1111250"/>
              <a:gd name="connsiteY26" fmla="*/ 189944 h 358755"/>
              <a:gd name="connsiteX27" fmla="*/ 603250 w 1111250"/>
              <a:gd name="connsiteY27" fmla="*/ 158194 h 358755"/>
              <a:gd name="connsiteX28" fmla="*/ 857250 w 1111250"/>
              <a:gd name="connsiteY28" fmla="*/ 170894 h 358755"/>
              <a:gd name="connsiteX29" fmla="*/ 984250 w 1111250"/>
              <a:gd name="connsiteY29" fmla="*/ 189944 h 358755"/>
              <a:gd name="connsiteX30" fmla="*/ 908050 w 1111250"/>
              <a:gd name="connsiteY30" fmla="*/ 202644 h 358755"/>
              <a:gd name="connsiteX31" fmla="*/ 603250 w 1111250"/>
              <a:gd name="connsiteY31" fmla="*/ 234394 h 358755"/>
              <a:gd name="connsiteX32" fmla="*/ 431800 w 1111250"/>
              <a:gd name="connsiteY32" fmla="*/ 253444 h 358755"/>
              <a:gd name="connsiteX33" fmla="*/ 273050 w 1111250"/>
              <a:gd name="connsiteY33" fmla="*/ 272494 h 358755"/>
              <a:gd name="connsiteX34" fmla="*/ 158750 w 1111250"/>
              <a:gd name="connsiteY34" fmla="*/ 221694 h 358755"/>
              <a:gd name="connsiteX35" fmla="*/ 146050 w 1111250"/>
              <a:gd name="connsiteY35" fmla="*/ 189944 h 358755"/>
              <a:gd name="connsiteX36" fmla="*/ 139700 w 1111250"/>
              <a:gd name="connsiteY36" fmla="*/ 81994 h 358755"/>
              <a:gd name="connsiteX37" fmla="*/ 254000 w 1111250"/>
              <a:gd name="connsiteY37" fmla="*/ 50244 h 358755"/>
              <a:gd name="connsiteX38" fmla="*/ 793750 w 1111250"/>
              <a:gd name="connsiteY38" fmla="*/ 31194 h 358755"/>
              <a:gd name="connsiteX39" fmla="*/ 939800 w 1111250"/>
              <a:gd name="connsiteY39" fmla="*/ 158194 h 358755"/>
              <a:gd name="connsiteX40" fmla="*/ 889000 w 1111250"/>
              <a:gd name="connsiteY40" fmla="*/ 170894 h 358755"/>
              <a:gd name="connsiteX41" fmla="*/ 698500 w 1111250"/>
              <a:gd name="connsiteY41" fmla="*/ 202644 h 358755"/>
              <a:gd name="connsiteX42" fmla="*/ 558800 w 1111250"/>
              <a:gd name="connsiteY42" fmla="*/ 234394 h 358755"/>
              <a:gd name="connsiteX43" fmla="*/ 336550 w 1111250"/>
              <a:gd name="connsiteY43" fmla="*/ 266144 h 358755"/>
              <a:gd name="connsiteX44" fmla="*/ 285750 w 1111250"/>
              <a:gd name="connsiteY44" fmla="*/ 285194 h 358755"/>
              <a:gd name="connsiteX45" fmla="*/ 190500 w 1111250"/>
              <a:gd name="connsiteY45" fmla="*/ 316944 h 358755"/>
              <a:gd name="connsiteX46" fmla="*/ 254000 w 1111250"/>
              <a:gd name="connsiteY46" fmla="*/ 335994 h 358755"/>
              <a:gd name="connsiteX47" fmla="*/ 266700 w 1111250"/>
              <a:gd name="connsiteY47" fmla="*/ 316944 h 358755"/>
              <a:gd name="connsiteX48" fmla="*/ 285750 w 1111250"/>
              <a:gd name="connsiteY48" fmla="*/ 304244 h 358755"/>
              <a:gd name="connsiteX49" fmla="*/ 317500 w 1111250"/>
              <a:gd name="connsiteY49" fmla="*/ 221694 h 358755"/>
              <a:gd name="connsiteX50" fmla="*/ 330200 w 1111250"/>
              <a:gd name="connsiteY50" fmla="*/ 189944 h 358755"/>
              <a:gd name="connsiteX51" fmla="*/ 412750 w 1111250"/>
              <a:gd name="connsiteY51" fmla="*/ 145494 h 358755"/>
              <a:gd name="connsiteX52" fmla="*/ 425450 w 1111250"/>
              <a:gd name="connsiteY52" fmla="*/ 170894 h 358755"/>
              <a:gd name="connsiteX53" fmla="*/ 488950 w 1111250"/>
              <a:gd name="connsiteY53" fmla="*/ 189944 h 35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11250" h="358755">
                <a:moveTo>
                  <a:pt x="488950" y="189944"/>
                </a:moveTo>
                <a:lnTo>
                  <a:pt x="488950" y="189944"/>
                </a:lnTo>
                <a:cubicBezTo>
                  <a:pt x="465565" y="202935"/>
                  <a:pt x="429161" y="226308"/>
                  <a:pt x="400050" y="234394"/>
                </a:cubicBezTo>
                <a:cubicBezTo>
                  <a:pt x="372840" y="241952"/>
                  <a:pt x="344897" y="246595"/>
                  <a:pt x="317500" y="253444"/>
                </a:cubicBezTo>
                <a:cubicBezTo>
                  <a:pt x="302551" y="257181"/>
                  <a:pt x="287867" y="261911"/>
                  <a:pt x="273050" y="266144"/>
                </a:cubicBezTo>
                <a:cubicBezTo>
                  <a:pt x="256117" y="283077"/>
                  <a:pt x="244485" y="308050"/>
                  <a:pt x="222250" y="316944"/>
                </a:cubicBezTo>
                <a:cubicBezTo>
                  <a:pt x="88230" y="370552"/>
                  <a:pt x="179110" y="330082"/>
                  <a:pt x="520700" y="316944"/>
                </a:cubicBezTo>
                <a:cubicBezTo>
                  <a:pt x="698854" y="281313"/>
                  <a:pt x="507054" y="327077"/>
                  <a:pt x="615950" y="285194"/>
                </a:cubicBezTo>
                <a:cubicBezTo>
                  <a:pt x="632241" y="278928"/>
                  <a:pt x="650191" y="278014"/>
                  <a:pt x="666750" y="272494"/>
                </a:cubicBezTo>
                <a:cubicBezTo>
                  <a:pt x="776962" y="235757"/>
                  <a:pt x="633901" y="268904"/>
                  <a:pt x="774700" y="240744"/>
                </a:cubicBezTo>
                <a:cubicBezTo>
                  <a:pt x="835394" y="204328"/>
                  <a:pt x="776099" y="235064"/>
                  <a:pt x="869950" y="208994"/>
                </a:cubicBezTo>
                <a:cubicBezTo>
                  <a:pt x="887375" y="204154"/>
                  <a:pt x="903325" y="194784"/>
                  <a:pt x="920750" y="189944"/>
                </a:cubicBezTo>
                <a:cubicBezTo>
                  <a:pt x="962023" y="178479"/>
                  <a:pt x="1090223" y="161348"/>
                  <a:pt x="1111250" y="158194"/>
                </a:cubicBezTo>
                <a:cubicBezTo>
                  <a:pt x="1100667" y="153961"/>
                  <a:pt x="1088775" y="152119"/>
                  <a:pt x="1079500" y="145494"/>
                </a:cubicBezTo>
                <a:cubicBezTo>
                  <a:pt x="1033517" y="112649"/>
                  <a:pt x="1114153" y="135717"/>
                  <a:pt x="1035050" y="113744"/>
                </a:cubicBezTo>
                <a:cubicBezTo>
                  <a:pt x="891364" y="73831"/>
                  <a:pt x="854178" y="90510"/>
                  <a:pt x="654050" y="81994"/>
                </a:cubicBezTo>
                <a:cubicBezTo>
                  <a:pt x="605367" y="75644"/>
                  <a:pt x="556542" y="70299"/>
                  <a:pt x="508000" y="62944"/>
                </a:cubicBezTo>
                <a:cubicBezTo>
                  <a:pt x="398406" y="46339"/>
                  <a:pt x="490181" y="56008"/>
                  <a:pt x="381000" y="31194"/>
                </a:cubicBezTo>
                <a:cubicBezTo>
                  <a:pt x="355890" y="25487"/>
                  <a:pt x="330200" y="22727"/>
                  <a:pt x="304800" y="18494"/>
                </a:cubicBezTo>
                <a:cubicBezTo>
                  <a:pt x="83342" y="28794"/>
                  <a:pt x="57711" y="-53038"/>
                  <a:pt x="19050" y="62944"/>
                </a:cubicBezTo>
                <a:cubicBezTo>
                  <a:pt x="12062" y="83909"/>
                  <a:pt x="6350" y="105277"/>
                  <a:pt x="0" y="126444"/>
                </a:cubicBezTo>
                <a:cubicBezTo>
                  <a:pt x="4233" y="141261"/>
                  <a:pt x="4936" y="157584"/>
                  <a:pt x="12700" y="170894"/>
                </a:cubicBezTo>
                <a:cubicBezTo>
                  <a:pt x="21800" y="186495"/>
                  <a:pt x="57490" y="215457"/>
                  <a:pt x="76200" y="221694"/>
                </a:cubicBezTo>
                <a:cubicBezTo>
                  <a:pt x="96678" y="228520"/>
                  <a:pt x="118533" y="230161"/>
                  <a:pt x="139700" y="234394"/>
                </a:cubicBezTo>
                <a:cubicBezTo>
                  <a:pt x="220133" y="230161"/>
                  <a:pt x="300802" y="229154"/>
                  <a:pt x="381000" y="221694"/>
                </a:cubicBezTo>
                <a:cubicBezTo>
                  <a:pt x="392350" y="220638"/>
                  <a:pt x="401936" y="212599"/>
                  <a:pt x="412750" y="208994"/>
                </a:cubicBezTo>
                <a:cubicBezTo>
                  <a:pt x="433715" y="202006"/>
                  <a:pt x="454811" y="195304"/>
                  <a:pt x="476250" y="189944"/>
                </a:cubicBezTo>
                <a:cubicBezTo>
                  <a:pt x="646589" y="147359"/>
                  <a:pt x="431882" y="209604"/>
                  <a:pt x="603250" y="158194"/>
                </a:cubicBezTo>
                <a:cubicBezTo>
                  <a:pt x="687917" y="162427"/>
                  <a:pt x="772770" y="163854"/>
                  <a:pt x="857250" y="170894"/>
                </a:cubicBezTo>
                <a:cubicBezTo>
                  <a:pt x="899909" y="174449"/>
                  <a:pt x="947950" y="167256"/>
                  <a:pt x="984250" y="189944"/>
                </a:cubicBezTo>
                <a:cubicBezTo>
                  <a:pt x="1006086" y="203592"/>
                  <a:pt x="933450" y="198411"/>
                  <a:pt x="908050" y="202644"/>
                </a:cubicBezTo>
                <a:cubicBezTo>
                  <a:pt x="796347" y="269666"/>
                  <a:pt x="902082" y="213049"/>
                  <a:pt x="603250" y="234394"/>
                </a:cubicBezTo>
                <a:cubicBezTo>
                  <a:pt x="545894" y="238491"/>
                  <a:pt x="488950" y="247094"/>
                  <a:pt x="431800" y="253444"/>
                </a:cubicBezTo>
                <a:cubicBezTo>
                  <a:pt x="325216" y="294438"/>
                  <a:pt x="378331" y="290041"/>
                  <a:pt x="273050" y="272494"/>
                </a:cubicBezTo>
                <a:cubicBezTo>
                  <a:pt x="178980" y="236313"/>
                  <a:pt x="215780" y="255912"/>
                  <a:pt x="158750" y="221694"/>
                </a:cubicBezTo>
                <a:cubicBezTo>
                  <a:pt x="154517" y="211111"/>
                  <a:pt x="152675" y="199219"/>
                  <a:pt x="146050" y="189944"/>
                </a:cubicBezTo>
                <a:cubicBezTo>
                  <a:pt x="118663" y="151602"/>
                  <a:pt x="49125" y="217857"/>
                  <a:pt x="139700" y="81994"/>
                </a:cubicBezTo>
                <a:cubicBezTo>
                  <a:pt x="140948" y="80122"/>
                  <a:pt x="244135" y="50774"/>
                  <a:pt x="254000" y="50244"/>
                </a:cubicBezTo>
                <a:cubicBezTo>
                  <a:pt x="433769" y="40579"/>
                  <a:pt x="613833" y="37544"/>
                  <a:pt x="793750" y="31194"/>
                </a:cubicBezTo>
                <a:cubicBezTo>
                  <a:pt x="925435" y="20659"/>
                  <a:pt x="1022200" y="-39565"/>
                  <a:pt x="939800" y="158194"/>
                </a:cubicBezTo>
                <a:cubicBezTo>
                  <a:pt x="933087" y="174306"/>
                  <a:pt x="906116" y="167471"/>
                  <a:pt x="889000" y="170894"/>
                </a:cubicBezTo>
                <a:cubicBezTo>
                  <a:pt x="822644" y="184165"/>
                  <a:pt x="764583" y="192477"/>
                  <a:pt x="698500" y="202644"/>
                </a:cubicBezTo>
                <a:cubicBezTo>
                  <a:pt x="662007" y="257383"/>
                  <a:pt x="694471" y="219319"/>
                  <a:pt x="558800" y="234394"/>
                </a:cubicBezTo>
                <a:cubicBezTo>
                  <a:pt x="521610" y="238526"/>
                  <a:pt x="394397" y="250075"/>
                  <a:pt x="336550" y="266144"/>
                </a:cubicBezTo>
                <a:cubicBezTo>
                  <a:pt x="319125" y="270984"/>
                  <a:pt x="302907" y="279475"/>
                  <a:pt x="285750" y="285194"/>
                </a:cubicBezTo>
                <a:cubicBezTo>
                  <a:pt x="153238" y="329365"/>
                  <a:pt x="338671" y="261380"/>
                  <a:pt x="190500" y="316944"/>
                </a:cubicBezTo>
                <a:cubicBezTo>
                  <a:pt x="147818" y="359626"/>
                  <a:pt x="118839" y="375747"/>
                  <a:pt x="254000" y="335994"/>
                </a:cubicBezTo>
                <a:cubicBezTo>
                  <a:pt x="261322" y="333841"/>
                  <a:pt x="261304" y="322340"/>
                  <a:pt x="266700" y="316944"/>
                </a:cubicBezTo>
                <a:cubicBezTo>
                  <a:pt x="272096" y="311548"/>
                  <a:pt x="279400" y="308477"/>
                  <a:pt x="285750" y="304244"/>
                </a:cubicBezTo>
                <a:cubicBezTo>
                  <a:pt x="296333" y="276727"/>
                  <a:pt x="306814" y="249171"/>
                  <a:pt x="317500" y="221694"/>
                </a:cubicBezTo>
                <a:cubicBezTo>
                  <a:pt x="321631" y="211070"/>
                  <a:pt x="320534" y="195985"/>
                  <a:pt x="330200" y="189944"/>
                </a:cubicBezTo>
                <a:cubicBezTo>
                  <a:pt x="390666" y="152153"/>
                  <a:pt x="362460" y="165610"/>
                  <a:pt x="412750" y="145494"/>
                </a:cubicBezTo>
                <a:cubicBezTo>
                  <a:pt x="416983" y="153961"/>
                  <a:pt x="418757" y="164201"/>
                  <a:pt x="425450" y="170894"/>
                </a:cubicBezTo>
                <a:cubicBezTo>
                  <a:pt x="455390" y="200834"/>
                  <a:pt x="478367" y="186769"/>
                  <a:pt x="488950" y="18994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FB4721-6A38-4038-9CCC-86CB92782ACA}"/>
              </a:ext>
            </a:extLst>
          </p:cNvPr>
          <p:cNvCxnSpPr>
            <a:cxnSpLocks/>
          </p:cNvCxnSpPr>
          <p:nvPr/>
        </p:nvCxnSpPr>
        <p:spPr>
          <a:xfrm>
            <a:off x="7579651" y="5455229"/>
            <a:ext cx="253206" cy="443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176B40-1E52-451F-883D-314B028FB5D0}"/>
              </a:ext>
            </a:extLst>
          </p:cNvPr>
          <p:cNvCxnSpPr>
            <a:cxnSpLocks/>
          </p:cNvCxnSpPr>
          <p:nvPr/>
        </p:nvCxnSpPr>
        <p:spPr>
          <a:xfrm>
            <a:off x="7958270" y="5345692"/>
            <a:ext cx="253206" cy="443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E359C-8990-48B5-85E9-FA027B115CD1}"/>
              </a:ext>
            </a:extLst>
          </p:cNvPr>
          <p:cNvCxnSpPr>
            <a:cxnSpLocks/>
          </p:cNvCxnSpPr>
          <p:nvPr/>
        </p:nvCxnSpPr>
        <p:spPr>
          <a:xfrm flipH="1" flipV="1">
            <a:off x="8065511" y="5258336"/>
            <a:ext cx="45159" cy="239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EF63A3-388A-4882-B6A4-5A9563FC34BD}"/>
              </a:ext>
            </a:extLst>
          </p:cNvPr>
          <p:cNvCxnSpPr>
            <a:cxnSpLocks/>
          </p:cNvCxnSpPr>
          <p:nvPr/>
        </p:nvCxnSpPr>
        <p:spPr>
          <a:xfrm flipH="1" flipV="1">
            <a:off x="7685901" y="5378214"/>
            <a:ext cx="45159" cy="239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F81D14-58FA-4D44-8964-64D6AE4D217C}"/>
              </a:ext>
            </a:extLst>
          </p:cNvPr>
          <p:cNvSpPr/>
          <p:nvPr/>
        </p:nvSpPr>
        <p:spPr>
          <a:xfrm>
            <a:off x="4449170" y="4039737"/>
            <a:ext cx="1119117" cy="1370063"/>
          </a:xfrm>
          <a:custGeom>
            <a:avLst/>
            <a:gdLst>
              <a:gd name="connsiteX0" fmla="*/ 1023582 w 1119117"/>
              <a:gd name="connsiteY0" fmla="*/ 341194 h 1370063"/>
              <a:gd name="connsiteX1" fmla="*/ 1023582 w 1119117"/>
              <a:gd name="connsiteY1" fmla="*/ 341194 h 1370063"/>
              <a:gd name="connsiteX2" fmla="*/ 1009934 w 1119117"/>
              <a:gd name="connsiteY2" fmla="*/ 641445 h 1370063"/>
              <a:gd name="connsiteX3" fmla="*/ 1050878 w 1119117"/>
              <a:gd name="connsiteY3" fmla="*/ 682388 h 1370063"/>
              <a:gd name="connsiteX4" fmla="*/ 1078173 w 1119117"/>
              <a:gd name="connsiteY4" fmla="*/ 1255594 h 1370063"/>
              <a:gd name="connsiteX5" fmla="*/ 982639 w 1119117"/>
              <a:gd name="connsiteY5" fmla="*/ 1364776 h 1370063"/>
              <a:gd name="connsiteX6" fmla="*/ 750627 w 1119117"/>
              <a:gd name="connsiteY6" fmla="*/ 1337481 h 1370063"/>
              <a:gd name="connsiteX7" fmla="*/ 641445 w 1119117"/>
              <a:gd name="connsiteY7" fmla="*/ 1296538 h 1370063"/>
              <a:gd name="connsiteX8" fmla="*/ 504967 w 1119117"/>
              <a:gd name="connsiteY8" fmla="*/ 1160060 h 1370063"/>
              <a:gd name="connsiteX9" fmla="*/ 477672 w 1119117"/>
              <a:gd name="connsiteY9" fmla="*/ 1091821 h 1370063"/>
              <a:gd name="connsiteX10" fmla="*/ 409433 w 1119117"/>
              <a:gd name="connsiteY10" fmla="*/ 1064526 h 1370063"/>
              <a:gd name="connsiteX11" fmla="*/ 300251 w 1119117"/>
              <a:gd name="connsiteY11" fmla="*/ 996287 h 1370063"/>
              <a:gd name="connsiteX12" fmla="*/ 204717 w 1119117"/>
              <a:gd name="connsiteY12" fmla="*/ 818866 h 1370063"/>
              <a:gd name="connsiteX13" fmla="*/ 163773 w 1119117"/>
              <a:gd name="connsiteY13" fmla="*/ 791570 h 1370063"/>
              <a:gd name="connsiteX14" fmla="*/ 136478 w 1119117"/>
              <a:gd name="connsiteY14" fmla="*/ 750627 h 1370063"/>
              <a:gd name="connsiteX15" fmla="*/ 95534 w 1119117"/>
              <a:gd name="connsiteY15" fmla="*/ 723332 h 1370063"/>
              <a:gd name="connsiteX16" fmla="*/ 68239 w 1119117"/>
              <a:gd name="connsiteY16" fmla="*/ 614150 h 1370063"/>
              <a:gd name="connsiteX17" fmla="*/ 27296 w 1119117"/>
              <a:gd name="connsiteY17" fmla="*/ 545911 h 1370063"/>
              <a:gd name="connsiteX18" fmla="*/ 0 w 1119117"/>
              <a:gd name="connsiteY18" fmla="*/ 477672 h 1370063"/>
              <a:gd name="connsiteX19" fmla="*/ 122830 w 1119117"/>
              <a:gd name="connsiteY19" fmla="*/ 40944 h 1370063"/>
              <a:gd name="connsiteX20" fmla="*/ 163773 w 1119117"/>
              <a:gd name="connsiteY20" fmla="*/ 0 h 1370063"/>
              <a:gd name="connsiteX21" fmla="*/ 600502 w 1119117"/>
              <a:gd name="connsiteY21" fmla="*/ 68239 h 1370063"/>
              <a:gd name="connsiteX22" fmla="*/ 736979 w 1119117"/>
              <a:gd name="connsiteY22" fmla="*/ 136478 h 1370063"/>
              <a:gd name="connsiteX23" fmla="*/ 805218 w 1119117"/>
              <a:gd name="connsiteY23" fmla="*/ 163773 h 1370063"/>
              <a:gd name="connsiteX24" fmla="*/ 914400 w 1119117"/>
              <a:gd name="connsiteY24" fmla="*/ 232012 h 1370063"/>
              <a:gd name="connsiteX25" fmla="*/ 941696 w 1119117"/>
              <a:gd name="connsiteY25" fmla="*/ 272956 h 1370063"/>
              <a:gd name="connsiteX26" fmla="*/ 1050878 w 1119117"/>
              <a:gd name="connsiteY26" fmla="*/ 341194 h 1370063"/>
              <a:gd name="connsiteX27" fmla="*/ 1119117 w 1119117"/>
              <a:gd name="connsiteY27" fmla="*/ 409433 h 1370063"/>
              <a:gd name="connsiteX28" fmla="*/ 1023582 w 1119117"/>
              <a:gd name="connsiteY28" fmla="*/ 341194 h 137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19117" h="1370063">
                <a:moveTo>
                  <a:pt x="1023582" y="341194"/>
                </a:moveTo>
                <a:lnTo>
                  <a:pt x="1023582" y="341194"/>
                </a:lnTo>
                <a:cubicBezTo>
                  <a:pt x="1000799" y="470298"/>
                  <a:pt x="946480" y="539919"/>
                  <a:pt x="1009934" y="641445"/>
                </a:cubicBezTo>
                <a:cubicBezTo>
                  <a:pt x="1020164" y="657812"/>
                  <a:pt x="1037230" y="668740"/>
                  <a:pt x="1050878" y="682388"/>
                </a:cubicBezTo>
                <a:cubicBezTo>
                  <a:pt x="1059976" y="873457"/>
                  <a:pt x="1097207" y="1065258"/>
                  <a:pt x="1078173" y="1255594"/>
                </a:cubicBezTo>
                <a:cubicBezTo>
                  <a:pt x="1073361" y="1303713"/>
                  <a:pt x="1029554" y="1353047"/>
                  <a:pt x="982639" y="1364776"/>
                </a:cubicBezTo>
                <a:cubicBezTo>
                  <a:pt x="907093" y="1383663"/>
                  <a:pt x="827964" y="1346579"/>
                  <a:pt x="750627" y="1337481"/>
                </a:cubicBezTo>
                <a:cubicBezTo>
                  <a:pt x="714233" y="1323833"/>
                  <a:pt x="672955" y="1319295"/>
                  <a:pt x="641445" y="1296538"/>
                </a:cubicBezTo>
                <a:cubicBezTo>
                  <a:pt x="589289" y="1258870"/>
                  <a:pt x="504967" y="1160060"/>
                  <a:pt x="504967" y="1160060"/>
                </a:cubicBezTo>
                <a:cubicBezTo>
                  <a:pt x="495869" y="1137314"/>
                  <a:pt x="494995" y="1109144"/>
                  <a:pt x="477672" y="1091821"/>
                </a:cubicBezTo>
                <a:cubicBezTo>
                  <a:pt x="460349" y="1074498"/>
                  <a:pt x="431345" y="1075482"/>
                  <a:pt x="409433" y="1064526"/>
                </a:cubicBezTo>
                <a:cubicBezTo>
                  <a:pt x="376518" y="1048069"/>
                  <a:pt x="332727" y="1017937"/>
                  <a:pt x="300251" y="996287"/>
                </a:cubicBezTo>
                <a:cubicBezTo>
                  <a:pt x="280620" y="947211"/>
                  <a:pt x="244588" y="845447"/>
                  <a:pt x="204717" y="818866"/>
                </a:cubicBezTo>
                <a:lnTo>
                  <a:pt x="163773" y="791570"/>
                </a:lnTo>
                <a:cubicBezTo>
                  <a:pt x="154675" y="777922"/>
                  <a:pt x="148076" y="762225"/>
                  <a:pt x="136478" y="750627"/>
                </a:cubicBezTo>
                <a:cubicBezTo>
                  <a:pt x="124879" y="739029"/>
                  <a:pt x="102870" y="738003"/>
                  <a:pt x="95534" y="723332"/>
                </a:cubicBezTo>
                <a:cubicBezTo>
                  <a:pt x="78757" y="689778"/>
                  <a:pt x="81706" y="649164"/>
                  <a:pt x="68239" y="614150"/>
                </a:cubicBezTo>
                <a:cubicBezTo>
                  <a:pt x="58717" y="589392"/>
                  <a:pt x="39159" y="569637"/>
                  <a:pt x="27296" y="545911"/>
                </a:cubicBezTo>
                <a:cubicBezTo>
                  <a:pt x="16340" y="523999"/>
                  <a:pt x="9099" y="500418"/>
                  <a:pt x="0" y="477672"/>
                </a:cubicBezTo>
                <a:cubicBezTo>
                  <a:pt x="93896" y="-226545"/>
                  <a:pt x="-79665" y="167504"/>
                  <a:pt x="122830" y="40944"/>
                </a:cubicBezTo>
                <a:cubicBezTo>
                  <a:pt x="139197" y="30714"/>
                  <a:pt x="150125" y="13648"/>
                  <a:pt x="163773" y="0"/>
                </a:cubicBezTo>
                <a:cubicBezTo>
                  <a:pt x="309349" y="22746"/>
                  <a:pt x="455728" y="40849"/>
                  <a:pt x="600502" y="68239"/>
                </a:cubicBezTo>
                <a:cubicBezTo>
                  <a:pt x="656896" y="78908"/>
                  <a:pt x="687226" y="111602"/>
                  <a:pt x="736979" y="136478"/>
                </a:cubicBezTo>
                <a:cubicBezTo>
                  <a:pt x="758891" y="147434"/>
                  <a:pt x="783306" y="152817"/>
                  <a:pt x="805218" y="163773"/>
                </a:cubicBezTo>
                <a:cubicBezTo>
                  <a:pt x="838133" y="180230"/>
                  <a:pt x="881924" y="210362"/>
                  <a:pt x="914400" y="232012"/>
                </a:cubicBezTo>
                <a:cubicBezTo>
                  <a:pt x="923499" y="245660"/>
                  <a:pt x="928888" y="262709"/>
                  <a:pt x="941696" y="272956"/>
                </a:cubicBezTo>
                <a:cubicBezTo>
                  <a:pt x="975209" y="299766"/>
                  <a:pt x="1050878" y="341194"/>
                  <a:pt x="1050878" y="341194"/>
                </a:cubicBezTo>
                <a:cubicBezTo>
                  <a:pt x="1083242" y="422105"/>
                  <a:pt x="1053675" y="409433"/>
                  <a:pt x="1119117" y="409433"/>
                </a:cubicBezTo>
                <a:lnTo>
                  <a:pt x="1023582" y="3411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B4D33D-61FE-4682-8ECA-BFF14297F74D}"/>
              </a:ext>
            </a:extLst>
          </p:cNvPr>
          <p:cNvSpPr/>
          <p:nvPr/>
        </p:nvSpPr>
        <p:spPr>
          <a:xfrm>
            <a:off x="6986588" y="5053013"/>
            <a:ext cx="943128" cy="381108"/>
          </a:xfrm>
          <a:custGeom>
            <a:avLst/>
            <a:gdLst>
              <a:gd name="connsiteX0" fmla="*/ 0 w 943128"/>
              <a:gd name="connsiteY0" fmla="*/ 128587 h 381108"/>
              <a:gd name="connsiteX1" fmla="*/ 0 w 943128"/>
              <a:gd name="connsiteY1" fmla="*/ 128587 h 381108"/>
              <a:gd name="connsiteX2" fmla="*/ 85725 w 943128"/>
              <a:gd name="connsiteY2" fmla="*/ 119062 h 381108"/>
              <a:gd name="connsiteX3" fmla="*/ 142875 w 943128"/>
              <a:gd name="connsiteY3" fmla="*/ 95250 h 381108"/>
              <a:gd name="connsiteX4" fmla="*/ 214312 w 943128"/>
              <a:gd name="connsiteY4" fmla="*/ 85725 h 381108"/>
              <a:gd name="connsiteX5" fmla="*/ 571500 w 943128"/>
              <a:gd name="connsiteY5" fmla="*/ 95250 h 381108"/>
              <a:gd name="connsiteX6" fmla="*/ 833437 w 943128"/>
              <a:gd name="connsiteY6" fmla="*/ 128587 h 381108"/>
              <a:gd name="connsiteX7" fmla="*/ 919162 w 943128"/>
              <a:gd name="connsiteY7" fmla="*/ 152400 h 381108"/>
              <a:gd name="connsiteX8" fmla="*/ 928687 w 943128"/>
              <a:gd name="connsiteY8" fmla="*/ 166687 h 381108"/>
              <a:gd name="connsiteX9" fmla="*/ 942975 w 943128"/>
              <a:gd name="connsiteY9" fmla="*/ 176212 h 381108"/>
              <a:gd name="connsiteX10" fmla="*/ 933450 w 943128"/>
              <a:gd name="connsiteY10" fmla="*/ 200025 h 381108"/>
              <a:gd name="connsiteX11" fmla="*/ 895350 w 943128"/>
              <a:gd name="connsiteY11" fmla="*/ 223837 h 381108"/>
              <a:gd name="connsiteX12" fmla="*/ 862012 w 943128"/>
              <a:gd name="connsiteY12" fmla="*/ 247650 h 381108"/>
              <a:gd name="connsiteX13" fmla="*/ 823912 w 943128"/>
              <a:gd name="connsiteY13" fmla="*/ 271462 h 381108"/>
              <a:gd name="connsiteX14" fmla="*/ 776287 w 943128"/>
              <a:gd name="connsiteY14" fmla="*/ 295275 h 381108"/>
              <a:gd name="connsiteX15" fmla="*/ 766762 w 943128"/>
              <a:gd name="connsiteY15" fmla="*/ 309562 h 381108"/>
              <a:gd name="connsiteX16" fmla="*/ 752475 w 943128"/>
              <a:gd name="connsiteY16" fmla="*/ 319087 h 381108"/>
              <a:gd name="connsiteX17" fmla="*/ 538162 w 943128"/>
              <a:gd name="connsiteY17" fmla="*/ 333375 h 381108"/>
              <a:gd name="connsiteX18" fmla="*/ 457200 w 943128"/>
              <a:gd name="connsiteY18" fmla="*/ 342900 h 381108"/>
              <a:gd name="connsiteX19" fmla="*/ 395287 w 943128"/>
              <a:gd name="connsiteY19" fmla="*/ 357187 h 381108"/>
              <a:gd name="connsiteX20" fmla="*/ 338137 w 943128"/>
              <a:gd name="connsiteY20" fmla="*/ 366712 h 381108"/>
              <a:gd name="connsiteX21" fmla="*/ 314325 w 943128"/>
              <a:gd name="connsiteY21" fmla="*/ 381000 h 381108"/>
              <a:gd name="connsiteX22" fmla="*/ 276225 w 943128"/>
              <a:gd name="connsiteY22" fmla="*/ 371475 h 381108"/>
              <a:gd name="connsiteX23" fmla="*/ 219075 w 943128"/>
              <a:gd name="connsiteY23" fmla="*/ 347662 h 381108"/>
              <a:gd name="connsiteX24" fmla="*/ 147637 w 943128"/>
              <a:gd name="connsiteY24" fmla="*/ 323850 h 381108"/>
              <a:gd name="connsiteX25" fmla="*/ 109537 w 943128"/>
              <a:gd name="connsiteY25" fmla="*/ 300037 h 381108"/>
              <a:gd name="connsiteX26" fmla="*/ 100012 w 943128"/>
              <a:gd name="connsiteY26" fmla="*/ 285750 h 381108"/>
              <a:gd name="connsiteX27" fmla="*/ 85725 w 943128"/>
              <a:gd name="connsiteY27" fmla="*/ 276225 h 381108"/>
              <a:gd name="connsiteX28" fmla="*/ 61912 w 943128"/>
              <a:gd name="connsiteY28" fmla="*/ 180975 h 381108"/>
              <a:gd name="connsiteX29" fmla="*/ 52387 w 943128"/>
              <a:gd name="connsiteY29" fmla="*/ 109537 h 381108"/>
              <a:gd name="connsiteX30" fmla="*/ 28575 w 943128"/>
              <a:gd name="connsiteY30" fmla="*/ 47625 h 381108"/>
              <a:gd name="connsiteX31" fmla="*/ 14287 w 943128"/>
              <a:gd name="connsiteY31" fmla="*/ 38100 h 381108"/>
              <a:gd name="connsiteX32" fmla="*/ 14287 w 943128"/>
              <a:gd name="connsiteY32" fmla="*/ 0 h 381108"/>
              <a:gd name="connsiteX33" fmla="*/ 23812 w 943128"/>
              <a:gd name="connsiteY33" fmla="*/ 23812 h 381108"/>
              <a:gd name="connsiteX34" fmla="*/ 47625 w 943128"/>
              <a:gd name="connsiteY34" fmla="*/ 57150 h 381108"/>
              <a:gd name="connsiteX35" fmla="*/ 61912 w 943128"/>
              <a:gd name="connsiteY35" fmla="*/ 80962 h 381108"/>
              <a:gd name="connsiteX36" fmla="*/ 71437 w 943128"/>
              <a:gd name="connsiteY36" fmla="*/ 104775 h 381108"/>
              <a:gd name="connsiteX37" fmla="*/ 133350 w 943128"/>
              <a:gd name="connsiteY37" fmla="*/ 152400 h 381108"/>
              <a:gd name="connsiteX38" fmla="*/ 123825 w 943128"/>
              <a:gd name="connsiteY38" fmla="*/ 133350 h 381108"/>
              <a:gd name="connsiteX39" fmla="*/ 0 w 943128"/>
              <a:gd name="connsiteY39" fmla="*/ 128587 h 38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43128" h="381108">
                <a:moveTo>
                  <a:pt x="0" y="128587"/>
                </a:moveTo>
                <a:lnTo>
                  <a:pt x="0" y="128587"/>
                </a:lnTo>
                <a:cubicBezTo>
                  <a:pt x="28575" y="125412"/>
                  <a:pt x="57726" y="125595"/>
                  <a:pt x="85725" y="119062"/>
                </a:cubicBezTo>
                <a:cubicBezTo>
                  <a:pt x="105823" y="114373"/>
                  <a:pt x="122419" y="97978"/>
                  <a:pt x="142875" y="95250"/>
                </a:cubicBezTo>
                <a:lnTo>
                  <a:pt x="214312" y="85725"/>
                </a:lnTo>
                <a:cubicBezTo>
                  <a:pt x="333375" y="88900"/>
                  <a:pt x="452597" y="88314"/>
                  <a:pt x="571500" y="95250"/>
                </a:cubicBezTo>
                <a:cubicBezTo>
                  <a:pt x="668112" y="100886"/>
                  <a:pt x="745466" y="109462"/>
                  <a:pt x="833437" y="128587"/>
                </a:cubicBezTo>
                <a:cubicBezTo>
                  <a:pt x="898533" y="142739"/>
                  <a:pt x="877762" y="135840"/>
                  <a:pt x="919162" y="152400"/>
                </a:cubicBezTo>
                <a:cubicBezTo>
                  <a:pt x="922337" y="157162"/>
                  <a:pt x="924640" y="162640"/>
                  <a:pt x="928687" y="166687"/>
                </a:cubicBezTo>
                <a:cubicBezTo>
                  <a:pt x="932735" y="170734"/>
                  <a:pt x="942165" y="170546"/>
                  <a:pt x="942975" y="176212"/>
                </a:cubicBezTo>
                <a:cubicBezTo>
                  <a:pt x="944184" y="184675"/>
                  <a:pt x="937981" y="192775"/>
                  <a:pt x="933450" y="200025"/>
                </a:cubicBezTo>
                <a:cubicBezTo>
                  <a:pt x="923284" y="216290"/>
                  <a:pt x="912510" y="216973"/>
                  <a:pt x="895350" y="223837"/>
                </a:cubicBezTo>
                <a:cubicBezTo>
                  <a:pt x="876069" y="252760"/>
                  <a:pt x="898629" y="224765"/>
                  <a:pt x="862012" y="247650"/>
                </a:cubicBezTo>
                <a:cubicBezTo>
                  <a:pt x="807791" y="281537"/>
                  <a:pt x="896995" y="242229"/>
                  <a:pt x="823912" y="271462"/>
                </a:cubicBezTo>
                <a:cubicBezTo>
                  <a:pt x="802354" y="303800"/>
                  <a:pt x="830852" y="267993"/>
                  <a:pt x="776287" y="295275"/>
                </a:cubicBezTo>
                <a:cubicBezTo>
                  <a:pt x="771168" y="297835"/>
                  <a:pt x="770809" y="305515"/>
                  <a:pt x="766762" y="309562"/>
                </a:cubicBezTo>
                <a:cubicBezTo>
                  <a:pt x="762715" y="313609"/>
                  <a:pt x="758168" y="318494"/>
                  <a:pt x="752475" y="319087"/>
                </a:cubicBezTo>
                <a:cubicBezTo>
                  <a:pt x="681264" y="326505"/>
                  <a:pt x="609527" y="327620"/>
                  <a:pt x="538162" y="333375"/>
                </a:cubicBezTo>
                <a:cubicBezTo>
                  <a:pt x="511076" y="335559"/>
                  <a:pt x="484004" y="338433"/>
                  <a:pt x="457200" y="342900"/>
                </a:cubicBezTo>
                <a:cubicBezTo>
                  <a:pt x="436308" y="346382"/>
                  <a:pt x="416056" y="353033"/>
                  <a:pt x="395287" y="357187"/>
                </a:cubicBezTo>
                <a:cubicBezTo>
                  <a:pt x="376349" y="360974"/>
                  <a:pt x="357187" y="363537"/>
                  <a:pt x="338137" y="366712"/>
                </a:cubicBezTo>
                <a:cubicBezTo>
                  <a:pt x="330200" y="371475"/>
                  <a:pt x="323554" y="380290"/>
                  <a:pt x="314325" y="381000"/>
                </a:cubicBezTo>
                <a:cubicBezTo>
                  <a:pt x="301273" y="382004"/>
                  <a:pt x="288581" y="375800"/>
                  <a:pt x="276225" y="371475"/>
                </a:cubicBezTo>
                <a:cubicBezTo>
                  <a:pt x="256746" y="364657"/>
                  <a:pt x="238236" y="355327"/>
                  <a:pt x="219075" y="347662"/>
                </a:cubicBezTo>
                <a:cubicBezTo>
                  <a:pt x="180860" y="332376"/>
                  <a:pt x="184894" y="334495"/>
                  <a:pt x="147637" y="323850"/>
                </a:cubicBezTo>
                <a:cubicBezTo>
                  <a:pt x="101259" y="277469"/>
                  <a:pt x="172664" y="345126"/>
                  <a:pt x="109537" y="300037"/>
                </a:cubicBezTo>
                <a:cubicBezTo>
                  <a:pt x="104879" y="296710"/>
                  <a:pt x="104059" y="289797"/>
                  <a:pt x="100012" y="285750"/>
                </a:cubicBezTo>
                <a:cubicBezTo>
                  <a:pt x="95965" y="281703"/>
                  <a:pt x="90487" y="279400"/>
                  <a:pt x="85725" y="276225"/>
                </a:cubicBezTo>
                <a:cubicBezTo>
                  <a:pt x="68787" y="233880"/>
                  <a:pt x="73315" y="249390"/>
                  <a:pt x="61912" y="180975"/>
                </a:cubicBezTo>
                <a:cubicBezTo>
                  <a:pt x="57962" y="157278"/>
                  <a:pt x="57098" y="133094"/>
                  <a:pt x="52387" y="109537"/>
                </a:cubicBezTo>
                <a:cubicBezTo>
                  <a:pt x="49868" y="96943"/>
                  <a:pt x="42662" y="61711"/>
                  <a:pt x="28575" y="47625"/>
                </a:cubicBezTo>
                <a:cubicBezTo>
                  <a:pt x="24527" y="43578"/>
                  <a:pt x="19050" y="41275"/>
                  <a:pt x="14287" y="38100"/>
                </a:cubicBezTo>
                <a:cubicBezTo>
                  <a:pt x="13021" y="36201"/>
                  <a:pt x="-16781" y="0"/>
                  <a:pt x="14287" y="0"/>
                </a:cubicBezTo>
                <a:cubicBezTo>
                  <a:pt x="22836" y="0"/>
                  <a:pt x="19504" y="16428"/>
                  <a:pt x="23812" y="23812"/>
                </a:cubicBezTo>
                <a:cubicBezTo>
                  <a:pt x="30693" y="35608"/>
                  <a:pt x="40050" y="45787"/>
                  <a:pt x="47625" y="57150"/>
                </a:cubicBezTo>
                <a:cubicBezTo>
                  <a:pt x="52760" y="64852"/>
                  <a:pt x="57772" y="72683"/>
                  <a:pt x="61912" y="80962"/>
                </a:cubicBezTo>
                <a:cubicBezTo>
                  <a:pt x="65735" y="88609"/>
                  <a:pt x="66225" y="97999"/>
                  <a:pt x="71437" y="104775"/>
                </a:cubicBezTo>
                <a:cubicBezTo>
                  <a:pt x="100867" y="143034"/>
                  <a:pt x="99865" y="139006"/>
                  <a:pt x="133350" y="152400"/>
                </a:cubicBezTo>
                <a:cubicBezTo>
                  <a:pt x="130175" y="146050"/>
                  <a:pt x="129641" y="137421"/>
                  <a:pt x="123825" y="133350"/>
                </a:cubicBezTo>
                <a:cubicBezTo>
                  <a:pt x="83506" y="105126"/>
                  <a:pt x="20637" y="129381"/>
                  <a:pt x="0" y="12858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BA7238-01D0-4FFA-B5DB-02C8859F34A5}"/>
              </a:ext>
            </a:extLst>
          </p:cNvPr>
          <p:cNvSpPr/>
          <p:nvPr/>
        </p:nvSpPr>
        <p:spPr>
          <a:xfrm>
            <a:off x="7966153" y="4886325"/>
            <a:ext cx="830218" cy="547887"/>
          </a:xfrm>
          <a:custGeom>
            <a:avLst/>
            <a:gdLst>
              <a:gd name="connsiteX0" fmla="*/ 49135 w 830218"/>
              <a:gd name="connsiteY0" fmla="*/ 190500 h 547887"/>
              <a:gd name="connsiteX1" fmla="*/ 49135 w 830218"/>
              <a:gd name="connsiteY1" fmla="*/ 190500 h 547887"/>
              <a:gd name="connsiteX2" fmla="*/ 82472 w 830218"/>
              <a:gd name="connsiteY2" fmla="*/ 223838 h 547887"/>
              <a:gd name="connsiteX3" fmla="*/ 91997 w 830218"/>
              <a:gd name="connsiteY3" fmla="*/ 261938 h 547887"/>
              <a:gd name="connsiteX4" fmla="*/ 106285 w 830218"/>
              <a:gd name="connsiteY4" fmla="*/ 285750 h 547887"/>
              <a:gd name="connsiteX5" fmla="*/ 115810 w 830218"/>
              <a:gd name="connsiteY5" fmla="*/ 309563 h 547887"/>
              <a:gd name="connsiteX6" fmla="*/ 139622 w 830218"/>
              <a:gd name="connsiteY6" fmla="*/ 319088 h 547887"/>
              <a:gd name="connsiteX7" fmla="*/ 177722 w 830218"/>
              <a:gd name="connsiteY7" fmla="*/ 381000 h 547887"/>
              <a:gd name="connsiteX8" fmla="*/ 201535 w 830218"/>
              <a:gd name="connsiteY8" fmla="*/ 390525 h 547887"/>
              <a:gd name="connsiteX9" fmla="*/ 211060 w 830218"/>
              <a:gd name="connsiteY9" fmla="*/ 404813 h 547887"/>
              <a:gd name="connsiteX10" fmla="*/ 225347 w 830218"/>
              <a:gd name="connsiteY10" fmla="*/ 414338 h 547887"/>
              <a:gd name="connsiteX11" fmla="*/ 249160 w 830218"/>
              <a:gd name="connsiteY11" fmla="*/ 428625 h 547887"/>
              <a:gd name="connsiteX12" fmla="*/ 272972 w 830218"/>
              <a:gd name="connsiteY12" fmla="*/ 452438 h 547887"/>
              <a:gd name="connsiteX13" fmla="*/ 282497 w 830218"/>
              <a:gd name="connsiteY13" fmla="*/ 476250 h 547887"/>
              <a:gd name="connsiteX14" fmla="*/ 296785 w 830218"/>
              <a:gd name="connsiteY14" fmla="*/ 485775 h 547887"/>
              <a:gd name="connsiteX15" fmla="*/ 306310 w 830218"/>
              <a:gd name="connsiteY15" fmla="*/ 500063 h 547887"/>
              <a:gd name="connsiteX16" fmla="*/ 320597 w 830218"/>
              <a:gd name="connsiteY16" fmla="*/ 509588 h 547887"/>
              <a:gd name="connsiteX17" fmla="*/ 344410 w 830218"/>
              <a:gd name="connsiteY17" fmla="*/ 523875 h 547887"/>
              <a:gd name="connsiteX18" fmla="*/ 439660 w 830218"/>
              <a:gd name="connsiteY18" fmla="*/ 533400 h 547887"/>
              <a:gd name="connsiteX19" fmla="*/ 496810 w 830218"/>
              <a:gd name="connsiteY19" fmla="*/ 547688 h 547887"/>
              <a:gd name="connsiteX20" fmla="*/ 711122 w 830218"/>
              <a:gd name="connsiteY20" fmla="*/ 538163 h 547887"/>
              <a:gd name="connsiteX21" fmla="*/ 820660 w 830218"/>
              <a:gd name="connsiteY21" fmla="*/ 514350 h 547887"/>
              <a:gd name="connsiteX22" fmla="*/ 830185 w 830218"/>
              <a:gd name="connsiteY22" fmla="*/ 500063 h 547887"/>
              <a:gd name="connsiteX23" fmla="*/ 811135 w 830218"/>
              <a:gd name="connsiteY23" fmla="*/ 419100 h 547887"/>
              <a:gd name="connsiteX24" fmla="*/ 749222 w 830218"/>
              <a:gd name="connsiteY24" fmla="*/ 371475 h 547887"/>
              <a:gd name="connsiteX25" fmla="*/ 739697 w 830218"/>
              <a:gd name="connsiteY25" fmla="*/ 357188 h 547887"/>
              <a:gd name="connsiteX26" fmla="*/ 692072 w 830218"/>
              <a:gd name="connsiteY26" fmla="*/ 333375 h 547887"/>
              <a:gd name="connsiteX27" fmla="*/ 677785 w 830218"/>
              <a:gd name="connsiteY27" fmla="*/ 323850 h 547887"/>
              <a:gd name="connsiteX28" fmla="*/ 653972 w 830218"/>
              <a:gd name="connsiteY28" fmla="*/ 285750 h 547887"/>
              <a:gd name="connsiteX29" fmla="*/ 644447 w 830218"/>
              <a:gd name="connsiteY29" fmla="*/ 261938 h 547887"/>
              <a:gd name="connsiteX30" fmla="*/ 620635 w 830218"/>
              <a:gd name="connsiteY30" fmla="*/ 238125 h 547887"/>
              <a:gd name="connsiteX31" fmla="*/ 573010 w 830218"/>
              <a:gd name="connsiteY31" fmla="*/ 190500 h 547887"/>
              <a:gd name="connsiteX32" fmla="*/ 534910 w 830218"/>
              <a:gd name="connsiteY32" fmla="*/ 142875 h 547887"/>
              <a:gd name="connsiteX33" fmla="*/ 525385 w 830218"/>
              <a:gd name="connsiteY33" fmla="*/ 119063 h 547887"/>
              <a:gd name="connsiteX34" fmla="*/ 511097 w 830218"/>
              <a:gd name="connsiteY34" fmla="*/ 109538 h 547887"/>
              <a:gd name="connsiteX35" fmla="*/ 463472 w 830218"/>
              <a:gd name="connsiteY35" fmla="*/ 61913 h 547887"/>
              <a:gd name="connsiteX36" fmla="*/ 453947 w 830218"/>
              <a:gd name="connsiteY36" fmla="*/ 47625 h 547887"/>
              <a:gd name="connsiteX37" fmla="*/ 430135 w 830218"/>
              <a:gd name="connsiteY37" fmla="*/ 38100 h 547887"/>
              <a:gd name="connsiteX38" fmla="*/ 406322 w 830218"/>
              <a:gd name="connsiteY38" fmla="*/ 23813 h 547887"/>
              <a:gd name="connsiteX39" fmla="*/ 392035 w 830218"/>
              <a:gd name="connsiteY39" fmla="*/ 14288 h 547887"/>
              <a:gd name="connsiteX40" fmla="*/ 358697 w 830218"/>
              <a:gd name="connsiteY40" fmla="*/ 0 h 547887"/>
              <a:gd name="connsiteX41" fmla="*/ 144385 w 830218"/>
              <a:gd name="connsiteY41" fmla="*/ 23813 h 547887"/>
              <a:gd name="connsiteX42" fmla="*/ 34847 w 830218"/>
              <a:gd name="connsiteY42" fmla="*/ 47625 h 547887"/>
              <a:gd name="connsiteX43" fmla="*/ 11035 w 830218"/>
              <a:gd name="connsiteY43" fmla="*/ 71438 h 547887"/>
              <a:gd name="connsiteX44" fmla="*/ 11035 w 830218"/>
              <a:gd name="connsiteY44" fmla="*/ 166688 h 547887"/>
              <a:gd name="connsiteX45" fmla="*/ 34847 w 830218"/>
              <a:gd name="connsiteY45" fmla="*/ 176213 h 547887"/>
              <a:gd name="connsiteX46" fmla="*/ 49135 w 830218"/>
              <a:gd name="connsiteY46" fmla="*/ 190500 h 5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0218" h="547887">
                <a:moveTo>
                  <a:pt x="49135" y="190500"/>
                </a:moveTo>
                <a:lnTo>
                  <a:pt x="49135" y="190500"/>
                </a:lnTo>
                <a:cubicBezTo>
                  <a:pt x="60247" y="201613"/>
                  <a:pt x="74387" y="210362"/>
                  <a:pt x="82472" y="223838"/>
                </a:cubicBezTo>
                <a:cubicBezTo>
                  <a:pt x="89207" y="235063"/>
                  <a:pt x="87298" y="249720"/>
                  <a:pt x="91997" y="261938"/>
                </a:cubicBezTo>
                <a:cubicBezTo>
                  <a:pt x="95320" y="270578"/>
                  <a:pt x="102145" y="277471"/>
                  <a:pt x="106285" y="285750"/>
                </a:cubicBezTo>
                <a:cubicBezTo>
                  <a:pt x="110108" y="293397"/>
                  <a:pt x="109765" y="303518"/>
                  <a:pt x="115810" y="309563"/>
                </a:cubicBezTo>
                <a:cubicBezTo>
                  <a:pt x="121855" y="315608"/>
                  <a:pt x="131685" y="315913"/>
                  <a:pt x="139622" y="319088"/>
                </a:cubicBezTo>
                <a:cubicBezTo>
                  <a:pt x="151694" y="351279"/>
                  <a:pt x="149415" y="361185"/>
                  <a:pt x="177722" y="381000"/>
                </a:cubicBezTo>
                <a:cubicBezTo>
                  <a:pt x="184726" y="385903"/>
                  <a:pt x="193597" y="387350"/>
                  <a:pt x="201535" y="390525"/>
                </a:cubicBezTo>
                <a:cubicBezTo>
                  <a:pt x="204710" y="395288"/>
                  <a:pt x="207013" y="400765"/>
                  <a:pt x="211060" y="404813"/>
                </a:cubicBezTo>
                <a:cubicBezTo>
                  <a:pt x="215107" y="408860"/>
                  <a:pt x="220493" y="411305"/>
                  <a:pt x="225347" y="414338"/>
                </a:cubicBezTo>
                <a:cubicBezTo>
                  <a:pt x="233197" y="419244"/>
                  <a:pt x="241932" y="422842"/>
                  <a:pt x="249160" y="428625"/>
                </a:cubicBezTo>
                <a:cubicBezTo>
                  <a:pt x="257926" y="435637"/>
                  <a:pt x="265035" y="444500"/>
                  <a:pt x="272972" y="452438"/>
                </a:cubicBezTo>
                <a:cubicBezTo>
                  <a:pt x="276147" y="460375"/>
                  <a:pt x="277528" y="469294"/>
                  <a:pt x="282497" y="476250"/>
                </a:cubicBezTo>
                <a:cubicBezTo>
                  <a:pt x="285824" y="480908"/>
                  <a:pt x="292738" y="481728"/>
                  <a:pt x="296785" y="485775"/>
                </a:cubicBezTo>
                <a:cubicBezTo>
                  <a:pt x="300832" y="489822"/>
                  <a:pt x="302263" y="496015"/>
                  <a:pt x="306310" y="500063"/>
                </a:cubicBezTo>
                <a:cubicBezTo>
                  <a:pt x="310357" y="504110"/>
                  <a:pt x="315743" y="506555"/>
                  <a:pt x="320597" y="509588"/>
                </a:cubicBezTo>
                <a:cubicBezTo>
                  <a:pt x="328447" y="514494"/>
                  <a:pt x="335333" y="522060"/>
                  <a:pt x="344410" y="523875"/>
                </a:cubicBezTo>
                <a:cubicBezTo>
                  <a:pt x="375699" y="530133"/>
                  <a:pt x="407910" y="530225"/>
                  <a:pt x="439660" y="533400"/>
                </a:cubicBezTo>
                <a:cubicBezTo>
                  <a:pt x="458710" y="538163"/>
                  <a:pt x="477177" y="547344"/>
                  <a:pt x="496810" y="547688"/>
                </a:cubicBezTo>
                <a:cubicBezTo>
                  <a:pt x="568307" y="548942"/>
                  <a:pt x="639861" y="544102"/>
                  <a:pt x="711122" y="538163"/>
                </a:cubicBezTo>
                <a:cubicBezTo>
                  <a:pt x="736402" y="536056"/>
                  <a:pt x="790803" y="521814"/>
                  <a:pt x="820660" y="514350"/>
                </a:cubicBezTo>
                <a:cubicBezTo>
                  <a:pt x="823835" y="509588"/>
                  <a:pt x="830755" y="505758"/>
                  <a:pt x="830185" y="500063"/>
                </a:cubicBezTo>
                <a:cubicBezTo>
                  <a:pt x="827426" y="472476"/>
                  <a:pt x="823132" y="444094"/>
                  <a:pt x="811135" y="419100"/>
                </a:cubicBezTo>
                <a:cubicBezTo>
                  <a:pt x="795400" y="386319"/>
                  <a:pt x="776188" y="382261"/>
                  <a:pt x="749222" y="371475"/>
                </a:cubicBezTo>
                <a:cubicBezTo>
                  <a:pt x="746047" y="366713"/>
                  <a:pt x="744459" y="360363"/>
                  <a:pt x="739697" y="357188"/>
                </a:cubicBezTo>
                <a:cubicBezTo>
                  <a:pt x="724929" y="347343"/>
                  <a:pt x="707699" y="341790"/>
                  <a:pt x="692072" y="333375"/>
                </a:cubicBezTo>
                <a:cubicBezTo>
                  <a:pt x="687032" y="330661"/>
                  <a:pt x="682547" y="327025"/>
                  <a:pt x="677785" y="323850"/>
                </a:cubicBezTo>
                <a:cubicBezTo>
                  <a:pt x="670228" y="312515"/>
                  <a:pt x="659717" y="297240"/>
                  <a:pt x="653972" y="285750"/>
                </a:cubicBezTo>
                <a:cubicBezTo>
                  <a:pt x="650149" y="278104"/>
                  <a:pt x="649349" y="268941"/>
                  <a:pt x="644447" y="261938"/>
                </a:cubicBezTo>
                <a:cubicBezTo>
                  <a:pt x="638010" y="252742"/>
                  <a:pt x="627821" y="246749"/>
                  <a:pt x="620635" y="238125"/>
                </a:cubicBezTo>
                <a:cubicBezTo>
                  <a:pt x="581712" y="191418"/>
                  <a:pt x="615127" y="215771"/>
                  <a:pt x="573010" y="190500"/>
                </a:cubicBezTo>
                <a:cubicBezTo>
                  <a:pt x="534718" y="101156"/>
                  <a:pt x="584676" y="199751"/>
                  <a:pt x="534910" y="142875"/>
                </a:cubicBezTo>
                <a:cubicBezTo>
                  <a:pt x="529281" y="136441"/>
                  <a:pt x="530354" y="126019"/>
                  <a:pt x="525385" y="119063"/>
                </a:cubicBezTo>
                <a:cubicBezTo>
                  <a:pt x="522058" y="114405"/>
                  <a:pt x="515303" y="113420"/>
                  <a:pt x="511097" y="109538"/>
                </a:cubicBezTo>
                <a:cubicBezTo>
                  <a:pt x="494600" y="94310"/>
                  <a:pt x="475925" y="80593"/>
                  <a:pt x="463472" y="61913"/>
                </a:cubicBezTo>
                <a:cubicBezTo>
                  <a:pt x="460297" y="57150"/>
                  <a:pt x="458605" y="50952"/>
                  <a:pt x="453947" y="47625"/>
                </a:cubicBezTo>
                <a:cubicBezTo>
                  <a:pt x="446991" y="42656"/>
                  <a:pt x="437781" y="41923"/>
                  <a:pt x="430135" y="38100"/>
                </a:cubicBezTo>
                <a:cubicBezTo>
                  <a:pt x="421856" y="33960"/>
                  <a:pt x="414172" y="28719"/>
                  <a:pt x="406322" y="23813"/>
                </a:cubicBezTo>
                <a:cubicBezTo>
                  <a:pt x="401468" y="20780"/>
                  <a:pt x="397154" y="16848"/>
                  <a:pt x="392035" y="14288"/>
                </a:cubicBezTo>
                <a:cubicBezTo>
                  <a:pt x="381221" y="8881"/>
                  <a:pt x="369810" y="4763"/>
                  <a:pt x="358697" y="0"/>
                </a:cubicBezTo>
                <a:cubicBezTo>
                  <a:pt x="256141" y="8918"/>
                  <a:pt x="244988" y="8093"/>
                  <a:pt x="144385" y="23813"/>
                </a:cubicBezTo>
                <a:cubicBezTo>
                  <a:pt x="116149" y="28225"/>
                  <a:pt x="59998" y="41821"/>
                  <a:pt x="34847" y="47625"/>
                </a:cubicBezTo>
                <a:cubicBezTo>
                  <a:pt x="26910" y="55563"/>
                  <a:pt x="17472" y="62242"/>
                  <a:pt x="11035" y="71438"/>
                </a:cubicBezTo>
                <a:cubicBezTo>
                  <a:pt x="-7551" y="97990"/>
                  <a:pt x="770" y="141758"/>
                  <a:pt x="11035" y="166688"/>
                </a:cubicBezTo>
                <a:cubicBezTo>
                  <a:pt x="14290" y="174593"/>
                  <a:pt x="26910" y="173038"/>
                  <a:pt x="34847" y="176213"/>
                </a:cubicBezTo>
                <a:cubicBezTo>
                  <a:pt x="47014" y="194463"/>
                  <a:pt x="46754" y="188119"/>
                  <a:pt x="49135" y="1905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1</cp:revision>
  <dcterms:created xsi:type="dcterms:W3CDTF">2020-09-24T10:07:57Z</dcterms:created>
  <dcterms:modified xsi:type="dcterms:W3CDTF">2020-09-24T10:13:22Z</dcterms:modified>
</cp:coreProperties>
</file>