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368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96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4025C-A85A-453A-BC8C-B16D7B61AD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13F542-4F19-4A5D-9193-19FFC1EF75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602047-B15F-4A77-BB9A-5472BC253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94D95-1F96-43A8-8920-82E8AAB0958A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81B65C-FC6B-4C48-83DC-3D43C2AA5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433661-1987-4233-995E-5285BB160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DA368-BCF3-489F-9F89-A0E360E32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447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E116F-B757-43A2-8F4C-CB61F9458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74489D-32B2-41AF-813A-64DFFF330B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36ADFA-DA06-47D2-AF79-5C6129981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94D95-1F96-43A8-8920-82E8AAB0958A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3C7F5A-786E-4879-B4D0-3FEAFDB8A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6BB30F-A4F0-45B8-8DEE-2756DFD39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DA368-BCF3-489F-9F89-A0E360E32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199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394E25-6C67-42A5-9D1B-6FAD30F83D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294316-8EE3-453A-9B53-FEE0462EB4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183C0A-519A-4AE7-9161-2DC56FBFA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94D95-1F96-43A8-8920-82E8AAB0958A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D6420C-575F-499F-8992-E9454879C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65BE1-FB46-416A-B91D-5F4E09138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DA368-BCF3-489F-9F89-A0E360E32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128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D7CE3-531E-41F8-92ED-327C3ADF5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4868E-15E6-48D5-923D-6CC6AEA4E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5FB147-3ECA-4839-B080-774492F87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94D95-1F96-43A8-8920-82E8AAB0958A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8AF428-F1D1-4CA8-AC95-EEAF04D21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CC78F-2D40-426C-987C-6966F3C65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DA368-BCF3-489F-9F89-A0E360E32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367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400CD-FBEC-4A4E-AA36-874563822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25C9DC-FB55-44E0-AC17-E10CB5FECC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0A7377-AB5F-4870-8237-AF496AAAF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94D95-1F96-43A8-8920-82E8AAB0958A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DD41D4-1F79-4C28-B4BA-054373E2C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E0CEA2-3E37-436F-BA2D-1196C3DA7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DA368-BCF3-489F-9F89-A0E360E32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819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DF066-6AE6-4A31-AD16-1EB4BD5AC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87B54D-EB10-4507-B8FD-9064090F0E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765ABF-A20D-4F3A-A7F4-8FDC4BA6A4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B9AD98-29B3-4071-A6A8-A7E684E64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94D95-1F96-43A8-8920-82E8AAB0958A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D248C0-281D-473A-9A1B-ACE5B8BB7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9B46A6-3512-4999-B4F1-5F4B5F1FE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DA368-BCF3-489F-9F89-A0E360E32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98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10CE2-0807-4006-B5E1-565CE9DB3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A7EED4-EFCA-414A-BE61-4F06A58199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8DEFDE-FE73-4295-9B4E-15BB6D8C2B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5C8023-943F-432F-88AA-F9421F1C0E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A9B992-C9C3-4F85-B9E1-29ECFD5F49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2669A5-70A7-4FB2-9A63-C3651D4F2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94D95-1F96-43A8-8920-82E8AAB0958A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114E95-E925-4652-B053-93B7EA501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3DAB00-3C84-4531-ABB5-558608608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DA368-BCF3-489F-9F89-A0E360E32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84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96949-804E-419B-A057-C5A802651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FD07A-1A47-41F0-A68C-17ABFD1B2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94D95-1F96-43A8-8920-82E8AAB0958A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D832DA-3667-4C32-8161-3BD163C6F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FA9094-0F7E-457F-A520-BCB98EDDA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DA368-BCF3-489F-9F89-A0E360E32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662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7A6022-100F-4C35-A75E-F87CC7495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94D95-1F96-43A8-8920-82E8AAB0958A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2ADBF4-B869-4A77-AE36-08B6CEB09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83A1C6-DD73-4FE6-8022-365DDC1F6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DA368-BCF3-489F-9F89-A0E360E32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272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0A36-9D57-420E-87BB-0A3ED5C29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DB3A1-06D6-47BE-98F1-9CFB8AADE8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B4AAE4-F93C-42D8-AC74-DAF9EAAFAC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7D3FE1-4BFB-456D-AE49-68857B069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94D95-1F96-43A8-8920-82E8AAB0958A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B509BB-B2DF-4079-8363-DE6DA84B4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F2197-C8F9-4C1D-B0A3-CC07FAF1A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DA368-BCF3-489F-9F89-A0E360E32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893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65B72-B4E5-442B-ADDE-CF9F74410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7C64CB-6170-421B-859D-2403AC2B95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5F3A60-BBA9-4726-8988-E3513C7FB3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0658F9-1528-42F0-BF1A-1F2AE8765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94D95-1F96-43A8-8920-82E8AAB0958A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D83205-59A3-4D7A-A45D-BE2041524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7F0337-9139-4F32-BCDF-268A8AE55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DA368-BCF3-489F-9F89-A0E360E32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05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FE0A22-BD73-4DD7-9EB9-8B09E9366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820230-3576-40DC-ABD1-4AD7DBAEFF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B6FFAD-A69A-425C-AA84-0BE2E8C593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C94D95-1F96-43A8-8920-82E8AAB0958A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F77DB9-6C47-48B5-AC5F-56A8429FD7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61E773-FD78-4A5E-A8DB-CF194D227F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8DA368-BCF3-489F-9F89-A0E360E32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537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C28AD1A-CC47-4645-8686-B52E54A48D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4830" y="1354538"/>
            <a:ext cx="2464611" cy="3696920"/>
          </a:xfrm>
          <a:prstGeom prst="rect">
            <a:avLst/>
          </a:prstGeom>
        </p:spPr>
      </p:pic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0C21632-72FA-4BB4-A512-63495106AF0F}"/>
              </a:ext>
            </a:extLst>
          </p:cNvPr>
          <p:cNvSpPr/>
          <p:nvPr/>
        </p:nvSpPr>
        <p:spPr>
          <a:xfrm>
            <a:off x="5132610" y="1088151"/>
            <a:ext cx="1968091" cy="2183642"/>
          </a:xfrm>
          <a:custGeom>
            <a:avLst/>
            <a:gdLst>
              <a:gd name="connsiteX0" fmla="*/ 98347 w 1968091"/>
              <a:gd name="connsiteY0" fmla="*/ 1023582 h 2183642"/>
              <a:gd name="connsiteX1" fmla="*/ 275768 w 1968091"/>
              <a:gd name="connsiteY1" fmla="*/ 1433015 h 2183642"/>
              <a:gd name="connsiteX2" fmla="*/ 330359 w 1968091"/>
              <a:gd name="connsiteY2" fmla="*/ 1801504 h 2183642"/>
              <a:gd name="connsiteX3" fmla="*/ 371303 w 1968091"/>
              <a:gd name="connsiteY3" fmla="*/ 1842448 h 2183642"/>
              <a:gd name="connsiteX4" fmla="*/ 439541 w 1968091"/>
              <a:gd name="connsiteY4" fmla="*/ 1869743 h 2183642"/>
              <a:gd name="connsiteX5" fmla="*/ 507780 w 1968091"/>
              <a:gd name="connsiteY5" fmla="*/ 1978925 h 2183642"/>
              <a:gd name="connsiteX6" fmla="*/ 576019 w 1968091"/>
              <a:gd name="connsiteY6" fmla="*/ 2074460 h 2183642"/>
              <a:gd name="connsiteX7" fmla="*/ 603314 w 1968091"/>
              <a:gd name="connsiteY7" fmla="*/ 2115403 h 2183642"/>
              <a:gd name="connsiteX8" fmla="*/ 671553 w 1968091"/>
              <a:gd name="connsiteY8" fmla="*/ 2142698 h 2183642"/>
              <a:gd name="connsiteX9" fmla="*/ 739792 w 1968091"/>
              <a:gd name="connsiteY9" fmla="*/ 2183642 h 2183642"/>
              <a:gd name="connsiteX10" fmla="*/ 1121929 w 1968091"/>
              <a:gd name="connsiteY10" fmla="*/ 2156346 h 2183642"/>
              <a:gd name="connsiteX11" fmla="*/ 1149225 w 1968091"/>
              <a:gd name="connsiteY11" fmla="*/ 2115403 h 2183642"/>
              <a:gd name="connsiteX12" fmla="*/ 1217464 w 1968091"/>
              <a:gd name="connsiteY12" fmla="*/ 2088107 h 2183642"/>
              <a:gd name="connsiteX13" fmla="*/ 1285703 w 1968091"/>
              <a:gd name="connsiteY13" fmla="*/ 2047164 h 2183642"/>
              <a:gd name="connsiteX14" fmla="*/ 1490419 w 1968091"/>
              <a:gd name="connsiteY14" fmla="*/ 2019869 h 2183642"/>
              <a:gd name="connsiteX15" fmla="*/ 1667840 w 1968091"/>
              <a:gd name="connsiteY15" fmla="*/ 1951630 h 2183642"/>
              <a:gd name="connsiteX16" fmla="*/ 1804317 w 1968091"/>
              <a:gd name="connsiteY16" fmla="*/ 1883391 h 2183642"/>
              <a:gd name="connsiteX17" fmla="*/ 1831613 w 1968091"/>
              <a:gd name="connsiteY17" fmla="*/ 1842448 h 2183642"/>
              <a:gd name="connsiteX18" fmla="*/ 1899852 w 1968091"/>
              <a:gd name="connsiteY18" fmla="*/ 1132764 h 2183642"/>
              <a:gd name="connsiteX19" fmla="*/ 1940795 w 1968091"/>
              <a:gd name="connsiteY19" fmla="*/ 723331 h 2183642"/>
              <a:gd name="connsiteX20" fmla="*/ 1968091 w 1968091"/>
              <a:gd name="connsiteY20" fmla="*/ 272955 h 2183642"/>
              <a:gd name="connsiteX21" fmla="*/ 1940795 w 1968091"/>
              <a:gd name="connsiteY21" fmla="*/ 136477 h 2183642"/>
              <a:gd name="connsiteX22" fmla="*/ 1777022 w 1968091"/>
              <a:gd name="connsiteY22" fmla="*/ 40943 h 2183642"/>
              <a:gd name="connsiteX23" fmla="*/ 1572306 w 1968091"/>
              <a:gd name="connsiteY23" fmla="*/ 0 h 2183642"/>
              <a:gd name="connsiteX24" fmla="*/ 1258407 w 1968091"/>
              <a:gd name="connsiteY24" fmla="*/ 27295 h 2183642"/>
              <a:gd name="connsiteX25" fmla="*/ 1121929 w 1968091"/>
              <a:gd name="connsiteY25" fmla="*/ 68239 h 2183642"/>
              <a:gd name="connsiteX26" fmla="*/ 507780 w 1968091"/>
              <a:gd name="connsiteY26" fmla="*/ 95534 h 2183642"/>
              <a:gd name="connsiteX27" fmla="*/ 344007 w 1968091"/>
              <a:gd name="connsiteY27" fmla="*/ 136477 h 2183642"/>
              <a:gd name="connsiteX28" fmla="*/ 166586 w 1968091"/>
              <a:gd name="connsiteY28" fmla="*/ 204716 h 2183642"/>
              <a:gd name="connsiteX29" fmla="*/ 98347 w 1968091"/>
              <a:gd name="connsiteY29" fmla="*/ 682388 h 2183642"/>
              <a:gd name="connsiteX30" fmla="*/ 30108 w 1968091"/>
              <a:gd name="connsiteY30" fmla="*/ 887104 h 2183642"/>
              <a:gd name="connsiteX31" fmla="*/ 30108 w 1968091"/>
              <a:gd name="connsiteY31" fmla="*/ 1050877 h 2183642"/>
              <a:gd name="connsiteX32" fmla="*/ 98347 w 1968091"/>
              <a:gd name="connsiteY32" fmla="*/ 1091821 h 2183642"/>
              <a:gd name="connsiteX33" fmla="*/ 166586 w 1968091"/>
              <a:gd name="connsiteY33" fmla="*/ 1187355 h 2183642"/>
              <a:gd name="connsiteX34" fmla="*/ 98347 w 1968091"/>
              <a:gd name="connsiteY34" fmla="*/ 1023582 h 2183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968091" h="2183642">
                <a:moveTo>
                  <a:pt x="98347" y="1023582"/>
                </a:moveTo>
                <a:lnTo>
                  <a:pt x="275768" y="1433015"/>
                </a:lnTo>
                <a:cubicBezTo>
                  <a:pt x="279224" y="1467576"/>
                  <a:pt x="287773" y="1716331"/>
                  <a:pt x="330359" y="1801504"/>
                </a:cubicBezTo>
                <a:cubicBezTo>
                  <a:pt x="338991" y="1818768"/>
                  <a:pt x="354936" y="1832218"/>
                  <a:pt x="371303" y="1842448"/>
                </a:cubicBezTo>
                <a:cubicBezTo>
                  <a:pt x="392077" y="1855432"/>
                  <a:pt x="416795" y="1860645"/>
                  <a:pt x="439541" y="1869743"/>
                </a:cubicBezTo>
                <a:cubicBezTo>
                  <a:pt x="523312" y="2079166"/>
                  <a:pt x="410669" y="1823548"/>
                  <a:pt x="507780" y="1978925"/>
                </a:cubicBezTo>
                <a:cubicBezTo>
                  <a:pt x="573363" y="2083857"/>
                  <a:pt x="493136" y="2019204"/>
                  <a:pt x="576019" y="2074460"/>
                </a:cubicBezTo>
                <a:cubicBezTo>
                  <a:pt x="585117" y="2088108"/>
                  <a:pt x="589967" y="2105869"/>
                  <a:pt x="603314" y="2115403"/>
                </a:cubicBezTo>
                <a:cubicBezTo>
                  <a:pt x="623249" y="2129642"/>
                  <a:pt x="649641" y="2131742"/>
                  <a:pt x="671553" y="2142698"/>
                </a:cubicBezTo>
                <a:cubicBezTo>
                  <a:pt x="695279" y="2154561"/>
                  <a:pt x="717046" y="2169994"/>
                  <a:pt x="739792" y="2183642"/>
                </a:cubicBezTo>
                <a:cubicBezTo>
                  <a:pt x="867171" y="2174543"/>
                  <a:pt x="995963" y="2177340"/>
                  <a:pt x="1121929" y="2156346"/>
                </a:cubicBezTo>
                <a:cubicBezTo>
                  <a:pt x="1138108" y="2153649"/>
                  <a:pt x="1135878" y="2124937"/>
                  <a:pt x="1149225" y="2115403"/>
                </a:cubicBezTo>
                <a:cubicBezTo>
                  <a:pt x="1169160" y="2101164"/>
                  <a:pt x="1195552" y="2099063"/>
                  <a:pt x="1217464" y="2088107"/>
                </a:cubicBezTo>
                <a:cubicBezTo>
                  <a:pt x="1241190" y="2076244"/>
                  <a:pt x="1259969" y="2053598"/>
                  <a:pt x="1285703" y="2047164"/>
                </a:cubicBezTo>
                <a:cubicBezTo>
                  <a:pt x="1352490" y="2030467"/>
                  <a:pt x="1422180" y="2028967"/>
                  <a:pt x="1490419" y="2019869"/>
                </a:cubicBezTo>
                <a:cubicBezTo>
                  <a:pt x="1549559" y="1997123"/>
                  <a:pt x="1632693" y="2004352"/>
                  <a:pt x="1667840" y="1951630"/>
                </a:cubicBezTo>
                <a:cubicBezTo>
                  <a:pt x="1715944" y="1879472"/>
                  <a:pt x="1679222" y="1914664"/>
                  <a:pt x="1804317" y="1883391"/>
                </a:cubicBezTo>
                <a:cubicBezTo>
                  <a:pt x="1813416" y="1869743"/>
                  <a:pt x="1826426" y="1858009"/>
                  <a:pt x="1831613" y="1842448"/>
                </a:cubicBezTo>
                <a:cubicBezTo>
                  <a:pt x="1914077" y="1595057"/>
                  <a:pt x="1878385" y="1433302"/>
                  <a:pt x="1899852" y="1132764"/>
                </a:cubicBezTo>
                <a:cubicBezTo>
                  <a:pt x="1909624" y="995954"/>
                  <a:pt x="1929944" y="860059"/>
                  <a:pt x="1940795" y="723331"/>
                </a:cubicBezTo>
                <a:cubicBezTo>
                  <a:pt x="1952694" y="573402"/>
                  <a:pt x="1958992" y="423080"/>
                  <a:pt x="1968091" y="272955"/>
                </a:cubicBezTo>
                <a:cubicBezTo>
                  <a:pt x="1958992" y="227462"/>
                  <a:pt x="1960414" y="178518"/>
                  <a:pt x="1940795" y="136477"/>
                </a:cubicBezTo>
                <a:cubicBezTo>
                  <a:pt x="1907569" y="65280"/>
                  <a:pt x="1843326" y="56012"/>
                  <a:pt x="1777022" y="40943"/>
                </a:cubicBezTo>
                <a:cubicBezTo>
                  <a:pt x="1709162" y="25520"/>
                  <a:pt x="1640545" y="13648"/>
                  <a:pt x="1572306" y="0"/>
                </a:cubicBezTo>
                <a:cubicBezTo>
                  <a:pt x="1467673" y="9098"/>
                  <a:pt x="1362250" y="11561"/>
                  <a:pt x="1258407" y="27295"/>
                </a:cubicBezTo>
                <a:cubicBezTo>
                  <a:pt x="1211447" y="34410"/>
                  <a:pt x="1169230" y="63939"/>
                  <a:pt x="1121929" y="68239"/>
                </a:cubicBezTo>
                <a:cubicBezTo>
                  <a:pt x="917852" y="86791"/>
                  <a:pt x="712496" y="86436"/>
                  <a:pt x="507780" y="95534"/>
                </a:cubicBezTo>
                <a:cubicBezTo>
                  <a:pt x="453189" y="109182"/>
                  <a:pt x="397601" y="119327"/>
                  <a:pt x="344007" y="136477"/>
                </a:cubicBezTo>
                <a:cubicBezTo>
                  <a:pt x="283658" y="155789"/>
                  <a:pt x="166586" y="204716"/>
                  <a:pt x="166586" y="204716"/>
                </a:cubicBezTo>
                <a:cubicBezTo>
                  <a:pt x="100692" y="435353"/>
                  <a:pt x="155995" y="221203"/>
                  <a:pt x="98347" y="682388"/>
                </a:cubicBezTo>
                <a:cubicBezTo>
                  <a:pt x="76584" y="856495"/>
                  <a:pt x="107151" y="810063"/>
                  <a:pt x="30108" y="887104"/>
                </a:cubicBezTo>
                <a:cubicBezTo>
                  <a:pt x="3784" y="952915"/>
                  <a:pt x="-21858" y="976640"/>
                  <a:pt x="30108" y="1050877"/>
                </a:cubicBezTo>
                <a:cubicBezTo>
                  <a:pt x="45320" y="1072609"/>
                  <a:pt x="98347" y="1091821"/>
                  <a:pt x="98347" y="1091821"/>
                </a:cubicBezTo>
                <a:lnTo>
                  <a:pt x="166586" y="1187355"/>
                </a:lnTo>
                <a:lnTo>
                  <a:pt x="98347" y="1023582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4CB450D-6305-4E79-8277-FC8BF2404F0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57" t="1" r="12601" b="46491"/>
          <a:stretch/>
        </p:blipFill>
        <p:spPr>
          <a:xfrm rot="3167527">
            <a:off x="6491822" y="1139992"/>
            <a:ext cx="1610436" cy="1978116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38E6DAA-F29B-4BC4-9069-B4C37CACACFD}"/>
              </a:ext>
            </a:extLst>
          </p:cNvPr>
          <p:cNvSpPr/>
          <p:nvPr/>
        </p:nvSpPr>
        <p:spPr>
          <a:xfrm>
            <a:off x="5930900" y="1447800"/>
            <a:ext cx="914400" cy="1155700"/>
          </a:xfrm>
          <a:custGeom>
            <a:avLst/>
            <a:gdLst>
              <a:gd name="connsiteX0" fmla="*/ 914400 w 914400"/>
              <a:gd name="connsiteY0" fmla="*/ 0 h 952500"/>
              <a:gd name="connsiteX1" fmla="*/ 666750 w 914400"/>
              <a:gd name="connsiteY1" fmla="*/ 488950 h 952500"/>
              <a:gd name="connsiteX2" fmla="*/ 476250 w 914400"/>
              <a:gd name="connsiteY2" fmla="*/ 952500 h 952500"/>
              <a:gd name="connsiteX3" fmla="*/ 0 w 914400"/>
              <a:gd name="connsiteY3" fmla="*/ 444500 h 952500"/>
              <a:gd name="connsiteX4" fmla="*/ 914400 w 914400"/>
              <a:gd name="connsiteY4" fmla="*/ 0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952500">
                <a:moveTo>
                  <a:pt x="914400" y="0"/>
                </a:moveTo>
                <a:lnTo>
                  <a:pt x="666750" y="488950"/>
                </a:lnTo>
                <a:lnTo>
                  <a:pt x="476250" y="952500"/>
                </a:lnTo>
                <a:lnTo>
                  <a:pt x="0" y="444500"/>
                </a:lnTo>
                <a:lnTo>
                  <a:pt x="91440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AE72A85-798F-46AA-BD03-D3E8661D0FF4}"/>
              </a:ext>
            </a:extLst>
          </p:cNvPr>
          <p:cNvSpPr/>
          <p:nvPr/>
        </p:nvSpPr>
        <p:spPr>
          <a:xfrm>
            <a:off x="6534150" y="2762250"/>
            <a:ext cx="1060450" cy="603250"/>
          </a:xfrm>
          <a:custGeom>
            <a:avLst/>
            <a:gdLst>
              <a:gd name="connsiteX0" fmla="*/ 0 w 1060450"/>
              <a:gd name="connsiteY0" fmla="*/ 0 h 603250"/>
              <a:gd name="connsiteX1" fmla="*/ 0 w 1060450"/>
              <a:gd name="connsiteY1" fmla="*/ 0 h 603250"/>
              <a:gd name="connsiteX2" fmla="*/ 44450 w 1060450"/>
              <a:gd name="connsiteY2" fmla="*/ 31750 h 603250"/>
              <a:gd name="connsiteX3" fmla="*/ 95250 w 1060450"/>
              <a:gd name="connsiteY3" fmla="*/ 44450 h 603250"/>
              <a:gd name="connsiteX4" fmla="*/ 298450 w 1060450"/>
              <a:gd name="connsiteY4" fmla="*/ 63500 h 603250"/>
              <a:gd name="connsiteX5" fmla="*/ 381000 w 1060450"/>
              <a:gd name="connsiteY5" fmla="*/ 76200 h 603250"/>
              <a:gd name="connsiteX6" fmla="*/ 393700 w 1060450"/>
              <a:gd name="connsiteY6" fmla="*/ 95250 h 603250"/>
              <a:gd name="connsiteX7" fmla="*/ 571500 w 1060450"/>
              <a:gd name="connsiteY7" fmla="*/ 139700 h 603250"/>
              <a:gd name="connsiteX8" fmla="*/ 965200 w 1060450"/>
              <a:gd name="connsiteY8" fmla="*/ 190500 h 603250"/>
              <a:gd name="connsiteX9" fmla="*/ 996950 w 1060450"/>
              <a:gd name="connsiteY9" fmla="*/ 203200 h 603250"/>
              <a:gd name="connsiteX10" fmla="*/ 1047750 w 1060450"/>
              <a:gd name="connsiteY10" fmla="*/ 298450 h 603250"/>
              <a:gd name="connsiteX11" fmla="*/ 1060450 w 1060450"/>
              <a:gd name="connsiteY11" fmla="*/ 317500 h 603250"/>
              <a:gd name="connsiteX12" fmla="*/ 457200 w 1060450"/>
              <a:gd name="connsiteY12" fmla="*/ 603250 h 603250"/>
              <a:gd name="connsiteX13" fmla="*/ 412750 w 1060450"/>
              <a:gd name="connsiteY13" fmla="*/ 495300 h 603250"/>
              <a:gd name="connsiteX14" fmla="*/ 412750 w 1060450"/>
              <a:gd name="connsiteY14" fmla="*/ 304800 h 603250"/>
              <a:gd name="connsiteX15" fmla="*/ 381000 w 1060450"/>
              <a:gd name="connsiteY15" fmla="*/ 285750 h 603250"/>
              <a:gd name="connsiteX16" fmla="*/ 349250 w 1060450"/>
              <a:gd name="connsiteY16" fmla="*/ 222250 h 603250"/>
              <a:gd name="connsiteX17" fmla="*/ 304800 w 1060450"/>
              <a:gd name="connsiteY17" fmla="*/ 209550 h 603250"/>
              <a:gd name="connsiteX18" fmla="*/ 285750 w 1060450"/>
              <a:gd name="connsiteY18" fmla="*/ 190500 h 603250"/>
              <a:gd name="connsiteX19" fmla="*/ 177800 w 1060450"/>
              <a:gd name="connsiteY19" fmla="*/ 190500 h 603250"/>
              <a:gd name="connsiteX20" fmla="*/ 95250 w 1060450"/>
              <a:gd name="connsiteY20" fmla="*/ 177800 h 603250"/>
              <a:gd name="connsiteX21" fmla="*/ 63500 w 1060450"/>
              <a:gd name="connsiteY21" fmla="*/ 158750 h 603250"/>
              <a:gd name="connsiteX22" fmla="*/ 31750 w 1060450"/>
              <a:gd name="connsiteY22" fmla="*/ 63500 h 603250"/>
              <a:gd name="connsiteX23" fmla="*/ 19050 w 1060450"/>
              <a:gd name="connsiteY23" fmla="*/ 31750 h 603250"/>
              <a:gd name="connsiteX24" fmla="*/ 0 w 1060450"/>
              <a:gd name="connsiteY24" fmla="*/ 0 h 603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060450" h="603250">
                <a:moveTo>
                  <a:pt x="0" y="0"/>
                </a:moveTo>
                <a:lnTo>
                  <a:pt x="0" y="0"/>
                </a:lnTo>
                <a:cubicBezTo>
                  <a:pt x="14817" y="10583"/>
                  <a:pt x="27950" y="24050"/>
                  <a:pt x="44450" y="31750"/>
                </a:cubicBezTo>
                <a:cubicBezTo>
                  <a:pt x="60267" y="39131"/>
                  <a:pt x="77930" y="42285"/>
                  <a:pt x="95250" y="44450"/>
                </a:cubicBezTo>
                <a:cubicBezTo>
                  <a:pt x="162755" y="52888"/>
                  <a:pt x="230836" y="55987"/>
                  <a:pt x="298450" y="63500"/>
                </a:cubicBezTo>
                <a:cubicBezTo>
                  <a:pt x="326120" y="66574"/>
                  <a:pt x="353483" y="71967"/>
                  <a:pt x="381000" y="76200"/>
                </a:cubicBezTo>
                <a:cubicBezTo>
                  <a:pt x="385233" y="82550"/>
                  <a:pt x="387741" y="90482"/>
                  <a:pt x="393700" y="95250"/>
                </a:cubicBezTo>
                <a:cubicBezTo>
                  <a:pt x="458858" y="147377"/>
                  <a:pt x="470905" y="129641"/>
                  <a:pt x="571500" y="139700"/>
                </a:cubicBezTo>
                <a:cubicBezTo>
                  <a:pt x="745568" y="212228"/>
                  <a:pt x="620233" y="169802"/>
                  <a:pt x="965200" y="190500"/>
                </a:cubicBezTo>
                <a:cubicBezTo>
                  <a:pt x="975783" y="194733"/>
                  <a:pt x="990627" y="193716"/>
                  <a:pt x="996950" y="203200"/>
                </a:cubicBezTo>
                <a:cubicBezTo>
                  <a:pt x="1076966" y="323224"/>
                  <a:pt x="992385" y="261540"/>
                  <a:pt x="1047750" y="298450"/>
                </a:cubicBezTo>
                <a:lnTo>
                  <a:pt x="1060450" y="317500"/>
                </a:lnTo>
                <a:lnTo>
                  <a:pt x="457200" y="603250"/>
                </a:lnTo>
                <a:lnTo>
                  <a:pt x="412750" y="495300"/>
                </a:lnTo>
                <a:cubicBezTo>
                  <a:pt x="427689" y="420605"/>
                  <a:pt x="439630" y="393119"/>
                  <a:pt x="412750" y="304800"/>
                </a:cubicBezTo>
                <a:cubicBezTo>
                  <a:pt x="409156" y="292993"/>
                  <a:pt x="391583" y="292100"/>
                  <a:pt x="381000" y="285750"/>
                </a:cubicBezTo>
                <a:cubicBezTo>
                  <a:pt x="376073" y="273433"/>
                  <a:pt x="360785" y="230324"/>
                  <a:pt x="349250" y="222250"/>
                </a:cubicBezTo>
                <a:cubicBezTo>
                  <a:pt x="336626" y="213413"/>
                  <a:pt x="319617" y="213783"/>
                  <a:pt x="304800" y="209550"/>
                </a:cubicBezTo>
                <a:cubicBezTo>
                  <a:pt x="298450" y="203200"/>
                  <a:pt x="293365" y="195260"/>
                  <a:pt x="285750" y="190500"/>
                </a:cubicBezTo>
                <a:cubicBezTo>
                  <a:pt x="245910" y="165600"/>
                  <a:pt x="229508" y="181882"/>
                  <a:pt x="177800" y="190500"/>
                </a:cubicBezTo>
                <a:cubicBezTo>
                  <a:pt x="150283" y="186267"/>
                  <a:pt x="122075" y="185251"/>
                  <a:pt x="95250" y="177800"/>
                </a:cubicBezTo>
                <a:cubicBezTo>
                  <a:pt x="83358" y="174497"/>
                  <a:pt x="68719" y="169934"/>
                  <a:pt x="63500" y="158750"/>
                </a:cubicBezTo>
                <a:cubicBezTo>
                  <a:pt x="1478" y="25847"/>
                  <a:pt x="85694" y="117444"/>
                  <a:pt x="31750" y="63500"/>
                </a:cubicBezTo>
                <a:cubicBezTo>
                  <a:pt x="27517" y="52917"/>
                  <a:pt x="24148" y="41945"/>
                  <a:pt x="19050" y="31750"/>
                </a:cubicBezTo>
                <a:cubicBezTo>
                  <a:pt x="-2178" y="-10706"/>
                  <a:pt x="3175" y="5292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497B11B-F3AA-4B4D-A3B4-896C0C8E7C31}"/>
              </a:ext>
            </a:extLst>
          </p:cNvPr>
          <p:cNvSpPr/>
          <p:nvPr/>
        </p:nvSpPr>
        <p:spPr>
          <a:xfrm>
            <a:off x="6584950" y="2876550"/>
            <a:ext cx="380204" cy="203200"/>
          </a:xfrm>
          <a:custGeom>
            <a:avLst/>
            <a:gdLst>
              <a:gd name="connsiteX0" fmla="*/ 0 w 380204"/>
              <a:gd name="connsiteY0" fmla="*/ 0 h 203200"/>
              <a:gd name="connsiteX1" fmla="*/ 0 w 380204"/>
              <a:gd name="connsiteY1" fmla="*/ 0 h 203200"/>
              <a:gd name="connsiteX2" fmla="*/ 12700 w 380204"/>
              <a:gd name="connsiteY2" fmla="*/ 152400 h 203200"/>
              <a:gd name="connsiteX3" fmla="*/ 25400 w 380204"/>
              <a:gd name="connsiteY3" fmla="*/ 171450 h 203200"/>
              <a:gd name="connsiteX4" fmla="*/ 107950 w 380204"/>
              <a:gd name="connsiteY4" fmla="*/ 203200 h 203200"/>
              <a:gd name="connsiteX5" fmla="*/ 311150 w 380204"/>
              <a:gd name="connsiteY5" fmla="*/ 190500 h 203200"/>
              <a:gd name="connsiteX6" fmla="*/ 330200 w 380204"/>
              <a:gd name="connsiteY6" fmla="*/ 171450 h 203200"/>
              <a:gd name="connsiteX7" fmla="*/ 361950 w 380204"/>
              <a:gd name="connsiteY7" fmla="*/ 158750 h 203200"/>
              <a:gd name="connsiteX8" fmla="*/ 361950 w 380204"/>
              <a:gd name="connsiteY8" fmla="*/ 76200 h 203200"/>
              <a:gd name="connsiteX9" fmla="*/ 330200 w 380204"/>
              <a:gd name="connsiteY9" fmla="*/ 63500 h 203200"/>
              <a:gd name="connsiteX10" fmla="*/ 317500 w 380204"/>
              <a:gd name="connsiteY10" fmla="*/ 44450 h 203200"/>
              <a:gd name="connsiteX11" fmla="*/ 298450 w 380204"/>
              <a:gd name="connsiteY11" fmla="*/ 31750 h 203200"/>
              <a:gd name="connsiteX12" fmla="*/ 190500 w 380204"/>
              <a:gd name="connsiteY12" fmla="*/ 0 h 203200"/>
              <a:gd name="connsiteX13" fmla="*/ 0 w 380204"/>
              <a:gd name="connsiteY13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80204" h="203200">
                <a:moveTo>
                  <a:pt x="0" y="0"/>
                </a:moveTo>
                <a:lnTo>
                  <a:pt x="0" y="0"/>
                </a:lnTo>
                <a:cubicBezTo>
                  <a:pt x="4233" y="50800"/>
                  <a:pt x="5230" y="101974"/>
                  <a:pt x="12700" y="152400"/>
                </a:cubicBezTo>
                <a:cubicBezTo>
                  <a:pt x="13818" y="159949"/>
                  <a:pt x="18666" y="167859"/>
                  <a:pt x="25400" y="171450"/>
                </a:cubicBezTo>
                <a:cubicBezTo>
                  <a:pt x="51413" y="185324"/>
                  <a:pt x="107950" y="203200"/>
                  <a:pt x="107950" y="203200"/>
                </a:cubicBezTo>
                <a:cubicBezTo>
                  <a:pt x="175683" y="198967"/>
                  <a:pt x="243967" y="200098"/>
                  <a:pt x="311150" y="190500"/>
                </a:cubicBezTo>
                <a:cubicBezTo>
                  <a:pt x="320040" y="189230"/>
                  <a:pt x="322585" y="176210"/>
                  <a:pt x="330200" y="171450"/>
                </a:cubicBezTo>
                <a:cubicBezTo>
                  <a:pt x="339866" y="165409"/>
                  <a:pt x="351367" y="162983"/>
                  <a:pt x="361950" y="158750"/>
                </a:cubicBezTo>
                <a:cubicBezTo>
                  <a:pt x="381493" y="129436"/>
                  <a:pt x="390659" y="125415"/>
                  <a:pt x="361950" y="76200"/>
                </a:cubicBezTo>
                <a:cubicBezTo>
                  <a:pt x="356207" y="66354"/>
                  <a:pt x="340783" y="67733"/>
                  <a:pt x="330200" y="63500"/>
                </a:cubicBezTo>
                <a:cubicBezTo>
                  <a:pt x="325967" y="57150"/>
                  <a:pt x="322896" y="49846"/>
                  <a:pt x="317500" y="44450"/>
                </a:cubicBezTo>
                <a:cubicBezTo>
                  <a:pt x="312104" y="39054"/>
                  <a:pt x="305276" y="35163"/>
                  <a:pt x="298450" y="31750"/>
                </a:cubicBezTo>
                <a:cubicBezTo>
                  <a:pt x="249467" y="7258"/>
                  <a:pt x="249310" y="11762"/>
                  <a:pt x="190500" y="0"/>
                </a:cubicBezTo>
                <a:cubicBezTo>
                  <a:pt x="31908" y="15859"/>
                  <a:pt x="31750" y="0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616A8A0-8106-4883-AC38-26A4B3805B98}"/>
              </a:ext>
            </a:extLst>
          </p:cNvPr>
          <p:cNvCxnSpPr>
            <a:cxnSpLocks/>
            <a:endCxn id="13" idx="14"/>
          </p:cNvCxnSpPr>
          <p:nvPr/>
        </p:nvCxnSpPr>
        <p:spPr>
          <a:xfrm>
            <a:off x="5991736" y="2384928"/>
            <a:ext cx="955164" cy="682122"/>
          </a:xfrm>
          <a:prstGeom prst="line">
            <a:avLst/>
          </a:prstGeom>
          <a:ln w="762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33AE672-7372-4A38-B8E1-1B07F5F8E9E8}"/>
              </a:ext>
            </a:extLst>
          </p:cNvPr>
          <p:cNvCxnSpPr>
            <a:cxnSpLocks/>
          </p:cNvCxnSpPr>
          <p:nvPr/>
        </p:nvCxnSpPr>
        <p:spPr>
          <a:xfrm>
            <a:off x="5807871" y="2751086"/>
            <a:ext cx="1085051" cy="337686"/>
          </a:xfrm>
          <a:prstGeom prst="line">
            <a:avLst/>
          </a:prstGeom>
          <a:ln w="762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0B25C39-AEF8-436C-A316-928DC1B93F1B}"/>
              </a:ext>
            </a:extLst>
          </p:cNvPr>
          <p:cNvCxnSpPr>
            <a:cxnSpLocks/>
          </p:cNvCxnSpPr>
          <p:nvPr/>
        </p:nvCxnSpPr>
        <p:spPr>
          <a:xfrm>
            <a:off x="6236606" y="2436019"/>
            <a:ext cx="597889" cy="724293"/>
          </a:xfrm>
          <a:prstGeom prst="line">
            <a:avLst/>
          </a:prstGeom>
          <a:ln w="762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56A1CA5-0F35-40EC-B517-5C4EE58CE649}"/>
              </a:ext>
            </a:extLst>
          </p:cNvPr>
          <p:cNvCxnSpPr>
            <a:cxnSpLocks/>
            <a:endCxn id="14" idx="4"/>
          </p:cNvCxnSpPr>
          <p:nvPr/>
        </p:nvCxnSpPr>
        <p:spPr>
          <a:xfrm>
            <a:off x="6009274" y="2632631"/>
            <a:ext cx="683626" cy="447119"/>
          </a:xfrm>
          <a:prstGeom prst="line">
            <a:avLst/>
          </a:prstGeom>
          <a:ln w="762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8602D6E-0968-482D-9A3E-43FD3130E0F7}"/>
              </a:ext>
            </a:extLst>
          </p:cNvPr>
          <p:cNvCxnSpPr>
            <a:cxnSpLocks/>
          </p:cNvCxnSpPr>
          <p:nvPr/>
        </p:nvCxnSpPr>
        <p:spPr>
          <a:xfrm>
            <a:off x="6700271" y="2939406"/>
            <a:ext cx="670781" cy="38744"/>
          </a:xfrm>
          <a:prstGeom prst="line">
            <a:avLst/>
          </a:prstGeom>
          <a:ln w="762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98BF419-F8E2-4931-A297-9144161365CA}"/>
              </a:ext>
            </a:extLst>
          </p:cNvPr>
          <p:cNvCxnSpPr>
            <a:cxnSpLocks/>
          </p:cNvCxnSpPr>
          <p:nvPr/>
        </p:nvCxnSpPr>
        <p:spPr>
          <a:xfrm>
            <a:off x="6743700" y="3013198"/>
            <a:ext cx="568701" cy="163512"/>
          </a:xfrm>
          <a:prstGeom prst="line">
            <a:avLst/>
          </a:prstGeom>
          <a:ln w="762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4FC58A1-DCA7-434F-A4B4-2876CCE88C8A}"/>
              </a:ext>
            </a:extLst>
          </p:cNvPr>
          <p:cNvCxnSpPr>
            <a:cxnSpLocks/>
            <a:stCxn id="14" idx="5"/>
          </p:cNvCxnSpPr>
          <p:nvPr/>
        </p:nvCxnSpPr>
        <p:spPr>
          <a:xfrm>
            <a:off x="6896100" y="3067050"/>
            <a:ext cx="350866" cy="301406"/>
          </a:xfrm>
          <a:prstGeom prst="line">
            <a:avLst/>
          </a:prstGeom>
          <a:ln w="762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2BE42DF3-747E-46BF-832A-44DD0FACDFAE}"/>
              </a:ext>
            </a:extLst>
          </p:cNvPr>
          <p:cNvSpPr/>
          <p:nvPr/>
        </p:nvSpPr>
        <p:spPr>
          <a:xfrm>
            <a:off x="6362700" y="2762204"/>
            <a:ext cx="829557" cy="509589"/>
          </a:xfrm>
          <a:custGeom>
            <a:avLst/>
            <a:gdLst>
              <a:gd name="connsiteX0" fmla="*/ 222250 w 829557"/>
              <a:gd name="connsiteY0" fmla="*/ 82596 h 509589"/>
              <a:gd name="connsiteX1" fmla="*/ 63500 w 829557"/>
              <a:gd name="connsiteY1" fmla="*/ 95296 h 509589"/>
              <a:gd name="connsiteX2" fmla="*/ 31750 w 829557"/>
              <a:gd name="connsiteY2" fmla="*/ 107996 h 509589"/>
              <a:gd name="connsiteX3" fmla="*/ 57150 w 829557"/>
              <a:gd name="connsiteY3" fmla="*/ 190546 h 509589"/>
              <a:gd name="connsiteX4" fmla="*/ 76200 w 829557"/>
              <a:gd name="connsiteY4" fmla="*/ 203246 h 509589"/>
              <a:gd name="connsiteX5" fmla="*/ 107950 w 829557"/>
              <a:gd name="connsiteY5" fmla="*/ 234996 h 509589"/>
              <a:gd name="connsiteX6" fmla="*/ 139700 w 829557"/>
              <a:gd name="connsiteY6" fmla="*/ 266746 h 509589"/>
              <a:gd name="connsiteX7" fmla="*/ 298450 w 829557"/>
              <a:gd name="connsiteY7" fmla="*/ 317546 h 509589"/>
              <a:gd name="connsiteX8" fmla="*/ 393700 w 829557"/>
              <a:gd name="connsiteY8" fmla="*/ 361996 h 509589"/>
              <a:gd name="connsiteX9" fmla="*/ 501650 w 829557"/>
              <a:gd name="connsiteY9" fmla="*/ 393746 h 509589"/>
              <a:gd name="connsiteX10" fmla="*/ 552450 w 829557"/>
              <a:gd name="connsiteY10" fmla="*/ 412796 h 509589"/>
              <a:gd name="connsiteX11" fmla="*/ 628650 w 829557"/>
              <a:gd name="connsiteY11" fmla="*/ 425496 h 509589"/>
              <a:gd name="connsiteX12" fmla="*/ 825500 w 829557"/>
              <a:gd name="connsiteY12" fmla="*/ 412796 h 509589"/>
              <a:gd name="connsiteX13" fmla="*/ 774700 w 829557"/>
              <a:gd name="connsiteY13" fmla="*/ 381046 h 509589"/>
              <a:gd name="connsiteX14" fmla="*/ 730250 w 829557"/>
              <a:gd name="connsiteY14" fmla="*/ 349296 h 509589"/>
              <a:gd name="connsiteX15" fmla="*/ 698500 w 829557"/>
              <a:gd name="connsiteY15" fmla="*/ 336596 h 509589"/>
              <a:gd name="connsiteX16" fmla="*/ 584200 w 829557"/>
              <a:gd name="connsiteY16" fmla="*/ 273096 h 509589"/>
              <a:gd name="connsiteX17" fmla="*/ 539750 w 829557"/>
              <a:gd name="connsiteY17" fmla="*/ 241346 h 509589"/>
              <a:gd name="connsiteX18" fmla="*/ 508000 w 829557"/>
              <a:gd name="connsiteY18" fmla="*/ 222296 h 509589"/>
              <a:gd name="connsiteX19" fmla="*/ 457200 w 829557"/>
              <a:gd name="connsiteY19" fmla="*/ 209596 h 509589"/>
              <a:gd name="connsiteX20" fmla="*/ 298450 w 829557"/>
              <a:gd name="connsiteY20" fmla="*/ 177846 h 509589"/>
              <a:gd name="connsiteX21" fmla="*/ 234950 w 829557"/>
              <a:gd name="connsiteY21" fmla="*/ 158796 h 509589"/>
              <a:gd name="connsiteX22" fmla="*/ 203200 w 829557"/>
              <a:gd name="connsiteY22" fmla="*/ 146096 h 509589"/>
              <a:gd name="connsiteX23" fmla="*/ 171450 w 829557"/>
              <a:gd name="connsiteY23" fmla="*/ 114346 h 509589"/>
              <a:gd name="connsiteX24" fmla="*/ 95250 w 829557"/>
              <a:gd name="connsiteY24" fmla="*/ 82596 h 509589"/>
              <a:gd name="connsiteX25" fmla="*/ 44450 w 829557"/>
              <a:gd name="connsiteY25" fmla="*/ 50846 h 509589"/>
              <a:gd name="connsiteX26" fmla="*/ 31750 w 829557"/>
              <a:gd name="connsiteY26" fmla="*/ 31796 h 509589"/>
              <a:gd name="connsiteX27" fmla="*/ 76200 w 829557"/>
              <a:gd name="connsiteY27" fmla="*/ 19096 h 509589"/>
              <a:gd name="connsiteX28" fmla="*/ 107950 w 829557"/>
              <a:gd name="connsiteY28" fmla="*/ 46 h 509589"/>
              <a:gd name="connsiteX29" fmla="*/ 266700 w 829557"/>
              <a:gd name="connsiteY29" fmla="*/ 31796 h 509589"/>
              <a:gd name="connsiteX30" fmla="*/ 330200 w 829557"/>
              <a:gd name="connsiteY30" fmla="*/ 63546 h 509589"/>
              <a:gd name="connsiteX31" fmla="*/ 374650 w 829557"/>
              <a:gd name="connsiteY31" fmla="*/ 76246 h 509589"/>
              <a:gd name="connsiteX32" fmla="*/ 425450 w 829557"/>
              <a:gd name="connsiteY32" fmla="*/ 107996 h 509589"/>
              <a:gd name="connsiteX33" fmla="*/ 565150 w 829557"/>
              <a:gd name="connsiteY33" fmla="*/ 127046 h 509589"/>
              <a:gd name="connsiteX34" fmla="*/ 12700 w 829557"/>
              <a:gd name="connsiteY34" fmla="*/ 171496 h 509589"/>
              <a:gd name="connsiteX35" fmla="*/ 0 w 829557"/>
              <a:gd name="connsiteY35" fmla="*/ 203246 h 509589"/>
              <a:gd name="connsiteX36" fmla="*/ 12700 w 829557"/>
              <a:gd name="connsiteY36" fmla="*/ 266746 h 509589"/>
              <a:gd name="connsiteX37" fmla="*/ 88900 w 829557"/>
              <a:gd name="connsiteY37" fmla="*/ 298496 h 509589"/>
              <a:gd name="connsiteX38" fmla="*/ 406400 w 829557"/>
              <a:gd name="connsiteY38" fmla="*/ 330246 h 509589"/>
              <a:gd name="connsiteX39" fmla="*/ 520700 w 829557"/>
              <a:gd name="connsiteY39" fmla="*/ 381046 h 509589"/>
              <a:gd name="connsiteX40" fmla="*/ 552450 w 829557"/>
              <a:gd name="connsiteY40" fmla="*/ 393746 h 509589"/>
              <a:gd name="connsiteX41" fmla="*/ 615950 w 829557"/>
              <a:gd name="connsiteY41" fmla="*/ 425496 h 509589"/>
              <a:gd name="connsiteX42" fmla="*/ 647700 w 829557"/>
              <a:gd name="connsiteY42" fmla="*/ 444546 h 509589"/>
              <a:gd name="connsiteX43" fmla="*/ 711200 w 829557"/>
              <a:gd name="connsiteY43" fmla="*/ 488996 h 509589"/>
              <a:gd name="connsiteX44" fmla="*/ 723900 w 829557"/>
              <a:gd name="connsiteY44" fmla="*/ 508046 h 509589"/>
              <a:gd name="connsiteX45" fmla="*/ 679450 w 829557"/>
              <a:gd name="connsiteY45" fmla="*/ 400096 h 509589"/>
              <a:gd name="connsiteX46" fmla="*/ 635000 w 829557"/>
              <a:gd name="connsiteY46" fmla="*/ 349296 h 509589"/>
              <a:gd name="connsiteX47" fmla="*/ 571500 w 829557"/>
              <a:gd name="connsiteY47" fmla="*/ 304846 h 509589"/>
              <a:gd name="connsiteX48" fmla="*/ 476250 w 829557"/>
              <a:gd name="connsiteY48" fmla="*/ 209596 h 509589"/>
              <a:gd name="connsiteX49" fmla="*/ 393700 w 829557"/>
              <a:gd name="connsiteY49" fmla="*/ 146096 h 509589"/>
              <a:gd name="connsiteX50" fmla="*/ 361950 w 829557"/>
              <a:gd name="connsiteY50" fmla="*/ 114346 h 509589"/>
              <a:gd name="connsiteX51" fmla="*/ 330200 w 829557"/>
              <a:gd name="connsiteY51" fmla="*/ 95296 h 509589"/>
              <a:gd name="connsiteX52" fmla="*/ 171450 w 829557"/>
              <a:gd name="connsiteY52" fmla="*/ 50846 h 509589"/>
              <a:gd name="connsiteX53" fmla="*/ 76200 w 829557"/>
              <a:gd name="connsiteY53" fmla="*/ 44496 h 509589"/>
              <a:gd name="connsiteX54" fmla="*/ 63500 w 829557"/>
              <a:gd name="connsiteY54" fmla="*/ 95296 h 509589"/>
              <a:gd name="connsiteX55" fmla="*/ 215900 w 829557"/>
              <a:gd name="connsiteY55" fmla="*/ 171496 h 509589"/>
              <a:gd name="connsiteX56" fmla="*/ 374650 w 829557"/>
              <a:gd name="connsiteY56" fmla="*/ 203246 h 509589"/>
              <a:gd name="connsiteX57" fmla="*/ 406400 w 829557"/>
              <a:gd name="connsiteY57" fmla="*/ 222296 h 5095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829557" h="509589">
                <a:moveTo>
                  <a:pt x="222250" y="82596"/>
                </a:moveTo>
                <a:cubicBezTo>
                  <a:pt x="169333" y="86829"/>
                  <a:pt x="116120" y="88280"/>
                  <a:pt x="63500" y="95296"/>
                </a:cubicBezTo>
                <a:cubicBezTo>
                  <a:pt x="52201" y="96802"/>
                  <a:pt x="32508" y="96623"/>
                  <a:pt x="31750" y="107996"/>
                </a:cubicBezTo>
                <a:cubicBezTo>
                  <a:pt x="29835" y="136722"/>
                  <a:pt x="44975" y="164457"/>
                  <a:pt x="57150" y="190546"/>
                </a:cubicBezTo>
                <a:cubicBezTo>
                  <a:pt x="60377" y="197462"/>
                  <a:pt x="69850" y="199013"/>
                  <a:pt x="76200" y="203246"/>
                </a:cubicBezTo>
                <a:cubicBezTo>
                  <a:pt x="110067" y="254046"/>
                  <a:pt x="65617" y="192663"/>
                  <a:pt x="107950" y="234996"/>
                </a:cubicBezTo>
                <a:cubicBezTo>
                  <a:pt x="124883" y="251929"/>
                  <a:pt x="114300" y="258279"/>
                  <a:pt x="139700" y="266746"/>
                </a:cubicBezTo>
                <a:cubicBezTo>
                  <a:pt x="185206" y="281915"/>
                  <a:pt x="258233" y="288820"/>
                  <a:pt x="298450" y="317546"/>
                </a:cubicBezTo>
                <a:cubicBezTo>
                  <a:pt x="357103" y="359441"/>
                  <a:pt x="325235" y="344880"/>
                  <a:pt x="393700" y="361996"/>
                </a:cubicBezTo>
                <a:cubicBezTo>
                  <a:pt x="457616" y="400346"/>
                  <a:pt x="392234" y="366392"/>
                  <a:pt x="501650" y="393746"/>
                </a:cubicBezTo>
                <a:cubicBezTo>
                  <a:pt x="519195" y="398132"/>
                  <a:pt x="534905" y="408410"/>
                  <a:pt x="552450" y="412796"/>
                </a:cubicBezTo>
                <a:cubicBezTo>
                  <a:pt x="577432" y="419041"/>
                  <a:pt x="603250" y="421263"/>
                  <a:pt x="628650" y="425496"/>
                </a:cubicBezTo>
                <a:cubicBezTo>
                  <a:pt x="694267" y="421263"/>
                  <a:pt x="762596" y="431941"/>
                  <a:pt x="825500" y="412796"/>
                </a:cubicBezTo>
                <a:cubicBezTo>
                  <a:pt x="844603" y="406982"/>
                  <a:pt x="790949" y="392653"/>
                  <a:pt x="774700" y="381046"/>
                </a:cubicBezTo>
                <a:cubicBezTo>
                  <a:pt x="759883" y="370463"/>
                  <a:pt x="745978" y="358471"/>
                  <a:pt x="730250" y="349296"/>
                </a:cubicBezTo>
                <a:cubicBezTo>
                  <a:pt x="720404" y="343553"/>
                  <a:pt x="708464" y="342132"/>
                  <a:pt x="698500" y="336596"/>
                </a:cubicBezTo>
                <a:cubicBezTo>
                  <a:pt x="570759" y="265629"/>
                  <a:pt x="658467" y="302803"/>
                  <a:pt x="584200" y="273096"/>
                </a:cubicBezTo>
                <a:cubicBezTo>
                  <a:pt x="562577" y="240661"/>
                  <a:pt x="582469" y="262706"/>
                  <a:pt x="539750" y="241346"/>
                </a:cubicBezTo>
                <a:cubicBezTo>
                  <a:pt x="528711" y="235826"/>
                  <a:pt x="519520" y="226727"/>
                  <a:pt x="508000" y="222296"/>
                </a:cubicBezTo>
                <a:cubicBezTo>
                  <a:pt x="491709" y="216030"/>
                  <a:pt x="474018" y="214268"/>
                  <a:pt x="457200" y="209596"/>
                </a:cubicBezTo>
                <a:cubicBezTo>
                  <a:pt x="348531" y="179410"/>
                  <a:pt x="436606" y="196267"/>
                  <a:pt x="298450" y="177846"/>
                </a:cubicBezTo>
                <a:cubicBezTo>
                  <a:pt x="277283" y="171496"/>
                  <a:pt x="255915" y="165784"/>
                  <a:pt x="234950" y="158796"/>
                </a:cubicBezTo>
                <a:cubicBezTo>
                  <a:pt x="224136" y="155191"/>
                  <a:pt x="212538" y="152633"/>
                  <a:pt x="203200" y="146096"/>
                </a:cubicBezTo>
                <a:cubicBezTo>
                  <a:pt x="190938" y="137513"/>
                  <a:pt x="184351" y="121935"/>
                  <a:pt x="171450" y="114346"/>
                </a:cubicBezTo>
                <a:cubicBezTo>
                  <a:pt x="147732" y="100394"/>
                  <a:pt x="95250" y="82596"/>
                  <a:pt x="95250" y="82596"/>
                </a:cubicBezTo>
                <a:cubicBezTo>
                  <a:pt x="33399" y="20745"/>
                  <a:pt x="128635" y="110978"/>
                  <a:pt x="44450" y="50846"/>
                </a:cubicBezTo>
                <a:cubicBezTo>
                  <a:pt x="38240" y="46410"/>
                  <a:pt x="35983" y="38146"/>
                  <a:pt x="31750" y="31796"/>
                </a:cubicBezTo>
                <a:cubicBezTo>
                  <a:pt x="46567" y="27563"/>
                  <a:pt x="61976" y="25023"/>
                  <a:pt x="76200" y="19096"/>
                </a:cubicBezTo>
                <a:cubicBezTo>
                  <a:pt x="87593" y="14349"/>
                  <a:pt x="95629" y="771"/>
                  <a:pt x="107950" y="46"/>
                </a:cubicBezTo>
                <a:cubicBezTo>
                  <a:pt x="130983" y="-1309"/>
                  <a:pt x="247915" y="27461"/>
                  <a:pt x="266700" y="31796"/>
                </a:cubicBezTo>
                <a:cubicBezTo>
                  <a:pt x="287867" y="42379"/>
                  <a:pt x="308317" y="54536"/>
                  <a:pt x="330200" y="63546"/>
                </a:cubicBezTo>
                <a:cubicBezTo>
                  <a:pt x="344449" y="69413"/>
                  <a:pt x="360867" y="69355"/>
                  <a:pt x="374650" y="76246"/>
                </a:cubicBezTo>
                <a:cubicBezTo>
                  <a:pt x="423266" y="100554"/>
                  <a:pt x="358064" y="95517"/>
                  <a:pt x="425450" y="107996"/>
                </a:cubicBezTo>
                <a:cubicBezTo>
                  <a:pt x="471662" y="116554"/>
                  <a:pt x="518583" y="120696"/>
                  <a:pt x="565150" y="127046"/>
                </a:cubicBezTo>
                <a:cubicBezTo>
                  <a:pt x="288122" y="133642"/>
                  <a:pt x="104606" y="-12315"/>
                  <a:pt x="12700" y="171496"/>
                </a:cubicBezTo>
                <a:cubicBezTo>
                  <a:pt x="7602" y="181691"/>
                  <a:pt x="4233" y="192663"/>
                  <a:pt x="0" y="203246"/>
                </a:cubicBezTo>
                <a:cubicBezTo>
                  <a:pt x="4233" y="224413"/>
                  <a:pt x="2466" y="247740"/>
                  <a:pt x="12700" y="266746"/>
                </a:cubicBezTo>
                <a:cubicBezTo>
                  <a:pt x="21490" y="283070"/>
                  <a:pt x="77747" y="295708"/>
                  <a:pt x="88900" y="298496"/>
                </a:cubicBezTo>
                <a:cubicBezTo>
                  <a:pt x="232270" y="334339"/>
                  <a:pt x="186583" y="318364"/>
                  <a:pt x="406400" y="330246"/>
                </a:cubicBezTo>
                <a:cubicBezTo>
                  <a:pt x="464228" y="364943"/>
                  <a:pt x="424726" y="343723"/>
                  <a:pt x="520700" y="381046"/>
                </a:cubicBezTo>
                <a:cubicBezTo>
                  <a:pt x="531324" y="385177"/>
                  <a:pt x="552450" y="393746"/>
                  <a:pt x="552450" y="393746"/>
                </a:cubicBezTo>
                <a:cubicBezTo>
                  <a:pt x="577903" y="431926"/>
                  <a:pt x="550722" y="400408"/>
                  <a:pt x="615950" y="425496"/>
                </a:cubicBezTo>
                <a:cubicBezTo>
                  <a:pt x="627470" y="429927"/>
                  <a:pt x="637431" y="437700"/>
                  <a:pt x="647700" y="444546"/>
                </a:cubicBezTo>
                <a:cubicBezTo>
                  <a:pt x="669198" y="458878"/>
                  <a:pt x="711200" y="488996"/>
                  <a:pt x="711200" y="488996"/>
                </a:cubicBezTo>
                <a:cubicBezTo>
                  <a:pt x="715433" y="495346"/>
                  <a:pt x="726467" y="515233"/>
                  <a:pt x="723900" y="508046"/>
                </a:cubicBezTo>
                <a:cubicBezTo>
                  <a:pt x="710812" y="471399"/>
                  <a:pt x="698464" y="434049"/>
                  <a:pt x="679450" y="400096"/>
                </a:cubicBezTo>
                <a:cubicBezTo>
                  <a:pt x="668456" y="380464"/>
                  <a:pt x="651872" y="364183"/>
                  <a:pt x="635000" y="349296"/>
                </a:cubicBezTo>
                <a:cubicBezTo>
                  <a:pt x="615626" y="332202"/>
                  <a:pt x="590896" y="321915"/>
                  <a:pt x="571500" y="304846"/>
                </a:cubicBezTo>
                <a:cubicBezTo>
                  <a:pt x="537792" y="275183"/>
                  <a:pt x="508000" y="241346"/>
                  <a:pt x="476250" y="209596"/>
                </a:cubicBezTo>
                <a:cubicBezTo>
                  <a:pt x="417390" y="150736"/>
                  <a:pt x="447685" y="167690"/>
                  <a:pt x="393700" y="146096"/>
                </a:cubicBezTo>
                <a:cubicBezTo>
                  <a:pt x="383117" y="135513"/>
                  <a:pt x="373637" y="123696"/>
                  <a:pt x="361950" y="114346"/>
                </a:cubicBezTo>
                <a:cubicBezTo>
                  <a:pt x="352312" y="106636"/>
                  <a:pt x="341367" y="100551"/>
                  <a:pt x="330200" y="95296"/>
                </a:cubicBezTo>
                <a:cubicBezTo>
                  <a:pt x="245648" y="55507"/>
                  <a:pt x="263646" y="65030"/>
                  <a:pt x="171450" y="50846"/>
                </a:cubicBezTo>
                <a:cubicBezTo>
                  <a:pt x="140291" y="32150"/>
                  <a:pt x="118397" y="9332"/>
                  <a:pt x="76200" y="44496"/>
                </a:cubicBezTo>
                <a:cubicBezTo>
                  <a:pt x="62791" y="55670"/>
                  <a:pt x="67733" y="78363"/>
                  <a:pt x="63500" y="95296"/>
                </a:cubicBezTo>
                <a:cubicBezTo>
                  <a:pt x="106601" y="203049"/>
                  <a:pt x="62669" y="147660"/>
                  <a:pt x="215900" y="171496"/>
                </a:cubicBezTo>
                <a:cubicBezTo>
                  <a:pt x="269223" y="179791"/>
                  <a:pt x="374650" y="203246"/>
                  <a:pt x="374650" y="203246"/>
                </a:cubicBezTo>
                <a:lnTo>
                  <a:pt x="406400" y="222296"/>
                </a:lnTo>
              </a:path>
            </a:pathLst>
          </a:custGeom>
          <a:noFill/>
          <a:ln w="28575" cap="rnd"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9E36AA3-1448-4E93-AF3A-AED65B80A451}"/>
              </a:ext>
            </a:extLst>
          </p:cNvPr>
          <p:cNvCxnSpPr/>
          <p:nvPr/>
        </p:nvCxnSpPr>
        <p:spPr>
          <a:xfrm>
            <a:off x="6631354" y="2066162"/>
            <a:ext cx="291122" cy="5021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4A2F9D2-5F42-4262-95F5-91B4E93D253C}"/>
              </a:ext>
            </a:extLst>
          </p:cNvPr>
          <p:cNvCxnSpPr/>
          <p:nvPr/>
        </p:nvCxnSpPr>
        <p:spPr>
          <a:xfrm>
            <a:off x="6946900" y="2445733"/>
            <a:ext cx="291122" cy="5021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EE19D20-9BD0-46BB-9DBD-CE563D60F12F}"/>
              </a:ext>
            </a:extLst>
          </p:cNvPr>
          <p:cNvCxnSpPr>
            <a:cxnSpLocks/>
          </p:cNvCxnSpPr>
          <p:nvPr/>
        </p:nvCxnSpPr>
        <p:spPr>
          <a:xfrm flipH="1" flipV="1">
            <a:off x="7084678" y="2332046"/>
            <a:ext cx="14622" cy="266087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B1CB294-11E7-4EE4-8BF4-21D3904E880A}"/>
              </a:ext>
            </a:extLst>
          </p:cNvPr>
          <p:cNvCxnSpPr>
            <a:cxnSpLocks/>
          </p:cNvCxnSpPr>
          <p:nvPr/>
        </p:nvCxnSpPr>
        <p:spPr>
          <a:xfrm flipH="1" flipV="1">
            <a:off x="6775052" y="1973471"/>
            <a:ext cx="14622" cy="266087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42464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Iftekhar Ahmed Arnab</dc:creator>
  <cp:lastModifiedBy>Iftekhar Ahmed Arnab</cp:lastModifiedBy>
  <cp:revision>2</cp:revision>
  <dcterms:created xsi:type="dcterms:W3CDTF">2020-09-24T09:54:19Z</dcterms:created>
  <dcterms:modified xsi:type="dcterms:W3CDTF">2020-09-24T10:07:51Z</dcterms:modified>
</cp:coreProperties>
</file>