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C013-4953-467B-92D0-62F0CF84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3BB0B-7376-40C1-A46F-6640ABF1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61B6-0283-4A87-BD9E-98D9FCAB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9A7D-F4CE-43C5-B9F2-B161DF85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1752-DDEF-4A39-B2A0-FFA8E2F9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4841-A5F9-4226-A323-D0E3BD2B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C79F-D599-4434-96FF-0B1B8289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2938-495B-40A2-A127-E401CF96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4B25-4728-447F-BE28-F0127DB3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09E-89C5-47DE-B20D-0ECB158A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D195F-1788-45DE-B6B8-4CAFF8A2F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A30DF-C618-404B-8F1F-A5E61AE2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654D-C243-435A-AB98-4D99973E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59D8-AB4B-4547-BD57-BB4DCE19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085D-FEB1-4B1D-9BE8-2F8F1519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606C-24D9-44E6-93BB-D897C1A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70B6-37E9-42FC-812A-3C9D1D5E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4F10-9CDE-462F-A6E1-4CDB707A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5AA-6FA3-4CEB-9752-E5819E9B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5528-5EE5-4C9C-A0DB-4D0BCA6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226D-CD47-4C6D-8691-CCAB0E14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FFB1-28E6-41D3-BAA9-3F9443A6C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0124-2C24-4BA6-819E-DCD87ECD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6BCF-FCDB-44A7-976D-33E3D5A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F32A-C123-436F-9D8D-8C2B5BB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315F-FEFC-4646-AC95-A5C7298D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76D1-760C-429D-9D4E-F2B00CFBD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B358C-2AEA-489D-88A9-13550D42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99D9-943A-412B-B490-1825099B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6F567-5CFD-4AF7-A1FD-550FD849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25A76-0B74-47CA-9AA6-A0F708C5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8DE7-014B-4954-B349-004BB12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12CB-C91B-47AD-B474-382CBFC2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65F5-4DA1-4679-9928-D4B8B563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7448F-61F8-4C30-8230-4AFF8BA0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26C28-6187-45E6-A4DB-EB613096C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B5425-D452-463F-8CE5-F6B3C67A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040DB-A1A5-482E-ADD0-B7D3B185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FFE54-0D61-4EC8-88AD-F2327878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EA28-2424-4AB4-A388-E880496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F556F-0727-44B2-98E8-7A15CB4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AE62-2D82-4590-8419-E5DA56C6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5031F-0CAF-4F15-BE15-629F30A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2640B-F73C-42D2-87B2-22C11D6A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FA8E1-849D-47A7-8406-7F4AF795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CB44-5664-43E9-8780-0D714FBA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2F6-5910-49A2-ACAE-561C843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2E21-1D9B-4CED-A469-6DC2C380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E5F73-CD85-4A91-8919-7713BDA6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5E74-C108-441F-A146-9C497336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FBC6-7D8B-4D01-BBEF-9210E9CD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F68BC-5B3E-41A4-B2EA-25204936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51D6-F1AD-4BB1-B88B-2B8B692A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1C6D3-00C5-4D6C-80C6-28FA5C357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816C-CF7C-4EDC-BECC-3422F1EF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9AB8-E6DC-4D19-B274-8E5582C3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62502-36C4-4984-BF65-741C1F65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96C5-871C-4766-8152-697CAC5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9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D9F51-62DD-4FE3-B072-0144C6F8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D004-AACA-41F4-938A-2B7A462E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108D-EE7D-4CCA-B165-6CF8CD16B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4A0F-27A0-4FB3-AC77-C4047228F1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8BA3-CA2C-4366-8863-A0A7CC709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1878-65A0-4506-8E6A-AB74B545C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4AC3B-2BC6-4CB6-87B3-109552613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6"/>
          <a:stretch/>
        </p:blipFill>
        <p:spPr>
          <a:xfrm rot="20756180">
            <a:off x="3238500" y="3166280"/>
            <a:ext cx="5715000" cy="1761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D839E-8B52-483C-93F8-B6C442D4E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65"/>
          <a:stretch/>
        </p:blipFill>
        <p:spPr>
          <a:xfrm rot="672866">
            <a:off x="3270719" y="1233987"/>
            <a:ext cx="5715000" cy="155015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D4F5623-7184-423C-8220-4E8B80244A38}"/>
              </a:ext>
            </a:extLst>
          </p:cNvPr>
          <p:cNvSpPr/>
          <p:nvPr/>
        </p:nvSpPr>
        <p:spPr>
          <a:xfrm>
            <a:off x="6147269" y="3464718"/>
            <a:ext cx="296394" cy="176213"/>
          </a:xfrm>
          <a:prstGeom prst="ellipse">
            <a:avLst/>
          </a:prstGeom>
          <a:solidFill>
            <a:srgbClr val="E1E1E1"/>
          </a:solidFill>
          <a:ln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3D0CE2-4114-4EFA-A223-B31D20B15F55}"/>
              </a:ext>
            </a:extLst>
          </p:cNvPr>
          <p:cNvSpPr/>
          <p:nvPr/>
        </p:nvSpPr>
        <p:spPr>
          <a:xfrm>
            <a:off x="5687688" y="3552824"/>
            <a:ext cx="296394" cy="176213"/>
          </a:xfrm>
          <a:prstGeom prst="ellipse">
            <a:avLst/>
          </a:prstGeom>
          <a:solidFill>
            <a:srgbClr val="E1E1E1"/>
          </a:solidFill>
          <a:ln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57EC73-C03D-4C23-A77F-61C4F7E0623E}"/>
              </a:ext>
            </a:extLst>
          </p:cNvPr>
          <p:cNvSpPr/>
          <p:nvPr/>
        </p:nvSpPr>
        <p:spPr>
          <a:xfrm rot="20633670">
            <a:off x="5848142" y="3713575"/>
            <a:ext cx="560153" cy="2573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CE204-B5AB-4A71-883C-D40473D392F9}"/>
              </a:ext>
            </a:extLst>
          </p:cNvPr>
          <p:cNvCxnSpPr>
            <a:cxnSpLocks/>
          </p:cNvCxnSpPr>
          <p:nvPr/>
        </p:nvCxnSpPr>
        <p:spPr>
          <a:xfrm flipV="1">
            <a:off x="5753448" y="3353830"/>
            <a:ext cx="190500" cy="3979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1D523-4D8B-47F7-811E-85EFDEE50094}"/>
              </a:ext>
            </a:extLst>
          </p:cNvPr>
          <p:cNvCxnSpPr/>
          <p:nvPr/>
        </p:nvCxnSpPr>
        <p:spPr>
          <a:xfrm>
            <a:off x="5636525" y="3429000"/>
            <a:ext cx="459475" cy="2422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BB479-B6EA-4EBD-B978-BFA3E4E9C348}"/>
              </a:ext>
            </a:extLst>
          </p:cNvPr>
          <p:cNvCxnSpPr>
            <a:cxnSpLocks/>
          </p:cNvCxnSpPr>
          <p:nvPr/>
        </p:nvCxnSpPr>
        <p:spPr>
          <a:xfrm flipH="1">
            <a:off x="6104967" y="3273951"/>
            <a:ext cx="319087" cy="3972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646616-20A5-4CE6-8251-42485FEF5F91}"/>
              </a:ext>
            </a:extLst>
          </p:cNvPr>
          <p:cNvCxnSpPr/>
          <p:nvPr/>
        </p:nvCxnSpPr>
        <p:spPr>
          <a:xfrm>
            <a:off x="6046089" y="3328861"/>
            <a:ext cx="459475" cy="2422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CB8E0-1887-49F4-B286-75E5D20E92BE}"/>
              </a:ext>
            </a:extLst>
          </p:cNvPr>
          <p:cNvSpPr/>
          <p:nvPr/>
        </p:nvSpPr>
        <p:spPr>
          <a:xfrm>
            <a:off x="2409825" y="3171825"/>
            <a:ext cx="3305175" cy="2695575"/>
          </a:xfrm>
          <a:custGeom>
            <a:avLst/>
            <a:gdLst>
              <a:gd name="connsiteX0" fmla="*/ 2381250 w 3305175"/>
              <a:gd name="connsiteY0" fmla="*/ 171450 h 2695575"/>
              <a:gd name="connsiteX1" fmla="*/ 2695575 w 3305175"/>
              <a:gd name="connsiteY1" fmla="*/ 285750 h 2695575"/>
              <a:gd name="connsiteX2" fmla="*/ 2790825 w 3305175"/>
              <a:gd name="connsiteY2" fmla="*/ 361950 h 2695575"/>
              <a:gd name="connsiteX3" fmla="*/ 3305175 w 3305175"/>
              <a:gd name="connsiteY3" fmla="*/ 2000250 h 2695575"/>
              <a:gd name="connsiteX4" fmla="*/ 1524000 w 3305175"/>
              <a:gd name="connsiteY4" fmla="*/ 2695575 h 2695575"/>
              <a:gd name="connsiteX5" fmla="*/ 0 w 3305175"/>
              <a:gd name="connsiteY5" fmla="*/ 1047750 h 2695575"/>
              <a:gd name="connsiteX6" fmla="*/ 1362075 w 3305175"/>
              <a:gd name="connsiteY6" fmla="*/ 0 h 2695575"/>
              <a:gd name="connsiteX7" fmla="*/ 2495550 w 3305175"/>
              <a:gd name="connsiteY7" fmla="*/ 190500 h 2695575"/>
              <a:gd name="connsiteX8" fmla="*/ 2381250 w 3305175"/>
              <a:gd name="connsiteY8" fmla="*/ 171450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175" h="2695575">
                <a:moveTo>
                  <a:pt x="2381250" y="171450"/>
                </a:moveTo>
                <a:lnTo>
                  <a:pt x="2695575" y="285750"/>
                </a:lnTo>
                <a:lnTo>
                  <a:pt x="2790825" y="361950"/>
                </a:lnTo>
                <a:lnTo>
                  <a:pt x="3305175" y="2000250"/>
                </a:lnTo>
                <a:lnTo>
                  <a:pt x="1524000" y="2695575"/>
                </a:lnTo>
                <a:lnTo>
                  <a:pt x="0" y="1047750"/>
                </a:lnTo>
                <a:lnTo>
                  <a:pt x="1362075" y="0"/>
                </a:lnTo>
                <a:lnTo>
                  <a:pt x="2495550" y="190500"/>
                </a:lnTo>
                <a:lnTo>
                  <a:pt x="2381250" y="1714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F0757C-8226-4E3F-8E61-C8E9E6B7497D}"/>
              </a:ext>
            </a:extLst>
          </p:cNvPr>
          <p:cNvSpPr/>
          <p:nvPr/>
        </p:nvSpPr>
        <p:spPr>
          <a:xfrm>
            <a:off x="4129088" y="2309813"/>
            <a:ext cx="2605087" cy="1452562"/>
          </a:xfrm>
          <a:custGeom>
            <a:avLst/>
            <a:gdLst>
              <a:gd name="connsiteX0" fmla="*/ 1509712 w 2605087"/>
              <a:gd name="connsiteY0" fmla="*/ 419100 h 1452562"/>
              <a:gd name="connsiteX1" fmla="*/ 2605087 w 2605087"/>
              <a:gd name="connsiteY1" fmla="*/ 681037 h 1452562"/>
              <a:gd name="connsiteX2" fmla="*/ 1295400 w 2605087"/>
              <a:gd name="connsiteY2" fmla="*/ 881062 h 1452562"/>
              <a:gd name="connsiteX3" fmla="*/ 1047750 w 2605087"/>
              <a:gd name="connsiteY3" fmla="*/ 242887 h 1452562"/>
              <a:gd name="connsiteX4" fmla="*/ 2533650 w 2605087"/>
              <a:gd name="connsiteY4" fmla="*/ 585787 h 1452562"/>
              <a:gd name="connsiteX5" fmla="*/ 857250 w 2605087"/>
              <a:gd name="connsiteY5" fmla="*/ 1071562 h 1452562"/>
              <a:gd name="connsiteX6" fmla="*/ 0 w 2605087"/>
              <a:gd name="connsiteY6" fmla="*/ 466725 h 1452562"/>
              <a:gd name="connsiteX7" fmla="*/ 842962 w 2605087"/>
              <a:gd name="connsiteY7" fmla="*/ 133350 h 1452562"/>
              <a:gd name="connsiteX8" fmla="*/ 976312 w 2605087"/>
              <a:gd name="connsiteY8" fmla="*/ 833437 h 1452562"/>
              <a:gd name="connsiteX9" fmla="*/ 128587 w 2605087"/>
              <a:gd name="connsiteY9" fmla="*/ 976312 h 1452562"/>
              <a:gd name="connsiteX10" fmla="*/ 519112 w 2605087"/>
              <a:gd name="connsiteY10" fmla="*/ 85725 h 1452562"/>
              <a:gd name="connsiteX11" fmla="*/ 738187 w 2605087"/>
              <a:gd name="connsiteY11" fmla="*/ 0 h 1452562"/>
              <a:gd name="connsiteX12" fmla="*/ 1804987 w 2605087"/>
              <a:gd name="connsiteY12" fmla="*/ 833437 h 1452562"/>
              <a:gd name="connsiteX13" fmla="*/ 1009650 w 2605087"/>
              <a:gd name="connsiteY13" fmla="*/ 1452562 h 1452562"/>
              <a:gd name="connsiteX14" fmla="*/ 976312 w 2605087"/>
              <a:gd name="connsiteY14" fmla="*/ 1395412 h 1452562"/>
              <a:gd name="connsiteX15" fmla="*/ 962025 w 2605087"/>
              <a:gd name="connsiteY15" fmla="*/ 1371600 h 1452562"/>
              <a:gd name="connsiteX16" fmla="*/ 938212 w 2605087"/>
              <a:gd name="connsiteY16" fmla="*/ 1362075 h 1452562"/>
              <a:gd name="connsiteX17" fmla="*/ 509587 w 2605087"/>
              <a:gd name="connsiteY17" fmla="*/ 752475 h 1452562"/>
              <a:gd name="connsiteX18" fmla="*/ 628650 w 2605087"/>
              <a:gd name="connsiteY18" fmla="*/ 742950 h 1452562"/>
              <a:gd name="connsiteX19" fmla="*/ 1747837 w 2605087"/>
              <a:gd name="connsiteY19" fmla="*/ 504825 h 1452562"/>
              <a:gd name="connsiteX20" fmla="*/ 1509712 w 2605087"/>
              <a:gd name="connsiteY20" fmla="*/ 419100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05087" h="1452562">
                <a:moveTo>
                  <a:pt x="1509712" y="419100"/>
                </a:moveTo>
                <a:lnTo>
                  <a:pt x="2605087" y="681037"/>
                </a:lnTo>
                <a:lnTo>
                  <a:pt x="1295400" y="881062"/>
                </a:lnTo>
                <a:lnTo>
                  <a:pt x="1047750" y="242887"/>
                </a:lnTo>
                <a:lnTo>
                  <a:pt x="2533650" y="585787"/>
                </a:lnTo>
                <a:lnTo>
                  <a:pt x="857250" y="1071562"/>
                </a:lnTo>
                <a:lnTo>
                  <a:pt x="0" y="466725"/>
                </a:lnTo>
                <a:lnTo>
                  <a:pt x="842962" y="133350"/>
                </a:lnTo>
                <a:lnTo>
                  <a:pt x="976312" y="833437"/>
                </a:lnTo>
                <a:lnTo>
                  <a:pt x="128587" y="976312"/>
                </a:lnTo>
                <a:lnTo>
                  <a:pt x="519112" y="85725"/>
                </a:lnTo>
                <a:lnTo>
                  <a:pt x="738187" y="0"/>
                </a:lnTo>
                <a:lnTo>
                  <a:pt x="1804987" y="833437"/>
                </a:lnTo>
                <a:lnTo>
                  <a:pt x="1009650" y="1452562"/>
                </a:lnTo>
                <a:cubicBezTo>
                  <a:pt x="956507" y="1356909"/>
                  <a:pt x="1004201" y="1440035"/>
                  <a:pt x="976312" y="1395412"/>
                </a:cubicBezTo>
                <a:cubicBezTo>
                  <a:pt x="971406" y="1387563"/>
                  <a:pt x="968991" y="1377695"/>
                  <a:pt x="962025" y="1371600"/>
                </a:cubicBezTo>
                <a:cubicBezTo>
                  <a:pt x="955591" y="1365970"/>
                  <a:pt x="938212" y="1362075"/>
                  <a:pt x="938212" y="1362075"/>
                </a:cubicBezTo>
                <a:lnTo>
                  <a:pt x="509587" y="752475"/>
                </a:lnTo>
                <a:lnTo>
                  <a:pt x="628650" y="742950"/>
                </a:lnTo>
                <a:lnTo>
                  <a:pt x="1747837" y="504825"/>
                </a:lnTo>
                <a:lnTo>
                  <a:pt x="1509712" y="4191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96558C-4976-46E5-9A1C-0BC73B16F4A7}"/>
              </a:ext>
            </a:extLst>
          </p:cNvPr>
          <p:cNvSpPr/>
          <p:nvPr/>
        </p:nvSpPr>
        <p:spPr>
          <a:xfrm>
            <a:off x="4332660" y="2600074"/>
            <a:ext cx="2205680" cy="794001"/>
          </a:xfrm>
          <a:custGeom>
            <a:avLst/>
            <a:gdLst>
              <a:gd name="connsiteX0" fmla="*/ 388565 w 2205680"/>
              <a:gd name="connsiteY0" fmla="*/ 143126 h 794001"/>
              <a:gd name="connsiteX1" fmla="*/ 388565 w 2205680"/>
              <a:gd name="connsiteY1" fmla="*/ 143126 h 794001"/>
              <a:gd name="connsiteX2" fmla="*/ 426665 w 2205680"/>
              <a:gd name="connsiteY2" fmla="*/ 149476 h 794001"/>
              <a:gd name="connsiteX3" fmla="*/ 474290 w 2205680"/>
              <a:gd name="connsiteY3" fmla="*/ 165351 h 794001"/>
              <a:gd name="connsiteX4" fmla="*/ 706065 w 2205680"/>
              <a:gd name="connsiteY4" fmla="*/ 174876 h 794001"/>
              <a:gd name="connsiteX5" fmla="*/ 1468065 w 2205680"/>
              <a:gd name="connsiteY5" fmla="*/ 228851 h 794001"/>
              <a:gd name="connsiteX6" fmla="*/ 1490290 w 2205680"/>
              <a:gd name="connsiteY6" fmla="*/ 244726 h 794001"/>
              <a:gd name="connsiteX7" fmla="*/ 1531565 w 2205680"/>
              <a:gd name="connsiteY7" fmla="*/ 260601 h 794001"/>
              <a:gd name="connsiteX8" fmla="*/ 1569665 w 2205680"/>
              <a:gd name="connsiteY8" fmla="*/ 292351 h 794001"/>
              <a:gd name="connsiteX9" fmla="*/ 1579190 w 2205680"/>
              <a:gd name="connsiteY9" fmla="*/ 308226 h 794001"/>
              <a:gd name="connsiteX10" fmla="*/ 1626815 w 2205680"/>
              <a:gd name="connsiteY10" fmla="*/ 355851 h 794001"/>
              <a:gd name="connsiteX11" fmla="*/ 1649040 w 2205680"/>
              <a:gd name="connsiteY11" fmla="*/ 387601 h 794001"/>
              <a:gd name="connsiteX12" fmla="*/ 1674440 w 2205680"/>
              <a:gd name="connsiteY12" fmla="*/ 428876 h 794001"/>
              <a:gd name="connsiteX13" fmla="*/ 1668090 w 2205680"/>
              <a:gd name="connsiteY13" fmla="*/ 571751 h 794001"/>
              <a:gd name="connsiteX14" fmla="*/ 1652215 w 2205680"/>
              <a:gd name="connsiteY14" fmla="*/ 587626 h 794001"/>
              <a:gd name="connsiteX15" fmla="*/ 1563315 w 2205680"/>
              <a:gd name="connsiteY15" fmla="*/ 593976 h 794001"/>
              <a:gd name="connsiteX16" fmla="*/ 1499815 w 2205680"/>
              <a:gd name="connsiteY16" fmla="*/ 603501 h 794001"/>
              <a:gd name="connsiteX17" fmla="*/ 1277565 w 2205680"/>
              <a:gd name="connsiteY17" fmla="*/ 619376 h 794001"/>
              <a:gd name="connsiteX18" fmla="*/ 1207715 w 2205680"/>
              <a:gd name="connsiteY18" fmla="*/ 625726 h 794001"/>
              <a:gd name="connsiteX19" fmla="*/ 1007690 w 2205680"/>
              <a:gd name="connsiteY19" fmla="*/ 619376 h 794001"/>
              <a:gd name="connsiteX20" fmla="*/ 969590 w 2205680"/>
              <a:gd name="connsiteY20" fmla="*/ 613026 h 794001"/>
              <a:gd name="connsiteX21" fmla="*/ 928315 w 2205680"/>
              <a:gd name="connsiteY21" fmla="*/ 587626 h 794001"/>
              <a:gd name="connsiteX22" fmla="*/ 918790 w 2205680"/>
              <a:gd name="connsiteY22" fmla="*/ 374901 h 794001"/>
              <a:gd name="connsiteX23" fmla="*/ 934665 w 2205680"/>
              <a:gd name="connsiteY23" fmla="*/ 327276 h 794001"/>
              <a:gd name="connsiteX24" fmla="*/ 1029915 w 2205680"/>
              <a:gd name="connsiteY24" fmla="*/ 286001 h 794001"/>
              <a:gd name="connsiteX25" fmla="*/ 1204540 w 2205680"/>
              <a:gd name="connsiteY25" fmla="*/ 292351 h 794001"/>
              <a:gd name="connsiteX26" fmla="*/ 1410915 w 2205680"/>
              <a:gd name="connsiteY26" fmla="*/ 349501 h 794001"/>
              <a:gd name="connsiteX27" fmla="*/ 1474415 w 2205680"/>
              <a:gd name="connsiteY27" fmla="*/ 365376 h 794001"/>
              <a:gd name="connsiteX28" fmla="*/ 1531565 w 2205680"/>
              <a:gd name="connsiteY28" fmla="*/ 381251 h 794001"/>
              <a:gd name="connsiteX29" fmla="*/ 1633165 w 2205680"/>
              <a:gd name="connsiteY29" fmla="*/ 413001 h 794001"/>
              <a:gd name="connsiteX30" fmla="*/ 1728415 w 2205680"/>
              <a:gd name="connsiteY30" fmla="*/ 428876 h 794001"/>
              <a:gd name="connsiteX31" fmla="*/ 1769690 w 2205680"/>
              <a:gd name="connsiteY31" fmla="*/ 422526 h 794001"/>
              <a:gd name="connsiteX32" fmla="*/ 1776040 w 2205680"/>
              <a:gd name="connsiteY32" fmla="*/ 413001 h 794001"/>
              <a:gd name="connsiteX33" fmla="*/ 1791915 w 2205680"/>
              <a:gd name="connsiteY33" fmla="*/ 397126 h 794001"/>
              <a:gd name="connsiteX34" fmla="*/ 1817315 w 2205680"/>
              <a:gd name="connsiteY34" fmla="*/ 381251 h 794001"/>
              <a:gd name="connsiteX35" fmla="*/ 1810965 w 2205680"/>
              <a:gd name="connsiteY35" fmla="*/ 381251 h 794001"/>
              <a:gd name="connsiteX36" fmla="*/ 1715715 w 2205680"/>
              <a:gd name="connsiteY36" fmla="*/ 387601 h 794001"/>
              <a:gd name="connsiteX37" fmla="*/ 1493465 w 2205680"/>
              <a:gd name="connsiteY37" fmla="*/ 413001 h 794001"/>
              <a:gd name="connsiteX38" fmla="*/ 1293440 w 2205680"/>
              <a:gd name="connsiteY38" fmla="*/ 419351 h 794001"/>
              <a:gd name="connsiteX39" fmla="*/ 1150565 w 2205680"/>
              <a:gd name="connsiteY39" fmla="*/ 413001 h 794001"/>
              <a:gd name="connsiteX40" fmla="*/ 1080715 w 2205680"/>
              <a:gd name="connsiteY40" fmla="*/ 397126 h 794001"/>
              <a:gd name="connsiteX41" fmla="*/ 1001340 w 2205680"/>
              <a:gd name="connsiteY41" fmla="*/ 390776 h 794001"/>
              <a:gd name="connsiteX42" fmla="*/ 921965 w 2205680"/>
              <a:gd name="connsiteY42" fmla="*/ 374901 h 794001"/>
              <a:gd name="connsiteX43" fmla="*/ 737815 w 2205680"/>
              <a:gd name="connsiteY43" fmla="*/ 359026 h 794001"/>
              <a:gd name="connsiteX44" fmla="*/ 445715 w 2205680"/>
              <a:gd name="connsiteY44" fmla="*/ 343151 h 794001"/>
              <a:gd name="connsiteX45" fmla="*/ 372690 w 2205680"/>
              <a:gd name="connsiteY45" fmla="*/ 333626 h 794001"/>
              <a:gd name="connsiteX46" fmla="*/ 340940 w 2205680"/>
              <a:gd name="connsiteY46" fmla="*/ 327276 h 794001"/>
              <a:gd name="connsiteX47" fmla="*/ 334590 w 2205680"/>
              <a:gd name="connsiteY47" fmla="*/ 317751 h 794001"/>
              <a:gd name="connsiteX48" fmla="*/ 309190 w 2205680"/>
              <a:gd name="connsiteY48" fmla="*/ 301876 h 794001"/>
              <a:gd name="connsiteX49" fmla="*/ 293315 w 2205680"/>
              <a:gd name="connsiteY49" fmla="*/ 279651 h 794001"/>
              <a:gd name="connsiteX50" fmla="*/ 261565 w 2205680"/>
              <a:gd name="connsiteY50" fmla="*/ 247901 h 794001"/>
              <a:gd name="connsiteX51" fmla="*/ 537790 w 2205680"/>
              <a:gd name="connsiteY51" fmla="*/ 222501 h 794001"/>
              <a:gd name="connsiteX52" fmla="*/ 610815 w 2205680"/>
              <a:gd name="connsiteY52" fmla="*/ 216151 h 794001"/>
              <a:gd name="connsiteX53" fmla="*/ 658440 w 2205680"/>
              <a:gd name="connsiteY53" fmla="*/ 200276 h 794001"/>
              <a:gd name="connsiteX54" fmla="*/ 680665 w 2205680"/>
              <a:gd name="connsiteY54" fmla="*/ 168526 h 794001"/>
              <a:gd name="connsiteX55" fmla="*/ 690190 w 2205680"/>
              <a:gd name="connsiteY55" fmla="*/ 152651 h 794001"/>
              <a:gd name="connsiteX56" fmla="*/ 696540 w 2205680"/>
              <a:gd name="connsiteY56" fmla="*/ 174876 h 794001"/>
              <a:gd name="connsiteX57" fmla="*/ 753690 w 2205680"/>
              <a:gd name="connsiteY57" fmla="*/ 222501 h 794001"/>
              <a:gd name="connsiteX58" fmla="*/ 839415 w 2205680"/>
              <a:gd name="connsiteY58" fmla="*/ 260601 h 794001"/>
              <a:gd name="connsiteX59" fmla="*/ 934665 w 2205680"/>
              <a:gd name="connsiteY59" fmla="*/ 317751 h 794001"/>
              <a:gd name="connsiteX60" fmla="*/ 1007690 w 2205680"/>
              <a:gd name="connsiteY60" fmla="*/ 365376 h 794001"/>
              <a:gd name="connsiteX61" fmla="*/ 1039440 w 2205680"/>
              <a:gd name="connsiteY61" fmla="*/ 387601 h 794001"/>
              <a:gd name="connsiteX62" fmla="*/ 1071190 w 2205680"/>
              <a:gd name="connsiteY62" fmla="*/ 428876 h 794001"/>
              <a:gd name="connsiteX63" fmla="*/ 1077540 w 2205680"/>
              <a:gd name="connsiteY63" fmla="*/ 444751 h 794001"/>
              <a:gd name="connsiteX64" fmla="*/ 1071190 w 2205680"/>
              <a:gd name="connsiteY64" fmla="*/ 476501 h 794001"/>
              <a:gd name="connsiteX65" fmla="*/ 1048965 w 2205680"/>
              <a:gd name="connsiteY65" fmla="*/ 492376 h 794001"/>
              <a:gd name="connsiteX66" fmla="*/ 960065 w 2205680"/>
              <a:gd name="connsiteY66" fmla="*/ 514601 h 794001"/>
              <a:gd name="connsiteX67" fmla="*/ 921965 w 2205680"/>
              <a:gd name="connsiteY67" fmla="*/ 524126 h 794001"/>
              <a:gd name="connsiteX68" fmla="*/ 594940 w 2205680"/>
              <a:gd name="connsiteY68" fmla="*/ 517776 h 794001"/>
              <a:gd name="connsiteX69" fmla="*/ 531440 w 2205680"/>
              <a:gd name="connsiteY69" fmla="*/ 501901 h 794001"/>
              <a:gd name="connsiteX70" fmla="*/ 461590 w 2205680"/>
              <a:gd name="connsiteY70" fmla="*/ 470151 h 794001"/>
              <a:gd name="connsiteX71" fmla="*/ 388565 w 2205680"/>
              <a:gd name="connsiteY71" fmla="*/ 413001 h 794001"/>
              <a:gd name="connsiteX72" fmla="*/ 356815 w 2205680"/>
              <a:gd name="connsiteY72" fmla="*/ 381251 h 794001"/>
              <a:gd name="connsiteX73" fmla="*/ 325065 w 2205680"/>
              <a:gd name="connsiteY73" fmla="*/ 359026 h 794001"/>
              <a:gd name="connsiteX74" fmla="*/ 309190 w 2205680"/>
              <a:gd name="connsiteY74" fmla="*/ 343151 h 794001"/>
              <a:gd name="connsiteX75" fmla="*/ 261565 w 2205680"/>
              <a:gd name="connsiteY75" fmla="*/ 311401 h 794001"/>
              <a:gd name="connsiteX76" fmla="*/ 245690 w 2205680"/>
              <a:gd name="connsiteY76" fmla="*/ 286001 h 794001"/>
              <a:gd name="connsiteX77" fmla="*/ 207590 w 2205680"/>
              <a:gd name="connsiteY77" fmla="*/ 263776 h 794001"/>
              <a:gd name="connsiteX78" fmla="*/ 198065 w 2205680"/>
              <a:gd name="connsiteY78" fmla="*/ 254251 h 794001"/>
              <a:gd name="connsiteX79" fmla="*/ 229815 w 2205680"/>
              <a:gd name="connsiteY79" fmla="*/ 308226 h 794001"/>
              <a:gd name="connsiteX80" fmla="*/ 452065 w 2205680"/>
              <a:gd name="connsiteY80" fmla="*/ 466976 h 794001"/>
              <a:gd name="connsiteX81" fmla="*/ 785440 w 2205680"/>
              <a:gd name="connsiteY81" fmla="*/ 625726 h 794001"/>
              <a:gd name="connsiteX82" fmla="*/ 1029915 w 2205680"/>
              <a:gd name="connsiteY82" fmla="*/ 714626 h 794001"/>
              <a:gd name="connsiteX83" fmla="*/ 1214065 w 2205680"/>
              <a:gd name="connsiteY83" fmla="*/ 762251 h 794001"/>
              <a:gd name="connsiteX84" fmla="*/ 1239465 w 2205680"/>
              <a:gd name="connsiteY84" fmla="*/ 597151 h 794001"/>
              <a:gd name="connsiteX85" fmla="*/ 1134690 w 2205680"/>
              <a:gd name="connsiteY85" fmla="*/ 533651 h 794001"/>
              <a:gd name="connsiteX86" fmla="*/ 858465 w 2205680"/>
              <a:gd name="connsiteY86" fmla="*/ 454276 h 794001"/>
              <a:gd name="connsiteX87" fmla="*/ 556840 w 2205680"/>
              <a:gd name="connsiteY87" fmla="*/ 482851 h 794001"/>
              <a:gd name="connsiteX88" fmla="*/ 531440 w 2205680"/>
              <a:gd name="connsiteY88" fmla="*/ 508251 h 794001"/>
              <a:gd name="connsiteX89" fmla="*/ 525090 w 2205680"/>
              <a:gd name="connsiteY89" fmla="*/ 540001 h 794001"/>
              <a:gd name="connsiteX90" fmla="*/ 515565 w 2205680"/>
              <a:gd name="connsiteY90" fmla="*/ 593976 h 794001"/>
              <a:gd name="connsiteX91" fmla="*/ 547315 w 2205680"/>
              <a:gd name="connsiteY91" fmla="*/ 714626 h 794001"/>
              <a:gd name="connsiteX92" fmla="*/ 712415 w 2205680"/>
              <a:gd name="connsiteY92" fmla="*/ 794001 h 794001"/>
              <a:gd name="connsiteX93" fmla="*/ 823540 w 2205680"/>
              <a:gd name="connsiteY93" fmla="*/ 755901 h 794001"/>
              <a:gd name="connsiteX94" fmla="*/ 864815 w 2205680"/>
              <a:gd name="connsiteY94" fmla="*/ 660651 h 794001"/>
              <a:gd name="connsiteX95" fmla="*/ 880690 w 2205680"/>
              <a:gd name="connsiteY95" fmla="*/ 540001 h 794001"/>
              <a:gd name="connsiteX96" fmla="*/ 794965 w 2205680"/>
              <a:gd name="connsiteY96" fmla="*/ 365376 h 794001"/>
              <a:gd name="connsiteX97" fmla="*/ 706065 w 2205680"/>
              <a:gd name="connsiteY97" fmla="*/ 311401 h 794001"/>
              <a:gd name="connsiteX98" fmla="*/ 461590 w 2205680"/>
              <a:gd name="connsiteY98" fmla="*/ 263776 h 794001"/>
              <a:gd name="connsiteX99" fmla="*/ 191715 w 2205680"/>
              <a:gd name="connsiteY99" fmla="*/ 254251 h 794001"/>
              <a:gd name="connsiteX100" fmla="*/ 134565 w 2205680"/>
              <a:gd name="connsiteY100" fmla="*/ 216151 h 794001"/>
              <a:gd name="connsiteX101" fmla="*/ 118690 w 2205680"/>
              <a:gd name="connsiteY101" fmla="*/ 184401 h 794001"/>
              <a:gd name="connsiteX102" fmla="*/ 102815 w 2205680"/>
              <a:gd name="connsiteY102" fmla="*/ 136776 h 794001"/>
              <a:gd name="connsiteX103" fmla="*/ 71065 w 2205680"/>
              <a:gd name="connsiteY103" fmla="*/ 79626 h 794001"/>
              <a:gd name="connsiteX104" fmla="*/ 39315 w 2205680"/>
              <a:gd name="connsiteY104" fmla="*/ 41526 h 794001"/>
              <a:gd name="connsiteX105" fmla="*/ 17090 w 2205680"/>
              <a:gd name="connsiteY105" fmla="*/ 9776 h 794001"/>
              <a:gd name="connsiteX106" fmla="*/ 1215 w 2205680"/>
              <a:gd name="connsiteY106" fmla="*/ 251 h 794001"/>
              <a:gd name="connsiteX107" fmla="*/ 156790 w 2205680"/>
              <a:gd name="connsiteY107" fmla="*/ 47876 h 794001"/>
              <a:gd name="connsiteX108" fmla="*/ 236165 w 2205680"/>
              <a:gd name="connsiteY108" fmla="*/ 70101 h 794001"/>
              <a:gd name="connsiteX109" fmla="*/ 379040 w 2205680"/>
              <a:gd name="connsiteY109" fmla="*/ 133601 h 794001"/>
              <a:gd name="connsiteX110" fmla="*/ 547315 w 2205680"/>
              <a:gd name="connsiteY110" fmla="*/ 197101 h 794001"/>
              <a:gd name="connsiteX111" fmla="*/ 601290 w 2205680"/>
              <a:gd name="connsiteY111" fmla="*/ 222501 h 794001"/>
              <a:gd name="connsiteX112" fmla="*/ 696540 w 2205680"/>
              <a:gd name="connsiteY112" fmla="*/ 254251 h 794001"/>
              <a:gd name="connsiteX113" fmla="*/ 1023565 w 2205680"/>
              <a:gd name="connsiteY113" fmla="*/ 260601 h 794001"/>
              <a:gd name="connsiteX114" fmla="*/ 1087065 w 2205680"/>
              <a:gd name="connsiteY114" fmla="*/ 276476 h 794001"/>
              <a:gd name="connsiteX115" fmla="*/ 1182315 w 2205680"/>
              <a:gd name="connsiteY115" fmla="*/ 292351 h 794001"/>
              <a:gd name="connsiteX116" fmla="*/ 1268040 w 2205680"/>
              <a:gd name="connsiteY116" fmla="*/ 333626 h 794001"/>
              <a:gd name="connsiteX117" fmla="*/ 1299790 w 2205680"/>
              <a:gd name="connsiteY117" fmla="*/ 339976 h 794001"/>
              <a:gd name="connsiteX118" fmla="*/ 1410915 w 2205680"/>
              <a:gd name="connsiteY118" fmla="*/ 365376 h 794001"/>
              <a:gd name="connsiteX119" fmla="*/ 1452190 w 2205680"/>
              <a:gd name="connsiteY119" fmla="*/ 371726 h 794001"/>
              <a:gd name="connsiteX120" fmla="*/ 1490290 w 2205680"/>
              <a:gd name="connsiteY120" fmla="*/ 381251 h 794001"/>
              <a:gd name="connsiteX121" fmla="*/ 1563315 w 2205680"/>
              <a:gd name="connsiteY121" fmla="*/ 397126 h 794001"/>
              <a:gd name="connsiteX122" fmla="*/ 1855415 w 2205680"/>
              <a:gd name="connsiteY122" fmla="*/ 381251 h 794001"/>
              <a:gd name="connsiteX123" fmla="*/ 1896690 w 2205680"/>
              <a:gd name="connsiteY123" fmla="*/ 374901 h 794001"/>
              <a:gd name="connsiteX124" fmla="*/ 1960190 w 2205680"/>
              <a:gd name="connsiteY124" fmla="*/ 343151 h 794001"/>
              <a:gd name="connsiteX125" fmla="*/ 1966540 w 2205680"/>
              <a:gd name="connsiteY125" fmla="*/ 333626 h 794001"/>
              <a:gd name="connsiteX126" fmla="*/ 1982415 w 2205680"/>
              <a:gd name="connsiteY126" fmla="*/ 317751 h 794001"/>
              <a:gd name="connsiteX127" fmla="*/ 1991940 w 2205680"/>
              <a:gd name="connsiteY127" fmla="*/ 295526 h 794001"/>
              <a:gd name="connsiteX128" fmla="*/ 2023690 w 2205680"/>
              <a:gd name="connsiteY128" fmla="*/ 279651 h 794001"/>
              <a:gd name="connsiteX129" fmla="*/ 1890340 w 2205680"/>
              <a:gd name="connsiteY129" fmla="*/ 276476 h 794001"/>
              <a:gd name="connsiteX130" fmla="*/ 1817315 w 2205680"/>
              <a:gd name="connsiteY130" fmla="*/ 286001 h 794001"/>
              <a:gd name="connsiteX131" fmla="*/ 1668090 w 2205680"/>
              <a:gd name="connsiteY131" fmla="*/ 301876 h 794001"/>
              <a:gd name="connsiteX132" fmla="*/ 1356940 w 2205680"/>
              <a:gd name="connsiteY132" fmla="*/ 295526 h 794001"/>
              <a:gd name="connsiteX133" fmla="*/ 1318840 w 2205680"/>
              <a:gd name="connsiteY133" fmla="*/ 286001 h 794001"/>
              <a:gd name="connsiteX134" fmla="*/ 1239465 w 2205680"/>
              <a:gd name="connsiteY134" fmla="*/ 263776 h 794001"/>
              <a:gd name="connsiteX135" fmla="*/ 1102940 w 2205680"/>
              <a:gd name="connsiteY135" fmla="*/ 232026 h 794001"/>
              <a:gd name="connsiteX136" fmla="*/ 960065 w 2205680"/>
              <a:gd name="connsiteY136" fmla="*/ 184401 h 794001"/>
              <a:gd name="connsiteX137" fmla="*/ 810840 w 2205680"/>
              <a:gd name="connsiteY137" fmla="*/ 127251 h 794001"/>
              <a:gd name="connsiteX138" fmla="*/ 785440 w 2205680"/>
              <a:gd name="connsiteY138" fmla="*/ 120901 h 794001"/>
              <a:gd name="connsiteX139" fmla="*/ 683840 w 2205680"/>
              <a:gd name="connsiteY139" fmla="*/ 89151 h 794001"/>
              <a:gd name="connsiteX140" fmla="*/ 531440 w 2205680"/>
              <a:gd name="connsiteY140" fmla="*/ 73276 h 794001"/>
              <a:gd name="connsiteX141" fmla="*/ 467940 w 2205680"/>
              <a:gd name="connsiteY141" fmla="*/ 63751 h 794001"/>
              <a:gd name="connsiteX142" fmla="*/ 398090 w 2205680"/>
              <a:gd name="connsiteY142" fmla="*/ 57401 h 794001"/>
              <a:gd name="connsiteX143" fmla="*/ 318715 w 2205680"/>
              <a:gd name="connsiteY143" fmla="*/ 47876 h 794001"/>
              <a:gd name="connsiteX144" fmla="*/ 293315 w 2205680"/>
              <a:gd name="connsiteY144" fmla="*/ 41526 h 794001"/>
              <a:gd name="connsiteX145" fmla="*/ 277440 w 2205680"/>
              <a:gd name="connsiteY145" fmla="*/ 32001 h 794001"/>
              <a:gd name="connsiteX146" fmla="*/ 347290 w 2205680"/>
              <a:gd name="connsiteY146" fmla="*/ 85976 h 794001"/>
              <a:gd name="connsiteX147" fmla="*/ 404440 w 2205680"/>
              <a:gd name="connsiteY147" fmla="*/ 127251 h 794001"/>
              <a:gd name="connsiteX148" fmla="*/ 585415 w 2205680"/>
              <a:gd name="connsiteY148" fmla="*/ 222501 h 794001"/>
              <a:gd name="connsiteX149" fmla="*/ 712415 w 2205680"/>
              <a:gd name="connsiteY149" fmla="*/ 276476 h 794001"/>
              <a:gd name="connsiteX150" fmla="*/ 864815 w 2205680"/>
              <a:gd name="connsiteY150" fmla="*/ 301876 h 794001"/>
              <a:gd name="connsiteX151" fmla="*/ 1125165 w 2205680"/>
              <a:gd name="connsiteY151" fmla="*/ 254251 h 794001"/>
              <a:gd name="connsiteX152" fmla="*/ 1166440 w 2205680"/>
              <a:gd name="connsiteY152" fmla="*/ 222501 h 794001"/>
              <a:gd name="connsiteX153" fmla="*/ 1191840 w 2205680"/>
              <a:gd name="connsiteY153" fmla="*/ 57401 h 794001"/>
              <a:gd name="connsiteX154" fmla="*/ 1166440 w 2205680"/>
              <a:gd name="connsiteY154" fmla="*/ 47876 h 794001"/>
              <a:gd name="connsiteX155" fmla="*/ 1087065 w 2205680"/>
              <a:gd name="connsiteY155" fmla="*/ 41526 h 794001"/>
              <a:gd name="connsiteX156" fmla="*/ 785440 w 2205680"/>
              <a:gd name="connsiteY156" fmla="*/ 25651 h 794001"/>
              <a:gd name="connsiteX157" fmla="*/ 436190 w 2205680"/>
              <a:gd name="connsiteY157" fmla="*/ 32001 h 794001"/>
              <a:gd name="connsiteX158" fmla="*/ 325065 w 2205680"/>
              <a:gd name="connsiteY158" fmla="*/ 38351 h 794001"/>
              <a:gd name="connsiteX159" fmla="*/ 150440 w 2205680"/>
              <a:gd name="connsiteY159" fmla="*/ 57401 h 794001"/>
              <a:gd name="connsiteX160" fmla="*/ 283790 w 2205680"/>
              <a:gd name="connsiteY160" fmla="*/ 70101 h 794001"/>
              <a:gd name="connsiteX161" fmla="*/ 379040 w 2205680"/>
              <a:gd name="connsiteY161" fmla="*/ 101851 h 794001"/>
              <a:gd name="connsiteX162" fmla="*/ 499690 w 2205680"/>
              <a:gd name="connsiteY162" fmla="*/ 133601 h 794001"/>
              <a:gd name="connsiteX163" fmla="*/ 690190 w 2205680"/>
              <a:gd name="connsiteY163" fmla="*/ 190751 h 794001"/>
              <a:gd name="connsiteX164" fmla="*/ 801315 w 2205680"/>
              <a:gd name="connsiteY164" fmla="*/ 212976 h 794001"/>
              <a:gd name="connsiteX165" fmla="*/ 1014040 w 2205680"/>
              <a:gd name="connsiteY165" fmla="*/ 276476 h 794001"/>
              <a:gd name="connsiteX166" fmla="*/ 1420440 w 2205680"/>
              <a:gd name="connsiteY166" fmla="*/ 324101 h 794001"/>
              <a:gd name="connsiteX167" fmla="*/ 1515690 w 2205680"/>
              <a:gd name="connsiteY167" fmla="*/ 333626 h 794001"/>
              <a:gd name="connsiteX168" fmla="*/ 1769690 w 2205680"/>
              <a:gd name="connsiteY168" fmla="*/ 327276 h 794001"/>
              <a:gd name="connsiteX169" fmla="*/ 1823665 w 2205680"/>
              <a:gd name="connsiteY169" fmla="*/ 311401 h 794001"/>
              <a:gd name="connsiteX170" fmla="*/ 2014165 w 2205680"/>
              <a:gd name="connsiteY170" fmla="*/ 317751 h 794001"/>
              <a:gd name="connsiteX171" fmla="*/ 2077665 w 2205680"/>
              <a:gd name="connsiteY171" fmla="*/ 333626 h 794001"/>
              <a:gd name="connsiteX172" fmla="*/ 2157040 w 2205680"/>
              <a:gd name="connsiteY172" fmla="*/ 349501 h 794001"/>
              <a:gd name="connsiteX173" fmla="*/ 2204665 w 2205680"/>
              <a:gd name="connsiteY173" fmla="*/ 343151 h 794001"/>
              <a:gd name="connsiteX174" fmla="*/ 2191965 w 2205680"/>
              <a:gd name="connsiteY174" fmla="*/ 349501 h 794001"/>
              <a:gd name="connsiteX175" fmla="*/ 2144340 w 2205680"/>
              <a:gd name="connsiteY175" fmla="*/ 365376 h 794001"/>
              <a:gd name="connsiteX176" fmla="*/ 2017340 w 2205680"/>
              <a:gd name="connsiteY176" fmla="*/ 381251 h 794001"/>
              <a:gd name="connsiteX177" fmla="*/ 1890340 w 2205680"/>
              <a:gd name="connsiteY177" fmla="*/ 413001 h 794001"/>
              <a:gd name="connsiteX178" fmla="*/ 1668090 w 2205680"/>
              <a:gd name="connsiteY178" fmla="*/ 451101 h 794001"/>
              <a:gd name="connsiteX179" fmla="*/ 1547440 w 2205680"/>
              <a:gd name="connsiteY179" fmla="*/ 466976 h 794001"/>
              <a:gd name="connsiteX180" fmla="*/ 1166440 w 2205680"/>
              <a:gd name="connsiteY180" fmla="*/ 482851 h 794001"/>
              <a:gd name="connsiteX181" fmla="*/ 1017215 w 2205680"/>
              <a:gd name="connsiteY181" fmla="*/ 498726 h 794001"/>
              <a:gd name="connsiteX182" fmla="*/ 858465 w 2205680"/>
              <a:gd name="connsiteY182" fmla="*/ 514601 h 794001"/>
              <a:gd name="connsiteX183" fmla="*/ 737815 w 2205680"/>
              <a:gd name="connsiteY183" fmla="*/ 530476 h 794001"/>
              <a:gd name="connsiteX184" fmla="*/ 699715 w 2205680"/>
              <a:gd name="connsiteY184" fmla="*/ 546351 h 794001"/>
              <a:gd name="connsiteX185" fmla="*/ 413965 w 2205680"/>
              <a:gd name="connsiteY185" fmla="*/ 540001 h 794001"/>
              <a:gd name="connsiteX186" fmla="*/ 366340 w 2205680"/>
              <a:gd name="connsiteY186" fmla="*/ 533651 h 794001"/>
              <a:gd name="connsiteX187" fmla="*/ 223465 w 2205680"/>
              <a:gd name="connsiteY187" fmla="*/ 508251 h 794001"/>
              <a:gd name="connsiteX188" fmla="*/ 144090 w 2205680"/>
              <a:gd name="connsiteY188" fmla="*/ 428876 h 794001"/>
              <a:gd name="connsiteX189" fmla="*/ 134565 w 2205680"/>
              <a:gd name="connsiteY189" fmla="*/ 397126 h 794001"/>
              <a:gd name="connsiteX190" fmla="*/ 128215 w 2205680"/>
              <a:gd name="connsiteY190" fmla="*/ 301876 h 794001"/>
              <a:gd name="connsiteX191" fmla="*/ 118690 w 2205680"/>
              <a:gd name="connsiteY191" fmla="*/ 57401 h 794001"/>
              <a:gd name="connsiteX192" fmla="*/ 112340 w 2205680"/>
              <a:gd name="connsiteY192" fmla="*/ 41526 h 794001"/>
              <a:gd name="connsiteX193" fmla="*/ 140915 w 2205680"/>
              <a:gd name="connsiteY193" fmla="*/ 47876 h 794001"/>
              <a:gd name="connsiteX194" fmla="*/ 182190 w 2205680"/>
              <a:gd name="connsiteY194" fmla="*/ 70101 h 794001"/>
              <a:gd name="connsiteX195" fmla="*/ 261565 w 2205680"/>
              <a:gd name="connsiteY195" fmla="*/ 117726 h 794001"/>
              <a:gd name="connsiteX196" fmla="*/ 363165 w 2205680"/>
              <a:gd name="connsiteY196" fmla="*/ 174876 h 794001"/>
              <a:gd name="connsiteX197" fmla="*/ 648915 w 2205680"/>
              <a:gd name="connsiteY197" fmla="*/ 301876 h 794001"/>
              <a:gd name="connsiteX198" fmla="*/ 721940 w 2205680"/>
              <a:gd name="connsiteY198" fmla="*/ 317751 h 794001"/>
              <a:gd name="connsiteX199" fmla="*/ 912440 w 2205680"/>
              <a:gd name="connsiteY199" fmla="*/ 365376 h 794001"/>
              <a:gd name="connsiteX200" fmla="*/ 966415 w 2205680"/>
              <a:gd name="connsiteY200" fmla="*/ 349501 h 794001"/>
              <a:gd name="connsiteX201" fmla="*/ 953715 w 2205680"/>
              <a:gd name="connsiteY201" fmla="*/ 263776 h 794001"/>
              <a:gd name="connsiteX202" fmla="*/ 737815 w 2205680"/>
              <a:gd name="connsiteY202" fmla="*/ 181226 h 794001"/>
              <a:gd name="connsiteX203" fmla="*/ 626690 w 2205680"/>
              <a:gd name="connsiteY203" fmla="*/ 174876 h 79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205680" h="794001">
                <a:moveTo>
                  <a:pt x="388565" y="143126"/>
                </a:moveTo>
                <a:lnTo>
                  <a:pt x="388565" y="143126"/>
                </a:lnTo>
                <a:cubicBezTo>
                  <a:pt x="401265" y="145243"/>
                  <a:pt x="414202" y="146245"/>
                  <a:pt x="426665" y="149476"/>
                </a:cubicBezTo>
                <a:cubicBezTo>
                  <a:pt x="442863" y="153676"/>
                  <a:pt x="457625" y="163836"/>
                  <a:pt x="474290" y="165351"/>
                </a:cubicBezTo>
                <a:cubicBezTo>
                  <a:pt x="551296" y="172352"/>
                  <a:pt x="628899" y="169945"/>
                  <a:pt x="706065" y="174876"/>
                </a:cubicBezTo>
                <a:lnTo>
                  <a:pt x="1468065" y="228851"/>
                </a:lnTo>
                <a:cubicBezTo>
                  <a:pt x="1475473" y="234143"/>
                  <a:pt x="1482147" y="240655"/>
                  <a:pt x="1490290" y="244726"/>
                </a:cubicBezTo>
                <a:cubicBezTo>
                  <a:pt x="1503475" y="251318"/>
                  <a:pt x="1519570" y="252033"/>
                  <a:pt x="1531565" y="260601"/>
                </a:cubicBezTo>
                <a:cubicBezTo>
                  <a:pt x="1547212" y="271778"/>
                  <a:pt x="1557765" y="277476"/>
                  <a:pt x="1569665" y="292351"/>
                </a:cubicBezTo>
                <a:cubicBezTo>
                  <a:pt x="1573520" y="297170"/>
                  <a:pt x="1575062" y="303639"/>
                  <a:pt x="1579190" y="308226"/>
                </a:cubicBezTo>
                <a:cubicBezTo>
                  <a:pt x="1594209" y="324913"/>
                  <a:pt x="1626815" y="355851"/>
                  <a:pt x="1626815" y="355851"/>
                </a:cubicBezTo>
                <a:cubicBezTo>
                  <a:pt x="1641172" y="391743"/>
                  <a:pt x="1622271" y="350536"/>
                  <a:pt x="1649040" y="387601"/>
                </a:cubicBezTo>
                <a:cubicBezTo>
                  <a:pt x="1658498" y="400697"/>
                  <a:pt x="1674440" y="428876"/>
                  <a:pt x="1674440" y="428876"/>
                </a:cubicBezTo>
                <a:cubicBezTo>
                  <a:pt x="1672323" y="476501"/>
                  <a:pt x="1674700" y="524539"/>
                  <a:pt x="1668090" y="571751"/>
                </a:cubicBezTo>
                <a:cubicBezTo>
                  <a:pt x="1667052" y="579162"/>
                  <a:pt x="1659536" y="586073"/>
                  <a:pt x="1652215" y="587626"/>
                </a:cubicBezTo>
                <a:cubicBezTo>
                  <a:pt x="1623153" y="593791"/>
                  <a:pt x="1592948" y="591859"/>
                  <a:pt x="1563315" y="593976"/>
                </a:cubicBezTo>
                <a:cubicBezTo>
                  <a:pt x="1542148" y="597151"/>
                  <a:pt x="1521134" y="601606"/>
                  <a:pt x="1499815" y="603501"/>
                </a:cubicBezTo>
                <a:cubicBezTo>
                  <a:pt x="1425835" y="610077"/>
                  <a:pt x="1351623" y="613741"/>
                  <a:pt x="1277565" y="619376"/>
                </a:cubicBezTo>
                <a:cubicBezTo>
                  <a:pt x="1254253" y="621150"/>
                  <a:pt x="1230998" y="623609"/>
                  <a:pt x="1207715" y="625726"/>
                </a:cubicBezTo>
                <a:cubicBezTo>
                  <a:pt x="1141040" y="623609"/>
                  <a:pt x="1074304" y="622929"/>
                  <a:pt x="1007690" y="619376"/>
                </a:cubicBezTo>
                <a:cubicBezTo>
                  <a:pt x="994833" y="618690"/>
                  <a:pt x="981544" y="617808"/>
                  <a:pt x="969590" y="613026"/>
                </a:cubicBezTo>
                <a:cubicBezTo>
                  <a:pt x="954591" y="607026"/>
                  <a:pt x="942073" y="596093"/>
                  <a:pt x="928315" y="587626"/>
                </a:cubicBezTo>
                <a:cubicBezTo>
                  <a:pt x="892321" y="501240"/>
                  <a:pt x="902273" y="540074"/>
                  <a:pt x="918790" y="374901"/>
                </a:cubicBezTo>
                <a:cubicBezTo>
                  <a:pt x="920455" y="358250"/>
                  <a:pt x="922832" y="339109"/>
                  <a:pt x="934665" y="327276"/>
                </a:cubicBezTo>
                <a:cubicBezTo>
                  <a:pt x="955632" y="306309"/>
                  <a:pt x="999971" y="294984"/>
                  <a:pt x="1029915" y="286001"/>
                </a:cubicBezTo>
                <a:cubicBezTo>
                  <a:pt x="1088123" y="288118"/>
                  <a:pt x="1146708" y="285411"/>
                  <a:pt x="1204540" y="292351"/>
                </a:cubicBezTo>
                <a:cubicBezTo>
                  <a:pt x="1372510" y="312507"/>
                  <a:pt x="1300790" y="313710"/>
                  <a:pt x="1410915" y="349501"/>
                </a:cubicBezTo>
                <a:cubicBezTo>
                  <a:pt x="1431665" y="356245"/>
                  <a:pt x="1453315" y="359823"/>
                  <a:pt x="1474415" y="365376"/>
                </a:cubicBezTo>
                <a:cubicBezTo>
                  <a:pt x="1493535" y="370408"/>
                  <a:pt x="1512628" y="375570"/>
                  <a:pt x="1531565" y="381251"/>
                </a:cubicBezTo>
                <a:cubicBezTo>
                  <a:pt x="1565550" y="391447"/>
                  <a:pt x="1598096" y="407606"/>
                  <a:pt x="1633165" y="413001"/>
                </a:cubicBezTo>
                <a:cubicBezTo>
                  <a:pt x="1692497" y="422129"/>
                  <a:pt x="1660732" y="416932"/>
                  <a:pt x="1728415" y="428876"/>
                </a:cubicBezTo>
                <a:cubicBezTo>
                  <a:pt x="1742173" y="426759"/>
                  <a:pt x="1756484" y="426928"/>
                  <a:pt x="1769690" y="422526"/>
                </a:cubicBezTo>
                <a:cubicBezTo>
                  <a:pt x="1773310" y="421319"/>
                  <a:pt x="1773527" y="415873"/>
                  <a:pt x="1776040" y="413001"/>
                </a:cubicBezTo>
                <a:cubicBezTo>
                  <a:pt x="1780968" y="407369"/>
                  <a:pt x="1785983" y="401689"/>
                  <a:pt x="1791915" y="397126"/>
                </a:cubicBezTo>
                <a:cubicBezTo>
                  <a:pt x="1799829" y="391038"/>
                  <a:pt x="1827299" y="381251"/>
                  <a:pt x="1817315" y="381251"/>
                </a:cubicBezTo>
                <a:cubicBezTo>
                  <a:pt x="1815198" y="381251"/>
                  <a:pt x="1813078" y="381119"/>
                  <a:pt x="1810965" y="381251"/>
                </a:cubicBezTo>
                <a:lnTo>
                  <a:pt x="1715715" y="387601"/>
                </a:lnTo>
                <a:cubicBezTo>
                  <a:pt x="1624213" y="400673"/>
                  <a:pt x="1585807" y="408290"/>
                  <a:pt x="1493465" y="413001"/>
                </a:cubicBezTo>
                <a:cubicBezTo>
                  <a:pt x="1426843" y="416400"/>
                  <a:pt x="1360115" y="417234"/>
                  <a:pt x="1293440" y="419351"/>
                </a:cubicBezTo>
                <a:cubicBezTo>
                  <a:pt x="1245815" y="417234"/>
                  <a:pt x="1197979" y="417955"/>
                  <a:pt x="1150565" y="413001"/>
                </a:cubicBezTo>
                <a:cubicBezTo>
                  <a:pt x="1126817" y="410520"/>
                  <a:pt x="1104332" y="400643"/>
                  <a:pt x="1080715" y="397126"/>
                </a:cubicBezTo>
                <a:cubicBezTo>
                  <a:pt x="1054462" y="393216"/>
                  <a:pt x="1027798" y="392893"/>
                  <a:pt x="1001340" y="390776"/>
                </a:cubicBezTo>
                <a:cubicBezTo>
                  <a:pt x="974882" y="385484"/>
                  <a:pt x="948645" y="378928"/>
                  <a:pt x="921965" y="374901"/>
                </a:cubicBezTo>
                <a:cubicBezTo>
                  <a:pt x="872350" y="367412"/>
                  <a:pt x="787076" y="361565"/>
                  <a:pt x="737815" y="359026"/>
                </a:cubicBezTo>
                <a:cubicBezTo>
                  <a:pt x="652171" y="354611"/>
                  <a:pt x="538405" y="352806"/>
                  <a:pt x="445715" y="343151"/>
                </a:cubicBezTo>
                <a:cubicBezTo>
                  <a:pt x="421299" y="340608"/>
                  <a:pt x="396961" y="337303"/>
                  <a:pt x="372690" y="333626"/>
                </a:cubicBezTo>
                <a:cubicBezTo>
                  <a:pt x="362019" y="332009"/>
                  <a:pt x="351523" y="329393"/>
                  <a:pt x="340940" y="327276"/>
                </a:cubicBezTo>
                <a:cubicBezTo>
                  <a:pt x="338823" y="324101"/>
                  <a:pt x="337695" y="319969"/>
                  <a:pt x="334590" y="317751"/>
                </a:cubicBezTo>
                <a:cubicBezTo>
                  <a:pt x="292498" y="287685"/>
                  <a:pt x="340116" y="332802"/>
                  <a:pt x="309190" y="301876"/>
                </a:cubicBezTo>
                <a:cubicBezTo>
                  <a:pt x="297958" y="273796"/>
                  <a:pt x="309902" y="294962"/>
                  <a:pt x="293315" y="279651"/>
                </a:cubicBezTo>
                <a:cubicBezTo>
                  <a:pt x="282317" y="269499"/>
                  <a:pt x="261565" y="247901"/>
                  <a:pt x="261565" y="247901"/>
                </a:cubicBezTo>
                <a:cubicBezTo>
                  <a:pt x="377943" y="218806"/>
                  <a:pt x="279905" y="240921"/>
                  <a:pt x="537790" y="222501"/>
                </a:cubicBezTo>
                <a:cubicBezTo>
                  <a:pt x="562161" y="220760"/>
                  <a:pt x="586473" y="218268"/>
                  <a:pt x="610815" y="216151"/>
                </a:cubicBezTo>
                <a:cubicBezTo>
                  <a:pt x="626690" y="210859"/>
                  <a:pt x="643473" y="207760"/>
                  <a:pt x="658440" y="200276"/>
                </a:cubicBezTo>
                <a:cubicBezTo>
                  <a:pt x="675706" y="191643"/>
                  <a:pt x="673546" y="182765"/>
                  <a:pt x="680665" y="168526"/>
                </a:cubicBezTo>
                <a:cubicBezTo>
                  <a:pt x="683425" y="163006"/>
                  <a:pt x="687015" y="157943"/>
                  <a:pt x="690190" y="152651"/>
                </a:cubicBezTo>
                <a:cubicBezTo>
                  <a:pt x="692307" y="160059"/>
                  <a:pt x="691357" y="169175"/>
                  <a:pt x="696540" y="174876"/>
                </a:cubicBezTo>
                <a:cubicBezTo>
                  <a:pt x="713221" y="193225"/>
                  <a:pt x="730800" y="212963"/>
                  <a:pt x="753690" y="222501"/>
                </a:cubicBezTo>
                <a:cubicBezTo>
                  <a:pt x="784727" y="235433"/>
                  <a:pt x="808906" y="244884"/>
                  <a:pt x="839415" y="260601"/>
                </a:cubicBezTo>
                <a:cubicBezTo>
                  <a:pt x="939421" y="312119"/>
                  <a:pt x="857761" y="271609"/>
                  <a:pt x="934665" y="317751"/>
                </a:cubicBezTo>
                <a:cubicBezTo>
                  <a:pt x="1026594" y="372908"/>
                  <a:pt x="930154" y="307224"/>
                  <a:pt x="1007690" y="365376"/>
                </a:cubicBezTo>
                <a:cubicBezTo>
                  <a:pt x="1018025" y="373127"/>
                  <a:pt x="1029753" y="379054"/>
                  <a:pt x="1039440" y="387601"/>
                </a:cubicBezTo>
                <a:cubicBezTo>
                  <a:pt x="1051275" y="398044"/>
                  <a:pt x="1063805" y="414106"/>
                  <a:pt x="1071190" y="428876"/>
                </a:cubicBezTo>
                <a:cubicBezTo>
                  <a:pt x="1073739" y="433974"/>
                  <a:pt x="1075423" y="439459"/>
                  <a:pt x="1077540" y="444751"/>
                </a:cubicBezTo>
                <a:cubicBezTo>
                  <a:pt x="1075423" y="455334"/>
                  <a:pt x="1076743" y="467246"/>
                  <a:pt x="1071190" y="476501"/>
                </a:cubicBezTo>
                <a:cubicBezTo>
                  <a:pt x="1066506" y="484308"/>
                  <a:pt x="1057108" y="488305"/>
                  <a:pt x="1048965" y="492376"/>
                </a:cubicBezTo>
                <a:cubicBezTo>
                  <a:pt x="1003914" y="514902"/>
                  <a:pt x="1010164" y="505323"/>
                  <a:pt x="960065" y="514601"/>
                </a:cubicBezTo>
                <a:cubicBezTo>
                  <a:pt x="947193" y="516985"/>
                  <a:pt x="934665" y="520951"/>
                  <a:pt x="921965" y="524126"/>
                </a:cubicBezTo>
                <a:cubicBezTo>
                  <a:pt x="812957" y="522009"/>
                  <a:pt x="703793" y="523971"/>
                  <a:pt x="594940" y="517776"/>
                </a:cubicBezTo>
                <a:cubicBezTo>
                  <a:pt x="573157" y="516536"/>
                  <a:pt x="552265" y="508409"/>
                  <a:pt x="531440" y="501901"/>
                </a:cubicBezTo>
                <a:cubicBezTo>
                  <a:pt x="521944" y="498933"/>
                  <a:pt x="471653" y="477164"/>
                  <a:pt x="461590" y="470151"/>
                </a:cubicBezTo>
                <a:cubicBezTo>
                  <a:pt x="436232" y="452477"/>
                  <a:pt x="412134" y="432999"/>
                  <a:pt x="388565" y="413001"/>
                </a:cubicBezTo>
                <a:cubicBezTo>
                  <a:pt x="377152" y="403318"/>
                  <a:pt x="368219" y="390944"/>
                  <a:pt x="356815" y="381251"/>
                </a:cubicBezTo>
                <a:cubicBezTo>
                  <a:pt x="346972" y="372884"/>
                  <a:pt x="335153" y="367096"/>
                  <a:pt x="325065" y="359026"/>
                </a:cubicBezTo>
                <a:cubicBezTo>
                  <a:pt x="319221" y="354351"/>
                  <a:pt x="314939" y="347942"/>
                  <a:pt x="309190" y="343151"/>
                </a:cubicBezTo>
                <a:cubicBezTo>
                  <a:pt x="296183" y="332312"/>
                  <a:pt x="275666" y="320214"/>
                  <a:pt x="261565" y="311401"/>
                </a:cubicBezTo>
                <a:cubicBezTo>
                  <a:pt x="256273" y="302934"/>
                  <a:pt x="252462" y="293337"/>
                  <a:pt x="245690" y="286001"/>
                </a:cubicBezTo>
                <a:cubicBezTo>
                  <a:pt x="233335" y="272616"/>
                  <a:pt x="222836" y="269874"/>
                  <a:pt x="207590" y="263776"/>
                </a:cubicBezTo>
                <a:cubicBezTo>
                  <a:pt x="204415" y="260601"/>
                  <a:pt x="196057" y="250235"/>
                  <a:pt x="198065" y="254251"/>
                </a:cubicBezTo>
                <a:cubicBezTo>
                  <a:pt x="207400" y="272921"/>
                  <a:pt x="215055" y="293466"/>
                  <a:pt x="229815" y="308226"/>
                </a:cubicBezTo>
                <a:cubicBezTo>
                  <a:pt x="269787" y="348198"/>
                  <a:pt x="407035" y="441314"/>
                  <a:pt x="452065" y="466976"/>
                </a:cubicBezTo>
                <a:cubicBezTo>
                  <a:pt x="535289" y="514405"/>
                  <a:pt x="693404" y="589491"/>
                  <a:pt x="785440" y="625726"/>
                </a:cubicBezTo>
                <a:cubicBezTo>
                  <a:pt x="866124" y="657492"/>
                  <a:pt x="945965" y="692915"/>
                  <a:pt x="1029915" y="714626"/>
                </a:cubicBezTo>
                <a:lnTo>
                  <a:pt x="1214065" y="762251"/>
                </a:lnTo>
                <a:cubicBezTo>
                  <a:pt x="1333780" y="724840"/>
                  <a:pt x="1377637" y="747443"/>
                  <a:pt x="1239465" y="597151"/>
                </a:cubicBezTo>
                <a:cubicBezTo>
                  <a:pt x="1211826" y="567087"/>
                  <a:pt x="1170581" y="553135"/>
                  <a:pt x="1134690" y="533651"/>
                </a:cubicBezTo>
                <a:cubicBezTo>
                  <a:pt x="992328" y="456369"/>
                  <a:pt x="1031921" y="478560"/>
                  <a:pt x="858465" y="454276"/>
                </a:cubicBezTo>
                <a:cubicBezTo>
                  <a:pt x="757923" y="463801"/>
                  <a:pt x="656484" y="466405"/>
                  <a:pt x="556840" y="482851"/>
                </a:cubicBezTo>
                <a:cubicBezTo>
                  <a:pt x="545026" y="484801"/>
                  <a:pt x="537255" y="497784"/>
                  <a:pt x="531440" y="508251"/>
                </a:cubicBezTo>
                <a:cubicBezTo>
                  <a:pt x="526198" y="517686"/>
                  <a:pt x="527055" y="529389"/>
                  <a:pt x="525090" y="540001"/>
                </a:cubicBezTo>
                <a:cubicBezTo>
                  <a:pt x="521763" y="557965"/>
                  <a:pt x="518740" y="575984"/>
                  <a:pt x="515565" y="593976"/>
                </a:cubicBezTo>
                <a:cubicBezTo>
                  <a:pt x="526148" y="634193"/>
                  <a:pt x="523467" y="680558"/>
                  <a:pt x="547315" y="714626"/>
                </a:cubicBezTo>
                <a:cubicBezTo>
                  <a:pt x="597441" y="786235"/>
                  <a:pt x="644264" y="783778"/>
                  <a:pt x="712415" y="794001"/>
                </a:cubicBezTo>
                <a:cubicBezTo>
                  <a:pt x="756255" y="788156"/>
                  <a:pt x="785969" y="789446"/>
                  <a:pt x="823540" y="755901"/>
                </a:cubicBezTo>
                <a:cubicBezTo>
                  <a:pt x="841305" y="740039"/>
                  <a:pt x="857676" y="682069"/>
                  <a:pt x="864815" y="660651"/>
                </a:cubicBezTo>
                <a:cubicBezTo>
                  <a:pt x="870107" y="620434"/>
                  <a:pt x="890028" y="579475"/>
                  <a:pt x="880690" y="540001"/>
                </a:cubicBezTo>
                <a:cubicBezTo>
                  <a:pt x="865763" y="476899"/>
                  <a:pt x="834328" y="416906"/>
                  <a:pt x="794965" y="365376"/>
                </a:cubicBezTo>
                <a:cubicBezTo>
                  <a:pt x="773920" y="337827"/>
                  <a:pt x="738080" y="324700"/>
                  <a:pt x="706065" y="311401"/>
                </a:cubicBezTo>
                <a:cubicBezTo>
                  <a:pt x="626692" y="278431"/>
                  <a:pt x="545449" y="274258"/>
                  <a:pt x="461590" y="263776"/>
                </a:cubicBezTo>
                <a:cubicBezTo>
                  <a:pt x="367945" y="268458"/>
                  <a:pt x="284905" y="279397"/>
                  <a:pt x="191715" y="254251"/>
                </a:cubicBezTo>
                <a:cubicBezTo>
                  <a:pt x="169610" y="248286"/>
                  <a:pt x="153615" y="228851"/>
                  <a:pt x="134565" y="216151"/>
                </a:cubicBezTo>
                <a:cubicBezTo>
                  <a:pt x="129273" y="205568"/>
                  <a:pt x="123084" y="195387"/>
                  <a:pt x="118690" y="184401"/>
                </a:cubicBezTo>
                <a:cubicBezTo>
                  <a:pt x="112475" y="168864"/>
                  <a:pt x="109739" y="152010"/>
                  <a:pt x="102815" y="136776"/>
                </a:cubicBezTo>
                <a:cubicBezTo>
                  <a:pt x="93797" y="116937"/>
                  <a:pt x="83153" y="97758"/>
                  <a:pt x="71065" y="79626"/>
                </a:cubicBezTo>
                <a:cubicBezTo>
                  <a:pt x="61895" y="65871"/>
                  <a:pt x="49423" y="54607"/>
                  <a:pt x="39315" y="41526"/>
                </a:cubicBezTo>
                <a:cubicBezTo>
                  <a:pt x="31416" y="31304"/>
                  <a:pt x="25852" y="19269"/>
                  <a:pt x="17090" y="9776"/>
                </a:cubicBezTo>
                <a:cubicBezTo>
                  <a:pt x="12904" y="5241"/>
                  <a:pt x="-4739" y="-1373"/>
                  <a:pt x="1215" y="251"/>
                </a:cubicBezTo>
                <a:cubicBezTo>
                  <a:pt x="53538" y="14521"/>
                  <a:pt x="104565" y="33253"/>
                  <a:pt x="156790" y="47876"/>
                </a:cubicBezTo>
                <a:cubicBezTo>
                  <a:pt x="183248" y="55284"/>
                  <a:pt x="210530" y="60213"/>
                  <a:pt x="236165" y="70101"/>
                </a:cubicBezTo>
                <a:cubicBezTo>
                  <a:pt x="284790" y="88856"/>
                  <a:pt x="329598" y="117120"/>
                  <a:pt x="379040" y="133601"/>
                </a:cubicBezTo>
                <a:cubicBezTo>
                  <a:pt x="453116" y="158293"/>
                  <a:pt x="448738" y="155878"/>
                  <a:pt x="547315" y="197101"/>
                </a:cubicBezTo>
                <a:cubicBezTo>
                  <a:pt x="565660" y="204772"/>
                  <a:pt x="583045" y="214595"/>
                  <a:pt x="601290" y="222501"/>
                </a:cubicBezTo>
                <a:cubicBezTo>
                  <a:pt x="639499" y="239058"/>
                  <a:pt x="654592" y="241913"/>
                  <a:pt x="696540" y="254251"/>
                </a:cubicBezTo>
                <a:cubicBezTo>
                  <a:pt x="837533" y="242972"/>
                  <a:pt x="814110" y="241365"/>
                  <a:pt x="1023565" y="260601"/>
                </a:cubicBezTo>
                <a:cubicBezTo>
                  <a:pt x="1045292" y="262596"/>
                  <a:pt x="1065488" y="273239"/>
                  <a:pt x="1087065" y="276476"/>
                </a:cubicBezTo>
                <a:cubicBezTo>
                  <a:pt x="1161239" y="287602"/>
                  <a:pt x="1129577" y="281803"/>
                  <a:pt x="1182315" y="292351"/>
                </a:cubicBezTo>
                <a:cubicBezTo>
                  <a:pt x="1210890" y="306109"/>
                  <a:pt x="1236941" y="327406"/>
                  <a:pt x="1268040" y="333626"/>
                </a:cubicBezTo>
                <a:cubicBezTo>
                  <a:pt x="1278623" y="335743"/>
                  <a:pt x="1289254" y="337635"/>
                  <a:pt x="1299790" y="339976"/>
                </a:cubicBezTo>
                <a:cubicBezTo>
                  <a:pt x="1336882" y="348219"/>
                  <a:pt x="1373717" y="357626"/>
                  <a:pt x="1410915" y="365376"/>
                </a:cubicBezTo>
                <a:cubicBezTo>
                  <a:pt x="1424543" y="368215"/>
                  <a:pt x="1438540" y="368996"/>
                  <a:pt x="1452190" y="371726"/>
                </a:cubicBezTo>
                <a:cubicBezTo>
                  <a:pt x="1465027" y="374293"/>
                  <a:pt x="1477528" y="378334"/>
                  <a:pt x="1490290" y="381251"/>
                </a:cubicBezTo>
                <a:cubicBezTo>
                  <a:pt x="1514574" y="386802"/>
                  <a:pt x="1538973" y="391834"/>
                  <a:pt x="1563315" y="397126"/>
                </a:cubicBezTo>
                <a:lnTo>
                  <a:pt x="1855415" y="381251"/>
                </a:lnTo>
                <a:cubicBezTo>
                  <a:pt x="1869304" y="380325"/>
                  <a:pt x="1883185" y="378277"/>
                  <a:pt x="1896690" y="374901"/>
                </a:cubicBezTo>
                <a:cubicBezTo>
                  <a:pt x="1910628" y="371416"/>
                  <a:pt x="1955729" y="345553"/>
                  <a:pt x="1960190" y="343151"/>
                </a:cubicBezTo>
                <a:cubicBezTo>
                  <a:pt x="1962307" y="339976"/>
                  <a:pt x="1964027" y="336498"/>
                  <a:pt x="1966540" y="333626"/>
                </a:cubicBezTo>
                <a:cubicBezTo>
                  <a:pt x="1971468" y="327994"/>
                  <a:pt x="1978264" y="323978"/>
                  <a:pt x="1982415" y="317751"/>
                </a:cubicBezTo>
                <a:cubicBezTo>
                  <a:pt x="1986886" y="311045"/>
                  <a:pt x="1986905" y="301820"/>
                  <a:pt x="1991940" y="295526"/>
                </a:cubicBezTo>
                <a:cubicBezTo>
                  <a:pt x="1996825" y="289419"/>
                  <a:pt x="2016748" y="282428"/>
                  <a:pt x="2023690" y="279651"/>
                </a:cubicBezTo>
                <a:cubicBezTo>
                  <a:pt x="2055657" y="231701"/>
                  <a:pt x="2036789" y="265547"/>
                  <a:pt x="1890340" y="276476"/>
                </a:cubicBezTo>
                <a:cubicBezTo>
                  <a:pt x="1865860" y="278303"/>
                  <a:pt x="1841704" y="283214"/>
                  <a:pt x="1817315" y="286001"/>
                </a:cubicBezTo>
                <a:lnTo>
                  <a:pt x="1668090" y="301876"/>
                </a:lnTo>
                <a:cubicBezTo>
                  <a:pt x="1564373" y="299759"/>
                  <a:pt x="1460571" y="300237"/>
                  <a:pt x="1356940" y="295526"/>
                </a:cubicBezTo>
                <a:cubicBezTo>
                  <a:pt x="1343863" y="294932"/>
                  <a:pt x="1331477" y="289417"/>
                  <a:pt x="1318840" y="286001"/>
                </a:cubicBezTo>
                <a:lnTo>
                  <a:pt x="1239465" y="263776"/>
                </a:lnTo>
                <a:cubicBezTo>
                  <a:pt x="1131497" y="231386"/>
                  <a:pt x="1194832" y="242236"/>
                  <a:pt x="1102940" y="232026"/>
                </a:cubicBezTo>
                <a:cubicBezTo>
                  <a:pt x="1034201" y="211809"/>
                  <a:pt x="1040747" y="214847"/>
                  <a:pt x="960065" y="184401"/>
                </a:cubicBezTo>
                <a:cubicBezTo>
                  <a:pt x="938657" y="176323"/>
                  <a:pt x="837075" y="133810"/>
                  <a:pt x="810840" y="127251"/>
                </a:cubicBezTo>
                <a:cubicBezTo>
                  <a:pt x="802373" y="125134"/>
                  <a:pt x="793719" y="123661"/>
                  <a:pt x="785440" y="120901"/>
                </a:cubicBezTo>
                <a:cubicBezTo>
                  <a:pt x="728688" y="101984"/>
                  <a:pt x="802584" y="108671"/>
                  <a:pt x="683840" y="89151"/>
                </a:cubicBezTo>
                <a:cubicBezTo>
                  <a:pt x="633442" y="80866"/>
                  <a:pt x="582165" y="79244"/>
                  <a:pt x="531440" y="73276"/>
                </a:cubicBezTo>
                <a:cubicBezTo>
                  <a:pt x="510183" y="70775"/>
                  <a:pt x="489193" y="66281"/>
                  <a:pt x="467940" y="63751"/>
                </a:cubicBezTo>
                <a:cubicBezTo>
                  <a:pt x="444725" y="60987"/>
                  <a:pt x="421338" y="59874"/>
                  <a:pt x="398090" y="57401"/>
                </a:cubicBezTo>
                <a:cubicBezTo>
                  <a:pt x="371591" y="54582"/>
                  <a:pt x="345173" y="51051"/>
                  <a:pt x="318715" y="47876"/>
                </a:cubicBezTo>
                <a:cubicBezTo>
                  <a:pt x="310248" y="45759"/>
                  <a:pt x="301461" y="44659"/>
                  <a:pt x="293315" y="41526"/>
                </a:cubicBezTo>
                <a:cubicBezTo>
                  <a:pt x="287555" y="39311"/>
                  <a:pt x="275745" y="26067"/>
                  <a:pt x="277440" y="32001"/>
                </a:cubicBezTo>
                <a:cubicBezTo>
                  <a:pt x="288720" y="71479"/>
                  <a:pt x="316425" y="67270"/>
                  <a:pt x="347290" y="85976"/>
                </a:cubicBezTo>
                <a:cubicBezTo>
                  <a:pt x="367386" y="98155"/>
                  <a:pt x="384802" y="114346"/>
                  <a:pt x="404440" y="127251"/>
                </a:cubicBezTo>
                <a:cubicBezTo>
                  <a:pt x="460449" y="164057"/>
                  <a:pt x="527635" y="192615"/>
                  <a:pt x="585415" y="222501"/>
                </a:cubicBezTo>
                <a:cubicBezTo>
                  <a:pt x="646136" y="253908"/>
                  <a:pt x="641742" y="261332"/>
                  <a:pt x="712415" y="276476"/>
                </a:cubicBezTo>
                <a:cubicBezTo>
                  <a:pt x="762773" y="287267"/>
                  <a:pt x="814015" y="293409"/>
                  <a:pt x="864815" y="301876"/>
                </a:cubicBezTo>
                <a:cubicBezTo>
                  <a:pt x="951268" y="291069"/>
                  <a:pt x="1042298" y="284384"/>
                  <a:pt x="1125165" y="254251"/>
                </a:cubicBezTo>
                <a:cubicBezTo>
                  <a:pt x="1141478" y="248319"/>
                  <a:pt x="1152682" y="233084"/>
                  <a:pt x="1166440" y="222501"/>
                </a:cubicBezTo>
                <a:cubicBezTo>
                  <a:pt x="1175896" y="189406"/>
                  <a:pt x="1215515" y="104752"/>
                  <a:pt x="1191840" y="57401"/>
                </a:cubicBezTo>
                <a:cubicBezTo>
                  <a:pt x="1187796" y="49313"/>
                  <a:pt x="1175380" y="49231"/>
                  <a:pt x="1166440" y="47876"/>
                </a:cubicBezTo>
                <a:cubicBezTo>
                  <a:pt x="1140197" y="43900"/>
                  <a:pt x="1113563" y="43072"/>
                  <a:pt x="1087065" y="41526"/>
                </a:cubicBezTo>
                <a:lnTo>
                  <a:pt x="785440" y="25651"/>
                </a:lnTo>
                <a:cubicBezTo>
                  <a:pt x="646807" y="-9007"/>
                  <a:pt x="758688" y="15027"/>
                  <a:pt x="436190" y="32001"/>
                </a:cubicBezTo>
                <a:lnTo>
                  <a:pt x="325065" y="38351"/>
                </a:lnTo>
                <a:cubicBezTo>
                  <a:pt x="210855" y="72191"/>
                  <a:pt x="269067" y="65874"/>
                  <a:pt x="150440" y="57401"/>
                </a:cubicBezTo>
                <a:cubicBezTo>
                  <a:pt x="95052" y="24168"/>
                  <a:pt x="99034" y="29311"/>
                  <a:pt x="283790" y="70101"/>
                </a:cubicBezTo>
                <a:cubicBezTo>
                  <a:pt x="316470" y="77316"/>
                  <a:pt x="346932" y="92408"/>
                  <a:pt x="379040" y="101851"/>
                </a:cubicBezTo>
                <a:cubicBezTo>
                  <a:pt x="418936" y="113585"/>
                  <a:pt x="459704" y="122176"/>
                  <a:pt x="499690" y="133601"/>
                </a:cubicBezTo>
                <a:cubicBezTo>
                  <a:pt x="563435" y="151814"/>
                  <a:pt x="626077" y="173879"/>
                  <a:pt x="690190" y="190751"/>
                </a:cubicBezTo>
                <a:cubicBezTo>
                  <a:pt x="726721" y="200365"/>
                  <a:pt x="764797" y="203310"/>
                  <a:pt x="801315" y="212976"/>
                </a:cubicBezTo>
                <a:cubicBezTo>
                  <a:pt x="872851" y="231912"/>
                  <a:pt x="941802" y="260423"/>
                  <a:pt x="1014040" y="276476"/>
                </a:cubicBezTo>
                <a:cubicBezTo>
                  <a:pt x="1148244" y="306299"/>
                  <a:pt x="1284239" y="311994"/>
                  <a:pt x="1420440" y="324101"/>
                </a:cubicBezTo>
                <a:cubicBezTo>
                  <a:pt x="1452223" y="326926"/>
                  <a:pt x="1483940" y="330451"/>
                  <a:pt x="1515690" y="333626"/>
                </a:cubicBezTo>
                <a:cubicBezTo>
                  <a:pt x="1600357" y="331509"/>
                  <a:pt x="1685217" y="333372"/>
                  <a:pt x="1769690" y="327276"/>
                </a:cubicBezTo>
                <a:cubicBezTo>
                  <a:pt x="1788395" y="325926"/>
                  <a:pt x="1804926" y="312131"/>
                  <a:pt x="1823665" y="311401"/>
                </a:cubicBezTo>
                <a:lnTo>
                  <a:pt x="2014165" y="317751"/>
                </a:lnTo>
                <a:cubicBezTo>
                  <a:pt x="2035332" y="323043"/>
                  <a:pt x="2056366" y="328893"/>
                  <a:pt x="2077665" y="333626"/>
                </a:cubicBezTo>
                <a:cubicBezTo>
                  <a:pt x="2104005" y="339479"/>
                  <a:pt x="2157040" y="349501"/>
                  <a:pt x="2157040" y="349501"/>
                </a:cubicBezTo>
                <a:cubicBezTo>
                  <a:pt x="2172915" y="347384"/>
                  <a:pt x="2188650" y="343151"/>
                  <a:pt x="2204665" y="343151"/>
                </a:cubicBezTo>
                <a:cubicBezTo>
                  <a:pt x="2209398" y="343151"/>
                  <a:pt x="2196290" y="347579"/>
                  <a:pt x="2191965" y="349501"/>
                </a:cubicBezTo>
                <a:cubicBezTo>
                  <a:pt x="2179361" y="355103"/>
                  <a:pt x="2155319" y="363619"/>
                  <a:pt x="2144340" y="365376"/>
                </a:cubicBezTo>
                <a:cubicBezTo>
                  <a:pt x="2102213" y="372116"/>
                  <a:pt x="2059272" y="373389"/>
                  <a:pt x="2017340" y="381251"/>
                </a:cubicBezTo>
                <a:cubicBezTo>
                  <a:pt x="1974451" y="389293"/>
                  <a:pt x="1933059" y="404101"/>
                  <a:pt x="1890340" y="413001"/>
                </a:cubicBezTo>
                <a:cubicBezTo>
                  <a:pt x="1639260" y="465309"/>
                  <a:pt x="1823766" y="432939"/>
                  <a:pt x="1668090" y="451101"/>
                </a:cubicBezTo>
                <a:cubicBezTo>
                  <a:pt x="1627800" y="455802"/>
                  <a:pt x="1587922" y="464414"/>
                  <a:pt x="1547440" y="466976"/>
                </a:cubicBezTo>
                <a:cubicBezTo>
                  <a:pt x="1420584" y="475005"/>
                  <a:pt x="1293440" y="477559"/>
                  <a:pt x="1166440" y="482851"/>
                </a:cubicBezTo>
                <a:lnTo>
                  <a:pt x="1017215" y="498726"/>
                </a:lnTo>
                <a:cubicBezTo>
                  <a:pt x="964315" y="504180"/>
                  <a:pt x="911191" y="507663"/>
                  <a:pt x="858465" y="514601"/>
                </a:cubicBezTo>
                <a:lnTo>
                  <a:pt x="737815" y="530476"/>
                </a:lnTo>
                <a:cubicBezTo>
                  <a:pt x="725115" y="535768"/>
                  <a:pt x="713127" y="543285"/>
                  <a:pt x="699715" y="546351"/>
                </a:cubicBezTo>
                <a:cubicBezTo>
                  <a:pt x="603851" y="568263"/>
                  <a:pt x="513089" y="548463"/>
                  <a:pt x="413965" y="540001"/>
                </a:cubicBezTo>
                <a:cubicBezTo>
                  <a:pt x="398008" y="538639"/>
                  <a:pt x="382165" y="536113"/>
                  <a:pt x="366340" y="533651"/>
                </a:cubicBezTo>
                <a:cubicBezTo>
                  <a:pt x="282926" y="520675"/>
                  <a:pt x="288668" y="521292"/>
                  <a:pt x="223465" y="508251"/>
                </a:cubicBezTo>
                <a:cubicBezTo>
                  <a:pt x="190656" y="480910"/>
                  <a:pt x="162685" y="466065"/>
                  <a:pt x="144090" y="428876"/>
                </a:cubicBezTo>
                <a:cubicBezTo>
                  <a:pt x="139149" y="418993"/>
                  <a:pt x="137740" y="407709"/>
                  <a:pt x="134565" y="397126"/>
                </a:cubicBezTo>
                <a:cubicBezTo>
                  <a:pt x="132448" y="365376"/>
                  <a:pt x="129700" y="333662"/>
                  <a:pt x="128215" y="301876"/>
                </a:cubicBezTo>
                <a:cubicBezTo>
                  <a:pt x="124408" y="220411"/>
                  <a:pt x="123654" y="138803"/>
                  <a:pt x="118690" y="57401"/>
                </a:cubicBezTo>
                <a:cubicBezTo>
                  <a:pt x="118343" y="51712"/>
                  <a:pt x="107102" y="43771"/>
                  <a:pt x="112340" y="41526"/>
                </a:cubicBezTo>
                <a:cubicBezTo>
                  <a:pt x="121308" y="37682"/>
                  <a:pt x="131390" y="45759"/>
                  <a:pt x="140915" y="47876"/>
                </a:cubicBezTo>
                <a:cubicBezTo>
                  <a:pt x="154673" y="55284"/>
                  <a:pt x="169188" y="61433"/>
                  <a:pt x="182190" y="70101"/>
                </a:cubicBezTo>
                <a:cubicBezTo>
                  <a:pt x="257429" y="120260"/>
                  <a:pt x="208670" y="104502"/>
                  <a:pt x="261565" y="117726"/>
                </a:cubicBezTo>
                <a:cubicBezTo>
                  <a:pt x="303871" y="147944"/>
                  <a:pt x="289425" y="139195"/>
                  <a:pt x="363165" y="174876"/>
                </a:cubicBezTo>
                <a:cubicBezTo>
                  <a:pt x="407287" y="196225"/>
                  <a:pt x="564806" y="277578"/>
                  <a:pt x="648915" y="301876"/>
                </a:cubicBezTo>
                <a:cubicBezTo>
                  <a:pt x="672847" y="308790"/>
                  <a:pt x="698035" y="310744"/>
                  <a:pt x="721940" y="317751"/>
                </a:cubicBezTo>
                <a:cubicBezTo>
                  <a:pt x="897458" y="369196"/>
                  <a:pt x="767519" y="347986"/>
                  <a:pt x="912440" y="365376"/>
                </a:cubicBezTo>
                <a:cubicBezTo>
                  <a:pt x="930432" y="360084"/>
                  <a:pt x="959357" y="366876"/>
                  <a:pt x="966415" y="349501"/>
                </a:cubicBezTo>
                <a:cubicBezTo>
                  <a:pt x="977287" y="322738"/>
                  <a:pt x="953715" y="263776"/>
                  <a:pt x="953715" y="263776"/>
                </a:cubicBezTo>
                <a:lnTo>
                  <a:pt x="737815" y="181226"/>
                </a:lnTo>
                <a:lnTo>
                  <a:pt x="626690" y="174876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1</cp:revision>
  <dcterms:created xsi:type="dcterms:W3CDTF">2020-09-24T10:14:46Z</dcterms:created>
  <dcterms:modified xsi:type="dcterms:W3CDTF">2020-09-24T10:22:29Z</dcterms:modified>
</cp:coreProperties>
</file>