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8CFF42-507B-4BB6-8B51-310BD7FBFE80}"/>
              </a:ext>
            </a:extLst>
          </p:cNvPr>
          <p:cNvSpPr/>
          <p:nvPr/>
        </p:nvSpPr>
        <p:spPr>
          <a:xfrm>
            <a:off x="1876081" y="1295215"/>
            <a:ext cx="7925487" cy="42675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slop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9D09D-7BB3-4BF5-B262-37C6A2B8942A}"/>
              </a:ext>
            </a:extLst>
          </p:cNvPr>
          <p:cNvSpPr txBox="1"/>
          <p:nvPr/>
        </p:nvSpPr>
        <p:spPr>
          <a:xfrm>
            <a:off x="3733799" y="2762405"/>
            <a:ext cx="146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 Bonus :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2A297-1D46-4FE1-B8C2-CD14056BBA84}"/>
              </a:ext>
            </a:extLst>
          </p:cNvPr>
          <p:cNvSpPr txBox="1"/>
          <p:nvPr/>
        </p:nvSpPr>
        <p:spPr>
          <a:xfrm>
            <a:off x="3733799" y="3162515"/>
            <a:ext cx="1927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 Score 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4C0BF9-6A6B-4619-A7B5-6D83C57B5674}"/>
              </a:ext>
            </a:extLst>
          </p:cNvPr>
          <p:cNvSpPr txBox="1"/>
          <p:nvPr/>
        </p:nvSpPr>
        <p:spPr>
          <a:xfrm>
            <a:off x="3733799" y="3524465"/>
            <a:ext cx="426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Enemy Score :                                       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11A458-1B70-49F5-A6E5-1DA9012C5298}"/>
              </a:ext>
            </a:extLst>
          </p:cNvPr>
          <p:cNvSpPr txBox="1"/>
          <p:nvPr/>
        </p:nvSpPr>
        <p:spPr>
          <a:xfrm>
            <a:off x="3733799" y="3924575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Score :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7AC1C8-EFF9-4CB7-A3EC-DDB137907CC7}"/>
              </a:ext>
            </a:extLst>
          </p:cNvPr>
          <p:cNvSpPr txBox="1"/>
          <p:nvPr/>
        </p:nvSpPr>
        <p:spPr>
          <a:xfrm>
            <a:off x="4381502" y="1567145"/>
            <a:ext cx="1989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2 Failed!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FB6BA-07DC-4D9D-A6CF-DE0046CE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8" y="2570574"/>
            <a:ext cx="510126" cy="634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24FB4-58D7-41F5-969A-9DF5BAB4F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08" y="3162515"/>
            <a:ext cx="548149" cy="509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C58BB-3F43-4463-96BE-CDD72F9DA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84" y="3163889"/>
            <a:ext cx="510126" cy="360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6DB2D-5AA3-4B88-8DAD-74B0E7A3D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84" y="3190226"/>
            <a:ext cx="490871" cy="356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55FA75-B36C-4A8D-A45C-6C044D9DE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20" y="3589887"/>
            <a:ext cx="220998" cy="291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D91F83-419A-4BA3-88D4-798F04CCD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89" y="3631353"/>
            <a:ext cx="425721" cy="2497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4C8428-CC3D-49C1-987A-871F6FC855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1973" y="4055801"/>
            <a:ext cx="476845" cy="4768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7DF1C8-40DF-44FF-80A1-277D89F2D441}"/>
              </a:ext>
            </a:extLst>
          </p:cNvPr>
          <p:cNvSpPr txBox="1"/>
          <p:nvPr/>
        </p:nvSpPr>
        <p:spPr>
          <a:xfrm>
            <a:off x="7810499" y="1657565"/>
            <a:ext cx="14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Score :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952639-89A6-4427-BD9B-C378DFB2AE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21" y="2093492"/>
            <a:ext cx="634630" cy="6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7</cp:revision>
  <dcterms:created xsi:type="dcterms:W3CDTF">2020-09-15T10:27:27Z</dcterms:created>
  <dcterms:modified xsi:type="dcterms:W3CDTF">2020-10-03T08:16:00Z</dcterms:modified>
</cp:coreProperties>
</file>