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B3E"/>
    <a:srgbClr val="5F88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7137-46A6-4114-9509-3F1BEC244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503D4-43DA-4435-A449-7C92ABFE1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97BDA-BA89-4BCD-A69F-0703C3A8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0938-0E06-4385-961C-0E968AA1097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A07D9-4A43-49FF-BBF4-4208AB6B9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FC2CE-B8CD-4541-AB53-BEC5F0FD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8C27-4432-4015-AF1B-7D6B3377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9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09001-CAD1-4ECE-9D71-A08B651E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4A5DB-6747-4E2E-B54B-9116F89E7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1548F-3817-45E9-93CD-F67661D5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0938-0E06-4385-961C-0E968AA1097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5DB02-2646-4AA0-A5C1-3DA97B42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B2145-1370-43F4-B9A1-B5B1D175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8C27-4432-4015-AF1B-7D6B3377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3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54CFE-4E46-4CBB-B442-82EBAD51C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F162E-4599-4C17-A00F-39B10FAC2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608C6-55BE-4890-B9F8-008BB542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0938-0E06-4385-961C-0E968AA1097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687BD-6984-4026-BE1F-15144FBE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5F621-AF36-481B-915B-A3ECD48F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8C27-4432-4015-AF1B-7D6B3377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5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8D2B-C231-4A26-B8CB-553EB785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F4F18-FBEF-4FA3-8A17-953DB73E6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41BA3-6A26-434B-9366-4E47BFA2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0938-0E06-4385-961C-0E968AA1097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BC2C8-AF09-44AD-BC5E-123474D9F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22CEE-3494-47A4-ABDB-112B60D6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8C27-4432-4015-AF1B-7D6B3377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0286-9867-4D25-BC9E-161537D36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C3F33-26CB-42A9-BCDB-E1B309056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A8F5F-EE1E-4096-8556-F30AB87E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0938-0E06-4385-961C-0E968AA1097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A2721-1B1E-4734-BD0A-B525DF76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5970C-46DE-4261-B7A0-55E92E91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8C27-4432-4015-AF1B-7D6B3377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0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B9C1-7CA2-44A2-AA78-ED6E5E07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EE93-85C6-4345-B299-DB8440828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24500-8616-4E81-A7AD-5869F387C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F0F56-77B7-40F9-97BE-6AEE6454F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0938-0E06-4385-961C-0E968AA1097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F42F1-8FE8-4DB7-95D6-F866E10B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60A79-6D07-4820-8CB2-B2FBA10C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8C27-4432-4015-AF1B-7D6B3377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5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0696C-6477-49ED-9A0F-1AD4CE103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E97FA-559D-44F7-B531-6191FDC7B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49BDD-F2EC-41D7-87C6-544304F53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05378-4B22-4684-B587-AAD6EE67A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2D5F0E-3460-4E72-848E-36163ACA6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5CFCCE-79D8-464F-86ED-A9900FA3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0938-0E06-4385-961C-0E968AA1097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16CFC-4754-4AEE-9BDC-3FCA66C5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5BCBB9-BC63-4072-8BEF-796360A7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8C27-4432-4015-AF1B-7D6B3377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9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1460B-6326-4926-A7ED-E3B9AAB7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3FF58-85E1-4CE8-AF88-040BFBC6B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0938-0E06-4385-961C-0E968AA1097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34108-4FCB-41FA-963E-6E16C0AB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FD1CD-A9FB-466C-A187-50A64F7B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8C27-4432-4015-AF1B-7D6B3377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4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FD2C61-ED55-44D0-BA1E-DD4D04D78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0938-0E06-4385-961C-0E968AA1097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64467F-D9C8-4291-A94C-6FCFAF58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5D9B8-5D4A-4654-B1C0-33510EB9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8C27-4432-4015-AF1B-7D6B3377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0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9031-6C66-4C66-8734-6BB7D0F32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2F201-1BB8-4FAC-9D9F-C6C7F2346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250466-65D6-4435-9336-127320049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5F718-27A2-4558-8617-E915E717C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0938-0E06-4385-961C-0E968AA1097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51E3F-9B67-4434-A062-95DBFB41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4DF99-0017-47D5-8323-C41873241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8C27-4432-4015-AF1B-7D6B3377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5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5FAC-AE2B-421A-BDF0-EA816A272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4771A2-1E74-4DE4-82A9-B836174CD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CD2C7-9DFB-4175-9D87-DE06BBBBD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CB7DD-7C8B-4AB6-80D8-33569CF5B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0938-0E06-4385-961C-0E968AA1097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9D8E1-7F19-4D6D-BDF7-A887DF1D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D63D1-A5A8-4A3C-A1F7-4FB33617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E8C27-4432-4015-AF1B-7D6B3377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2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B2859-C579-488C-901F-840CEC40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C46BD-150F-427E-B70A-AFA3F18F0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238B0-189B-4BB7-82D6-2E93B409CD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B0938-0E06-4385-961C-0E968AA1097A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E320C-8574-40E5-9FF3-8965B8A6B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9CD58-8381-472E-BDAC-3DAC7CEEB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E8C27-4432-4015-AF1B-7D6B33774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0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84CC8E-5F85-48A1-AE71-BD4CE1822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488" y="352525"/>
            <a:ext cx="3907024" cy="65054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F08ED6-4AAD-4A5A-9D11-557B7628CBF9}"/>
              </a:ext>
            </a:extLst>
          </p:cNvPr>
          <p:cNvSpPr/>
          <p:nvPr/>
        </p:nvSpPr>
        <p:spPr>
          <a:xfrm>
            <a:off x="6632812" y="1514903"/>
            <a:ext cx="1965278" cy="1132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CD751B-184B-4689-9393-9C4EEE1F67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56" t="18059" r="23320" b="64528"/>
          <a:stretch/>
        </p:blipFill>
        <p:spPr>
          <a:xfrm rot="18563595">
            <a:off x="6973283" y="1187357"/>
            <a:ext cx="532263" cy="11327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82961D-0A46-455E-9559-18360F936A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56" t="25047" r="26648" b="64528"/>
          <a:stretch/>
        </p:blipFill>
        <p:spPr>
          <a:xfrm rot="17981294">
            <a:off x="6718487" y="1682085"/>
            <a:ext cx="402267" cy="6781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C6F992-89A2-4260-B184-9DC4A67E64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24" t="25047" r="26648" b="72098"/>
          <a:stretch/>
        </p:blipFill>
        <p:spPr>
          <a:xfrm rot="16200000">
            <a:off x="6600830" y="1647824"/>
            <a:ext cx="234949" cy="1777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015CE2-2663-4ABB-AC87-3AE12991AB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49" t="16408" r="5045" b="66179"/>
          <a:stretch/>
        </p:blipFill>
        <p:spPr>
          <a:xfrm rot="2471582">
            <a:off x="7823736" y="972909"/>
            <a:ext cx="711303" cy="11327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C5A87E-DAB5-4519-8862-76BEEFB9D2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49" t="27250" r="18883" b="67746"/>
          <a:stretch/>
        </p:blipFill>
        <p:spPr>
          <a:xfrm rot="4325529">
            <a:off x="7545218" y="1452368"/>
            <a:ext cx="157004" cy="29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2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16288AC-C643-4B98-A84D-9CF688A121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3" b="12440"/>
          <a:stretch/>
        </p:blipFill>
        <p:spPr>
          <a:xfrm>
            <a:off x="694951" y="361793"/>
            <a:ext cx="3680471" cy="63254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2092A1-FA66-47FA-9A72-C529DA6E58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5" b="16020"/>
          <a:stretch/>
        </p:blipFill>
        <p:spPr>
          <a:xfrm>
            <a:off x="8519985" y="266258"/>
            <a:ext cx="3395529" cy="6325483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CA36860-03EA-4C76-9CC5-6407C4AD5045}"/>
              </a:ext>
            </a:extLst>
          </p:cNvPr>
          <p:cNvSpPr/>
          <p:nvPr/>
        </p:nvSpPr>
        <p:spPr>
          <a:xfrm>
            <a:off x="2956560" y="236220"/>
            <a:ext cx="990600" cy="2004060"/>
          </a:xfrm>
          <a:custGeom>
            <a:avLst/>
            <a:gdLst>
              <a:gd name="connsiteX0" fmla="*/ 0 w 990600"/>
              <a:gd name="connsiteY0" fmla="*/ 1501140 h 2004060"/>
              <a:gd name="connsiteX1" fmla="*/ 114300 w 990600"/>
              <a:gd name="connsiteY1" fmla="*/ 1813560 h 2004060"/>
              <a:gd name="connsiteX2" fmla="*/ 266700 w 990600"/>
              <a:gd name="connsiteY2" fmla="*/ 2004060 h 2004060"/>
              <a:gd name="connsiteX3" fmla="*/ 990600 w 990600"/>
              <a:gd name="connsiteY3" fmla="*/ 1638300 h 2004060"/>
              <a:gd name="connsiteX4" fmla="*/ 952500 w 990600"/>
              <a:gd name="connsiteY4" fmla="*/ 685800 h 2004060"/>
              <a:gd name="connsiteX5" fmla="*/ 632460 w 990600"/>
              <a:gd name="connsiteY5" fmla="*/ 38100 h 2004060"/>
              <a:gd name="connsiteX6" fmla="*/ 76200 w 990600"/>
              <a:gd name="connsiteY6" fmla="*/ 0 h 2004060"/>
              <a:gd name="connsiteX7" fmla="*/ 190500 w 990600"/>
              <a:gd name="connsiteY7" fmla="*/ 1257300 h 2004060"/>
              <a:gd name="connsiteX8" fmla="*/ 0 w 990600"/>
              <a:gd name="connsiteY8" fmla="*/ 1501140 h 2004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0600" h="2004060">
                <a:moveTo>
                  <a:pt x="0" y="1501140"/>
                </a:moveTo>
                <a:lnTo>
                  <a:pt x="114300" y="1813560"/>
                </a:lnTo>
                <a:lnTo>
                  <a:pt x="266700" y="2004060"/>
                </a:lnTo>
                <a:lnTo>
                  <a:pt x="990600" y="1638300"/>
                </a:lnTo>
                <a:lnTo>
                  <a:pt x="952500" y="685800"/>
                </a:lnTo>
                <a:lnTo>
                  <a:pt x="632460" y="38100"/>
                </a:lnTo>
                <a:lnTo>
                  <a:pt x="76200" y="0"/>
                </a:lnTo>
                <a:lnTo>
                  <a:pt x="190500" y="1257300"/>
                </a:lnTo>
                <a:lnTo>
                  <a:pt x="0" y="150114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F4FC4C7-E56D-4677-AC3B-6D28332FE41C}"/>
              </a:ext>
            </a:extLst>
          </p:cNvPr>
          <p:cNvSpPr/>
          <p:nvPr/>
        </p:nvSpPr>
        <p:spPr>
          <a:xfrm>
            <a:off x="1851660" y="655320"/>
            <a:ext cx="1158240" cy="1447800"/>
          </a:xfrm>
          <a:custGeom>
            <a:avLst/>
            <a:gdLst>
              <a:gd name="connsiteX0" fmla="*/ 114300 w 1158240"/>
              <a:gd name="connsiteY0" fmla="*/ 609600 h 1447800"/>
              <a:gd name="connsiteX1" fmla="*/ 99060 w 1158240"/>
              <a:gd name="connsiteY1" fmla="*/ 1028700 h 1447800"/>
              <a:gd name="connsiteX2" fmla="*/ 358140 w 1158240"/>
              <a:gd name="connsiteY2" fmla="*/ 1348740 h 1447800"/>
              <a:gd name="connsiteX3" fmla="*/ 571500 w 1158240"/>
              <a:gd name="connsiteY3" fmla="*/ 1447800 h 1447800"/>
              <a:gd name="connsiteX4" fmla="*/ 723900 w 1158240"/>
              <a:gd name="connsiteY4" fmla="*/ 1104900 h 1447800"/>
              <a:gd name="connsiteX5" fmla="*/ 975360 w 1158240"/>
              <a:gd name="connsiteY5" fmla="*/ 876300 h 1447800"/>
              <a:gd name="connsiteX6" fmla="*/ 1158240 w 1158240"/>
              <a:gd name="connsiteY6" fmla="*/ 670560 h 1447800"/>
              <a:gd name="connsiteX7" fmla="*/ 952500 w 1158240"/>
              <a:gd name="connsiteY7" fmla="*/ 365760 h 1447800"/>
              <a:gd name="connsiteX8" fmla="*/ 708660 w 1158240"/>
              <a:gd name="connsiteY8" fmla="*/ 0 h 1447800"/>
              <a:gd name="connsiteX9" fmla="*/ 60960 w 1158240"/>
              <a:gd name="connsiteY9" fmla="*/ 91440 h 1447800"/>
              <a:gd name="connsiteX10" fmla="*/ 0 w 1158240"/>
              <a:gd name="connsiteY10" fmla="*/ 571500 h 1447800"/>
              <a:gd name="connsiteX11" fmla="*/ 114300 w 1158240"/>
              <a:gd name="connsiteY11" fmla="*/ 6096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58240" h="1447800">
                <a:moveTo>
                  <a:pt x="114300" y="609600"/>
                </a:moveTo>
                <a:lnTo>
                  <a:pt x="99060" y="1028700"/>
                </a:lnTo>
                <a:lnTo>
                  <a:pt x="358140" y="1348740"/>
                </a:lnTo>
                <a:lnTo>
                  <a:pt x="571500" y="1447800"/>
                </a:lnTo>
                <a:lnTo>
                  <a:pt x="723900" y="1104900"/>
                </a:lnTo>
                <a:lnTo>
                  <a:pt x="975360" y="876300"/>
                </a:lnTo>
                <a:lnTo>
                  <a:pt x="1158240" y="670560"/>
                </a:lnTo>
                <a:lnTo>
                  <a:pt x="952500" y="365760"/>
                </a:lnTo>
                <a:lnTo>
                  <a:pt x="708660" y="0"/>
                </a:lnTo>
                <a:lnTo>
                  <a:pt x="60960" y="91440"/>
                </a:lnTo>
                <a:lnTo>
                  <a:pt x="0" y="571500"/>
                </a:lnTo>
                <a:lnTo>
                  <a:pt x="114300" y="609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548C71-078F-4BF9-937F-7F0F585FF8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07" r="29391" b="80960"/>
          <a:stretch/>
        </p:blipFill>
        <p:spPr>
          <a:xfrm>
            <a:off x="2064503" y="899159"/>
            <a:ext cx="1079557" cy="12044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167E0A-6AAD-4594-ABCD-4E9B08AFAC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8" r="56001" b="75688"/>
          <a:stretch/>
        </p:blipFill>
        <p:spPr>
          <a:xfrm flipH="1">
            <a:off x="3075984" y="1578375"/>
            <a:ext cx="1651945" cy="73026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AA06215-DC67-4D6D-83AB-0624C9961FCC}"/>
              </a:ext>
            </a:extLst>
          </p:cNvPr>
          <p:cNvSpPr/>
          <p:nvPr/>
        </p:nvSpPr>
        <p:spPr>
          <a:xfrm>
            <a:off x="2995613" y="1866900"/>
            <a:ext cx="142875" cy="214313"/>
          </a:xfrm>
          <a:custGeom>
            <a:avLst/>
            <a:gdLst>
              <a:gd name="connsiteX0" fmla="*/ 0 w 142875"/>
              <a:gd name="connsiteY0" fmla="*/ 0 h 214313"/>
              <a:gd name="connsiteX1" fmla="*/ 85725 w 142875"/>
              <a:gd name="connsiteY1" fmla="*/ 14288 h 214313"/>
              <a:gd name="connsiteX2" fmla="*/ 142875 w 142875"/>
              <a:gd name="connsiteY2" fmla="*/ 214313 h 214313"/>
              <a:gd name="connsiteX3" fmla="*/ 9525 w 142875"/>
              <a:gd name="connsiteY3" fmla="*/ 166688 h 214313"/>
              <a:gd name="connsiteX4" fmla="*/ 0 w 142875"/>
              <a:gd name="connsiteY4" fmla="*/ 0 h 214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75" h="214313">
                <a:moveTo>
                  <a:pt x="0" y="0"/>
                </a:moveTo>
                <a:lnTo>
                  <a:pt x="85725" y="14288"/>
                </a:lnTo>
                <a:lnTo>
                  <a:pt x="142875" y="214313"/>
                </a:lnTo>
                <a:lnTo>
                  <a:pt x="9525" y="166688"/>
                </a:lnTo>
                <a:lnTo>
                  <a:pt x="0" y="0"/>
                </a:lnTo>
                <a:close/>
              </a:path>
            </a:pathLst>
          </a:custGeom>
          <a:solidFill>
            <a:srgbClr val="111B3E"/>
          </a:solidFill>
          <a:ln>
            <a:solidFill>
              <a:srgbClr val="111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D38C9A3-6C08-4DAA-8725-8D1D9C012D6C}"/>
              </a:ext>
            </a:extLst>
          </p:cNvPr>
          <p:cNvSpPr/>
          <p:nvPr/>
        </p:nvSpPr>
        <p:spPr>
          <a:xfrm>
            <a:off x="2052638" y="1905000"/>
            <a:ext cx="242887" cy="214313"/>
          </a:xfrm>
          <a:custGeom>
            <a:avLst/>
            <a:gdLst>
              <a:gd name="connsiteX0" fmla="*/ 0 w 242887"/>
              <a:gd name="connsiteY0" fmla="*/ 80963 h 214313"/>
              <a:gd name="connsiteX1" fmla="*/ 14287 w 242887"/>
              <a:gd name="connsiteY1" fmla="*/ 23813 h 214313"/>
              <a:gd name="connsiteX2" fmla="*/ 76200 w 242887"/>
              <a:gd name="connsiteY2" fmla="*/ 0 h 214313"/>
              <a:gd name="connsiteX3" fmla="*/ 242887 w 242887"/>
              <a:gd name="connsiteY3" fmla="*/ 190500 h 214313"/>
              <a:gd name="connsiteX4" fmla="*/ 28575 w 242887"/>
              <a:gd name="connsiteY4" fmla="*/ 214313 h 214313"/>
              <a:gd name="connsiteX5" fmla="*/ 0 w 242887"/>
              <a:gd name="connsiteY5" fmla="*/ 80963 h 214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2887" h="214313">
                <a:moveTo>
                  <a:pt x="0" y="80963"/>
                </a:moveTo>
                <a:lnTo>
                  <a:pt x="14287" y="23813"/>
                </a:lnTo>
                <a:lnTo>
                  <a:pt x="76200" y="0"/>
                </a:lnTo>
                <a:lnTo>
                  <a:pt x="242887" y="190500"/>
                </a:lnTo>
                <a:lnTo>
                  <a:pt x="28575" y="214313"/>
                </a:lnTo>
                <a:lnTo>
                  <a:pt x="0" y="80963"/>
                </a:lnTo>
                <a:close/>
              </a:path>
            </a:pathLst>
          </a:custGeom>
          <a:solidFill>
            <a:srgbClr val="111B3E"/>
          </a:solidFill>
          <a:ln>
            <a:solidFill>
              <a:srgbClr val="111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ED0ED49-C9FE-4E46-B222-F7EFD3CD8D3C}"/>
              </a:ext>
            </a:extLst>
          </p:cNvPr>
          <p:cNvSpPr/>
          <p:nvPr/>
        </p:nvSpPr>
        <p:spPr>
          <a:xfrm>
            <a:off x="2662238" y="1976438"/>
            <a:ext cx="438150" cy="142875"/>
          </a:xfrm>
          <a:custGeom>
            <a:avLst/>
            <a:gdLst>
              <a:gd name="connsiteX0" fmla="*/ 0 w 438150"/>
              <a:gd name="connsiteY0" fmla="*/ 128587 h 142875"/>
              <a:gd name="connsiteX1" fmla="*/ 252412 w 438150"/>
              <a:gd name="connsiteY1" fmla="*/ 0 h 142875"/>
              <a:gd name="connsiteX2" fmla="*/ 438150 w 438150"/>
              <a:gd name="connsiteY2" fmla="*/ 95250 h 142875"/>
              <a:gd name="connsiteX3" fmla="*/ 428625 w 438150"/>
              <a:gd name="connsiteY3" fmla="*/ 142875 h 142875"/>
              <a:gd name="connsiteX4" fmla="*/ 0 w 438150"/>
              <a:gd name="connsiteY4" fmla="*/ 128587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" h="142875">
                <a:moveTo>
                  <a:pt x="0" y="128587"/>
                </a:moveTo>
                <a:lnTo>
                  <a:pt x="252412" y="0"/>
                </a:lnTo>
                <a:lnTo>
                  <a:pt x="438150" y="95250"/>
                </a:lnTo>
                <a:lnTo>
                  <a:pt x="428625" y="142875"/>
                </a:lnTo>
                <a:lnTo>
                  <a:pt x="0" y="128587"/>
                </a:lnTo>
                <a:close/>
              </a:path>
            </a:pathLst>
          </a:custGeom>
          <a:solidFill>
            <a:srgbClr val="111B3E"/>
          </a:solidFill>
          <a:ln>
            <a:solidFill>
              <a:srgbClr val="111B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0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E35BEE-1A64-427D-B133-FE7046D66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497" y="266258"/>
            <a:ext cx="3801005" cy="6325483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7670154-5C4D-4C4A-A04A-184C588F38CC}"/>
              </a:ext>
            </a:extLst>
          </p:cNvPr>
          <p:cNvSpPr/>
          <p:nvPr/>
        </p:nvSpPr>
        <p:spPr>
          <a:xfrm>
            <a:off x="3930555" y="3193576"/>
            <a:ext cx="3916908" cy="3370997"/>
          </a:xfrm>
          <a:custGeom>
            <a:avLst/>
            <a:gdLst>
              <a:gd name="connsiteX0" fmla="*/ 928048 w 3916908"/>
              <a:gd name="connsiteY0" fmla="*/ 0 h 3370997"/>
              <a:gd name="connsiteX1" fmla="*/ 1883391 w 3916908"/>
              <a:gd name="connsiteY1" fmla="*/ 368490 h 3370997"/>
              <a:gd name="connsiteX2" fmla="*/ 2552132 w 3916908"/>
              <a:gd name="connsiteY2" fmla="*/ 0 h 3370997"/>
              <a:gd name="connsiteX3" fmla="*/ 2934269 w 3916908"/>
              <a:gd name="connsiteY3" fmla="*/ 0 h 3370997"/>
              <a:gd name="connsiteX4" fmla="*/ 3684896 w 3916908"/>
              <a:gd name="connsiteY4" fmla="*/ 2620370 h 3370997"/>
              <a:gd name="connsiteX5" fmla="*/ 3916908 w 3916908"/>
              <a:gd name="connsiteY5" fmla="*/ 3207224 h 3370997"/>
              <a:gd name="connsiteX6" fmla="*/ 3480179 w 3916908"/>
              <a:gd name="connsiteY6" fmla="*/ 3302758 h 3370997"/>
              <a:gd name="connsiteX7" fmla="*/ 2729552 w 3916908"/>
              <a:gd name="connsiteY7" fmla="*/ 3275463 h 3370997"/>
              <a:gd name="connsiteX8" fmla="*/ 1951630 w 3916908"/>
              <a:gd name="connsiteY8" fmla="*/ 545911 h 3370997"/>
              <a:gd name="connsiteX9" fmla="*/ 1337481 w 3916908"/>
              <a:gd name="connsiteY9" fmla="*/ 2483893 h 3370997"/>
              <a:gd name="connsiteX10" fmla="*/ 1201003 w 3916908"/>
              <a:gd name="connsiteY10" fmla="*/ 3370997 h 3370997"/>
              <a:gd name="connsiteX11" fmla="*/ 0 w 3916908"/>
              <a:gd name="connsiteY11" fmla="*/ 3179928 h 3370997"/>
              <a:gd name="connsiteX12" fmla="*/ 928048 w 3916908"/>
              <a:gd name="connsiteY12" fmla="*/ 0 h 337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16908" h="3370997">
                <a:moveTo>
                  <a:pt x="928048" y="0"/>
                </a:moveTo>
                <a:lnTo>
                  <a:pt x="1883391" y="368490"/>
                </a:lnTo>
                <a:lnTo>
                  <a:pt x="2552132" y="0"/>
                </a:lnTo>
                <a:lnTo>
                  <a:pt x="2934269" y="0"/>
                </a:lnTo>
                <a:lnTo>
                  <a:pt x="3684896" y="2620370"/>
                </a:lnTo>
                <a:lnTo>
                  <a:pt x="3916908" y="3207224"/>
                </a:lnTo>
                <a:lnTo>
                  <a:pt x="3480179" y="3302758"/>
                </a:lnTo>
                <a:lnTo>
                  <a:pt x="2729552" y="3275463"/>
                </a:lnTo>
                <a:lnTo>
                  <a:pt x="1951630" y="545911"/>
                </a:lnTo>
                <a:lnTo>
                  <a:pt x="1337481" y="2483893"/>
                </a:lnTo>
                <a:lnTo>
                  <a:pt x="1201003" y="3370997"/>
                </a:lnTo>
                <a:lnTo>
                  <a:pt x="0" y="3179928"/>
                </a:lnTo>
                <a:lnTo>
                  <a:pt x="928048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8D8F3A-497F-4789-A844-98CBA84AE6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8" t="45595" r="3174"/>
          <a:stretch/>
        </p:blipFill>
        <p:spPr>
          <a:xfrm rot="1222117">
            <a:off x="5401216" y="3165566"/>
            <a:ext cx="2060812" cy="34413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A6F1E0-E47B-4159-A16D-859AF3EB75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48" r="57255"/>
          <a:stretch/>
        </p:blipFill>
        <p:spPr>
          <a:xfrm rot="20845444">
            <a:off x="4544097" y="3188521"/>
            <a:ext cx="1624731" cy="338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668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Iftekhar Ahmed Arnab</dc:creator>
  <cp:lastModifiedBy>Iftekhar Ahmed Arnab</cp:lastModifiedBy>
  <cp:revision>4</cp:revision>
  <dcterms:created xsi:type="dcterms:W3CDTF">2020-09-22T05:14:50Z</dcterms:created>
  <dcterms:modified xsi:type="dcterms:W3CDTF">2020-09-29T10:23:38Z</dcterms:modified>
</cp:coreProperties>
</file>