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2F1F"/>
    <a:srgbClr val="971D00"/>
    <a:srgbClr val="723C1E"/>
    <a:srgbClr val="733A1D"/>
    <a:srgbClr val="723A1D"/>
    <a:srgbClr val="6E3B1D"/>
    <a:srgbClr val="445C0A"/>
    <a:srgbClr val="AF2D00"/>
    <a:srgbClr val="8B2F03"/>
    <a:srgbClr val="F44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116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314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25DC-85FD-44C2-A0E9-DF40294F5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C7235-BD54-4A10-A91B-3FB88A0F6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A6DED-7774-4B5E-9D2D-E72179B17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EDDD-1581-4BF2-8C65-415F52A0BCC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32550-D4BD-4560-BE0A-A350BD44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08F48-BBBE-4D54-9EF9-64A109B2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3EE0-FA82-4A3A-AD68-28316FC6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EF64F-05E1-49D4-B96A-BED11E05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C8903-ACD6-45E6-93DA-5747247F0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1FA67-AA61-44EB-BDA4-F1AED119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EDDD-1581-4BF2-8C65-415F52A0BCC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0A85D-D107-4E0A-B746-893D7AD0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2889B-4597-4752-8687-14091D9F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3EE0-FA82-4A3A-AD68-28316FC6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31E7D-3E03-4BF8-B1AF-910603CF9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0665D-857D-4320-8410-AEFBCCC2D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65ECA-C2EB-4B6E-9D5D-23FBEB422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EDDD-1581-4BF2-8C65-415F52A0BCC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58C4B-1B19-454C-B0F1-67AB0287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B4AC5-4D1C-47F4-926B-C7501F83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3EE0-FA82-4A3A-AD68-28316FC6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6D92-0C8E-4CD2-A323-ED0EDB8D9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E183C-A1B7-4A30-8A53-1DD4CD64E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3FA35-8AFF-41D8-8FFC-29F3B508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EDDD-1581-4BF2-8C65-415F52A0BCC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9E82E-DA4F-40D5-ACB9-184FE2D2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0C5EE-0037-460D-8210-547685EB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3EE0-FA82-4A3A-AD68-28316FC6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0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BAE3-F02F-4157-88E1-10D829A2F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B57CF-8581-4F5A-ABAE-D3DBC56AF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A366A-E94F-44CD-82AA-2639C7A6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EDDD-1581-4BF2-8C65-415F52A0BCC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6C317-DB24-4166-907E-06E4B1E4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2CCF6-3CD3-47C5-9F04-C8CC38DE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3EE0-FA82-4A3A-AD68-28316FC6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8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A40B-B77B-42DC-89CF-4E242028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7504C-46EE-4CBD-A6AD-D678767CE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E1B8F-4F58-443E-BCC0-0E22364CC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B2DFE-DDA8-459E-91F4-59D7C75F6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EDDD-1581-4BF2-8C65-415F52A0BCC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E5FEE-5386-4C00-9399-82A6D8A2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EB89E-0E53-4F4A-B94B-3126448B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3EE0-FA82-4A3A-AD68-28316FC6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6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E689-35F5-4C92-BEA1-06352B2E0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A583A-B1D0-4BD7-A184-FA34DE54B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FCA91-6D9F-4A13-8B9B-9025E7F6D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67CD3-50FD-4FDA-83B7-0F126E0CF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72A36-2CE2-4B18-B178-E68451DFB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7A1CFE-76AD-4384-B478-36E44AFF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EDDD-1581-4BF2-8C65-415F52A0BCC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AC28DB-C652-4111-841D-054CFA63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42931-4BF3-4DCE-B4B8-EF4A9292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3EE0-FA82-4A3A-AD68-28316FC6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2097A-6027-4907-B010-08AF7651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2543F9-5CB3-446F-B113-E5FBEA7DB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EDDD-1581-4BF2-8C65-415F52A0BCC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F5BBE-BBAA-47EA-8136-ED65AB0C8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4D028-B89B-4A7F-86D6-659797C1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3EE0-FA82-4A3A-AD68-28316FC6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9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F3A0F0-C2F5-4B7D-8B23-AB89CB6FD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EDDD-1581-4BF2-8C65-415F52A0BCC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14C40-09DA-4776-B452-3A84BE26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C1C8A-81C1-471E-AC23-57A1AB75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3EE0-FA82-4A3A-AD68-28316FC6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1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A191-EBCC-4B62-A02A-C4B6DEFD8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83EDB-7168-43B6-B94B-F2A12ED48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01669-C531-4CCF-8D98-1FFE0A475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A0072-ED68-4F1E-8E7E-1FB3B0DF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EDDD-1581-4BF2-8C65-415F52A0BCC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FB548-3035-40D7-AF34-B181E7BF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56AD4-97D1-4287-B297-82B1107F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3EE0-FA82-4A3A-AD68-28316FC6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0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457E-9EEC-4E6E-9144-8C3EE0BCE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16332-2160-4918-9DC8-F4FF30F3C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5A602-CFC0-4D83-8747-925D3C9F6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BACE7-5ACD-4EB0-8AA5-838CF12F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EDDD-1581-4BF2-8C65-415F52A0BCC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5564A-08EE-456C-9179-7868D97A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35EC2-9F92-402D-8B2F-7F15D986E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A3EE0-FA82-4A3A-AD68-28316FC6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1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9D05CE-FBF6-44FC-8784-157FD907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28138-AD1B-40C4-82C8-A05EEF4C2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17522-5162-4CDB-95E4-F97A62B7C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2EDDD-1581-4BF2-8C65-415F52A0BCC9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500C6-3248-406F-A4A9-325437397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6569E-0365-4F1D-AEED-DB58D87C5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A3EE0-FA82-4A3A-AD68-28316FC6D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9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CDCE05-52DF-4C8B-8DE3-A26EE9F9B7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" b="8378"/>
          <a:stretch/>
        </p:blipFill>
        <p:spPr>
          <a:xfrm>
            <a:off x="1246015" y="0"/>
            <a:ext cx="9633652" cy="6283421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5E2E699-DB1A-4275-81CA-DD7079B0DED4}"/>
              </a:ext>
            </a:extLst>
          </p:cNvPr>
          <p:cNvSpPr/>
          <p:nvPr/>
        </p:nvSpPr>
        <p:spPr>
          <a:xfrm>
            <a:off x="1447014" y="2123449"/>
            <a:ext cx="1357229" cy="635405"/>
          </a:xfrm>
          <a:custGeom>
            <a:avLst/>
            <a:gdLst>
              <a:gd name="connsiteX0" fmla="*/ 143661 w 1357229"/>
              <a:gd name="connsiteY0" fmla="*/ 634039 h 635405"/>
              <a:gd name="connsiteX1" fmla="*/ 72224 w 1357229"/>
              <a:gd name="connsiteY1" fmla="*/ 510214 h 635405"/>
              <a:gd name="connsiteX2" fmla="*/ 786 w 1357229"/>
              <a:gd name="connsiteY2" fmla="*/ 467351 h 635405"/>
              <a:gd name="connsiteX3" fmla="*/ 48411 w 1357229"/>
              <a:gd name="connsiteY3" fmla="*/ 310189 h 635405"/>
              <a:gd name="connsiteX4" fmla="*/ 248436 w 1357229"/>
              <a:gd name="connsiteY4" fmla="*/ 181601 h 635405"/>
              <a:gd name="connsiteX5" fmla="*/ 619911 w 1357229"/>
              <a:gd name="connsiteY5" fmla="*/ 33964 h 635405"/>
              <a:gd name="connsiteX6" fmla="*/ 843749 w 1357229"/>
              <a:gd name="connsiteY6" fmla="*/ 626 h 635405"/>
              <a:gd name="connsiteX7" fmla="*/ 1015199 w 1357229"/>
              <a:gd name="connsiteY7" fmla="*/ 14914 h 635405"/>
              <a:gd name="connsiteX8" fmla="*/ 1024724 w 1357229"/>
              <a:gd name="connsiteY8" fmla="*/ 48251 h 635405"/>
              <a:gd name="connsiteX9" fmla="*/ 1024724 w 1357229"/>
              <a:gd name="connsiteY9" fmla="*/ 81589 h 635405"/>
              <a:gd name="connsiteX10" fmla="*/ 1048536 w 1357229"/>
              <a:gd name="connsiteY10" fmla="*/ 95876 h 635405"/>
              <a:gd name="connsiteX11" fmla="*/ 1286661 w 1357229"/>
              <a:gd name="connsiteY11" fmla="*/ 143501 h 635405"/>
              <a:gd name="connsiteX12" fmla="*/ 1348574 w 1357229"/>
              <a:gd name="connsiteY12" fmla="*/ 176839 h 635405"/>
              <a:gd name="connsiteX13" fmla="*/ 1348574 w 1357229"/>
              <a:gd name="connsiteY13" fmla="*/ 224464 h 635405"/>
              <a:gd name="connsiteX14" fmla="*/ 1272374 w 1357229"/>
              <a:gd name="connsiteY14" fmla="*/ 357814 h 635405"/>
              <a:gd name="connsiteX15" fmla="*/ 1181886 w 1357229"/>
              <a:gd name="connsiteY15" fmla="*/ 319714 h 635405"/>
              <a:gd name="connsiteX16" fmla="*/ 1062824 w 1357229"/>
              <a:gd name="connsiteY16" fmla="*/ 300664 h 635405"/>
              <a:gd name="connsiteX17" fmla="*/ 919949 w 1357229"/>
              <a:gd name="connsiteY17" fmla="*/ 295901 h 635405"/>
              <a:gd name="connsiteX18" fmla="*/ 753261 w 1357229"/>
              <a:gd name="connsiteY18" fmla="*/ 324476 h 635405"/>
              <a:gd name="connsiteX19" fmla="*/ 667536 w 1357229"/>
              <a:gd name="connsiteY19" fmla="*/ 367339 h 635405"/>
              <a:gd name="connsiteX20" fmla="*/ 610386 w 1357229"/>
              <a:gd name="connsiteY20" fmla="*/ 391151 h 635405"/>
              <a:gd name="connsiteX21" fmla="*/ 572286 w 1357229"/>
              <a:gd name="connsiteY21" fmla="*/ 295901 h 635405"/>
              <a:gd name="connsiteX22" fmla="*/ 534186 w 1357229"/>
              <a:gd name="connsiteY22" fmla="*/ 253039 h 635405"/>
              <a:gd name="connsiteX23" fmla="*/ 396074 w 1357229"/>
              <a:gd name="connsiteY23" fmla="*/ 310189 h 635405"/>
              <a:gd name="connsiteX24" fmla="*/ 300824 w 1357229"/>
              <a:gd name="connsiteY24" fmla="*/ 391151 h 635405"/>
              <a:gd name="connsiteX25" fmla="*/ 200811 w 1357229"/>
              <a:gd name="connsiteY25" fmla="*/ 476876 h 635405"/>
              <a:gd name="connsiteX26" fmla="*/ 157949 w 1357229"/>
              <a:gd name="connsiteY26" fmla="*/ 572126 h 635405"/>
              <a:gd name="connsiteX27" fmla="*/ 143661 w 1357229"/>
              <a:gd name="connsiteY27" fmla="*/ 634039 h 63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57229" h="635405">
                <a:moveTo>
                  <a:pt x="143661" y="634039"/>
                </a:moveTo>
                <a:cubicBezTo>
                  <a:pt x="129374" y="623720"/>
                  <a:pt x="96036" y="537995"/>
                  <a:pt x="72224" y="510214"/>
                </a:cubicBezTo>
                <a:cubicBezTo>
                  <a:pt x="48412" y="482433"/>
                  <a:pt x="4755" y="500688"/>
                  <a:pt x="786" y="467351"/>
                </a:cubicBezTo>
                <a:cubicBezTo>
                  <a:pt x="-3183" y="434014"/>
                  <a:pt x="7136" y="357814"/>
                  <a:pt x="48411" y="310189"/>
                </a:cubicBezTo>
                <a:cubicBezTo>
                  <a:pt x="89686" y="262564"/>
                  <a:pt x="153186" y="227638"/>
                  <a:pt x="248436" y="181601"/>
                </a:cubicBezTo>
                <a:cubicBezTo>
                  <a:pt x="343686" y="135563"/>
                  <a:pt x="520692" y="64126"/>
                  <a:pt x="619911" y="33964"/>
                </a:cubicBezTo>
                <a:cubicBezTo>
                  <a:pt x="719130" y="3802"/>
                  <a:pt x="777868" y="3801"/>
                  <a:pt x="843749" y="626"/>
                </a:cubicBezTo>
                <a:cubicBezTo>
                  <a:pt x="909630" y="-2549"/>
                  <a:pt x="985036" y="6976"/>
                  <a:pt x="1015199" y="14914"/>
                </a:cubicBezTo>
                <a:cubicBezTo>
                  <a:pt x="1045362" y="22852"/>
                  <a:pt x="1023137" y="37139"/>
                  <a:pt x="1024724" y="48251"/>
                </a:cubicBezTo>
                <a:cubicBezTo>
                  <a:pt x="1026311" y="59363"/>
                  <a:pt x="1020755" y="73652"/>
                  <a:pt x="1024724" y="81589"/>
                </a:cubicBezTo>
                <a:cubicBezTo>
                  <a:pt x="1028693" y="89526"/>
                  <a:pt x="1004880" y="85557"/>
                  <a:pt x="1048536" y="95876"/>
                </a:cubicBezTo>
                <a:cubicBezTo>
                  <a:pt x="1092192" y="106195"/>
                  <a:pt x="1236655" y="130007"/>
                  <a:pt x="1286661" y="143501"/>
                </a:cubicBezTo>
                <a:cubicBezTo>
                  <a:pt x="1336667" y="156995"/>
                  <a:pt x="1338255" y="163345"/>
                  <a:pt x="1348574" y="176839"/>
                </a:cubicBezTo>
                <a:cubicBezTo>
                  <a:pt x="1358893" y="190333"/>
                  <a:pt x="1361274" y="194301"/>
                  <a:pt x="1348574" y="224464"/>
                </a:cubicBezTo>
                <a:cubicBezTo>
                  <a:pt x="1335874" y="254626"/>
                  <a:pt x="1300155" y="341939"/>
                  <a:pt x="1272374" y="357814"/>
                </a:cubicBezTo>
                <a:cubicBezTo>
                  <a:pt x="1244593" y="373689"/>
                  <a:pt x="1216811" y="329239"/>
                  <a:pt x="1181886" y="319714"/>
                </a:cubicBezTo>
                <a:cubicBezTo>
                  <a:pt x="1146961" y="310189"/>
                  <a:pt x="1106480" y="304633"/>
                  <a:pt x="1062824" y="300664"/>
                </a:cubicBezTo>
                <a:cubicBezTo>
                  <a:pt x="1019168" y="296695"/>
                  <a:pt x="971543" y="291932"/>
                  <a:pt x="919949" y="295901"/>
                </a:cubicBezTo>
                <a:cubicBezTo>
                  <a:pt x="868355" y="299870"/>
                  <a:pt x="795330" y="312570"/>
                  <a:pt x="753261" y="324476"/>
                </a:cubicBezTo>
                <a:cubicBezTo>
                  <a:pt x="711192" y="336382"/>
                  <a:pt x="691349" y="356226"/>
                  <a:pt x="667536" y="367339"/>
                </a:cubicBezTo>
                <a:cubicBezTo>
                  <a:pt x="643724" y="378451"/>
                  <a:pt x="626261" y="403057"/>
                  <a:pt x="610386" y="391151"/>
                </a:cubicBezTo>
                <a:cubicBezTo>
                  <a:pt x="594511" y="379245"/>
                  <a:pt x="584986" y="318920"/>
                  <a:pt x="572286" y="295901"/>
                </a:cubicBezTo>
                <a:cubicBezTo>
                  <a:pt x="559586" y="272882"/>
                  <a:pt x="563555" y="250658"/>
                  <a:pt x="534186" y="253039"/>
                </a:cubicBezTo>
                <a:cubicBezTo>
                  <a:pt x="504817" y="255420"/>
                  <a:pt x="434968" y="287170"/>
                  <a:pt x="396074" y="310189"/>
                </a:cubicBezTo>
                <a:cubicBezTo>
                  <a:pt x="357180" y="333208"/>
                  <a:pt x="300824" y="391151"/>
                  <a:pt x="300824" y="391151"/>
                </a:cubicBezTo>
                <a:cubicBezTo>
                  <a:pt x="268280" y="418932"/>
                  <a:pt x="224623" y="446714"/>
                  <a:pt x="200811" y="476876"/>
                </a:cubicBezTo>
                <a:cubicBezTo>
                  <a:pt x="176999" y="507038"/>
                  <a:pt x="169061" y="550695"/>
                  <a:pt x="157949" y="572126"/>
                </a:cubicBezTo>
                <a:cubicBezTo>
                  <a:pt x="146837" y="593557"/>
                  <a:pt x="157948" y="644358"/>
                  <a:pt x="143661" y="634039"/>
                </a:cubicBezTo>
                <a:close/>
              </a:path>
            </a:pathLst>
          </a:custGeom>
          <a:gradFill flip="none" rotWithShape="1">
            <a:gsLst>
              <a:gs pos="0">
                <a:srgbClr val="AF2D00">
                  <a:shade val="30000"/>
                  <a:satMod val="115000"/>
                </a:srgbClr>
              </a:gs>
              <a:gs pos="50000">
                <a:srgbClr val="AF2D00">
                  <a:shade val="67500"/>
                  <a:satMod val="115000"/>
                </a:srgbClr>
              </a:gs>
              <a:gs pos="100000">
                <a:srgbClr val="AF2D00">
                  <a:shade val="100000"/>
                  <a:satMod val="115000"/>
                </a:srgbClr>
              </a:gs>
            </a:gsLst>
            <a:lin ang="0" scaled="1"/>
            <a:tileRect/>
          </a:gradFill>
          <a:ln w="19050">
            <a:solidFill>
              <a:srgbClr val="662F1F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59193F2-14A7-474A-85B0-E4F892C6D28F}"/>
              </a:ext>
            </a:extLst>
          </p:cNvPr>
          <p:cNvSpPr/>
          <p:nvPr/>
        </p:nvSpPr>
        <p:spPr>
          <a:xfrm>
            <a:off x="4328938" y="3355094"/>
            <a:ext cx="1954072" cy="502352"/>
          </a:xfrm>
          <a:custGeom>
            <a:avLst/>
            <a:gdLst>
              <a:gd name="connsiteX0" fmla="*/ 419275 w 1954072"/>
              <a:gd name="connsiteY0" fmla="*/ 307269 h 502352"/>
              <a:gd name="connsiteX1" fmla="*/ 381175 w 1954072"/>
              <a:gd name="connsiteY1" fmla="*/ 250119 h 502352"/>
              <a:gd name="connsiteX2" fmla="*/ 324025 w 1954072"/>
              <a:gd name="connsiteY2" fmla="*/ 178681 h 502352"/>
              <a:gd name="connsiteX3" fmla="*/ 309737 w 1954072"/>
              <a:gd name="connsiteY3" fmla="*/ 131056 h 502352"/>
              <a:gd name="connsiteX4" fmla="*/ 404987 w 1954072"/>
              <a:gd name="connsiteY4" fmla="*/ 97719 h 502352"/>
              <a:gd name="connsiteX5" fmla="*/ 557387 w 1954072"/>
              <a:gd name="connsiteY5" fmla="*/ 35806 h 502352"/>
              <a:gd name="connsiteX6" fmla="*/ 824087 w 1954072"/>
              <a:gd name="connsiteY6" fmla="*/ 2469 h 502352"/>
              <a:gd name="connsiteX7" fmla="*/ 1024112 w 1954072"/>
              <a:gd name="connsiteY7" fmla="*/ 2469 h 502352"/>
              <a:gd name="connsiteX8" fmla="*/ 1133650 w 1954072"/>
              <a:gd name="connsiteY8" fmla="*/ 2469 h 502352"/>
              <a:gd name="connsiteX9" fmla="*/ 1238425 w 1954072"/>
              <a:gd name="connsiteY9" fmla="*/ 21519 h 502352"/>
              <a:gd name="connsiteX10" fmla="*/ 1309862 w 1954072"/>
              <a:gd name="connsiteY10" fmla="*/ 35806 h 502352"/>
              <a:gd name="connsiteX11" fmla="*/ 1300337 w 1954072"/>
              <a:gd name="connsiteY11" fmla="*/ 92956 h 502352"/>
              <a:gd name="connsiteX12" fmla="*/ 1300337 w 1954072"/>
              <a:gd name="connsiteY12" fmla="*/ 154869 h 502352"/>
              <a:gd name="connsiteX13" fmla="*/ 1324150 w 1954072"/>
              <a:gd name="connsiteY13" fmla="*/ 169156 h 502352"/>
              <a:gd name="connsiteX14" fmla="*/ 1390825 w 1954072"/>
              <a:gd name="connsiteY14" fmla="*/ 107244 h 502352"/>
              <a:gd name="connsiteX15" fmla="*/ 1462262 w 1954072"/>
              <a:gd name="connsiteY15" fmla="*/ 97719 h 502352"/>
              <a:gd name="connsiteX16" fmla="*/ 1524175 w 1954072"/>
              <a:gd name="connsiteY16" fmla="*/ 107244 h 502352"/>
              <a:gd name="connsiteX17" fmla="*/ 1547987 w 1954072"/>
              <a:gd name="connsiteY17" fmla="*/ 131056 h 502352"/>
              <a:gd name="connsiteX18" fmla="*/ 1557512 w 1954072"/>
              <a:gd name="connsiteY18" fmla="*/ 188206 h 502352"/>
              <a:gd name="connsiteX19" fmla="*/ 1595612 w 1954072"/>
              <a:gd name="connsiteY19" fmla="*/ 212019 h 502352"/>
              <a:gd name="connsiteX20" fmla="*/ 1667050 w 1954072"/>
              <a:gd name="connsiteY20" fmla="*/ 169156 h 502352"/>
              <a:gd name="connsiteX21" fmla="*/ 1714675 w 1954072"/>
              <a:gd name="connsiteY21" fmla="*/ 131056 h 502352"/>
              <a:gd name="connsiteX22" fmla="*/ 1819450 w 1954072"/>
              <a:gd name="connsiteY22" fmla="*/ 92956 h 502352"/>
              <a:gd name="connsiteX23" fmla="*/ 1867075 w 1954072"/>
              <a:gd name="connsiteY23" fmla="*/ 107244 h 502352"/>
              <a:gd name="connsiteX24" fmla="*/ 1762300 w 1954072"/>
              <a:gd name="connsiteY24" fmla="*/ 116769 h 502352"/>
              <a:gd name="connsiteX25" fmla="*/ 1857550 w 1954072"/>
              <a:gd name="connsiteY25" fmla="*/ 140581 h 502352"/>
              <a:gd name="connsiteX26" fmla="*/ 1928987 w 1954072"/>
              <a:gd name="connsiteY26" fmla="*/ 131056 h 502352"/>
              <a:gd name="connsiteX27" fmla="*/ 1952800 w 1954072"/>
              <a:gd name="connsiteY27" fmla="*/ 121531 h 502352"/>
              <a:gd name="connsiteX28" fmla="*/ 1895650 w 1954072"/>
              <a:gd name="connsiteY28" fmla="*/ 178681 h 502352"/>
              <a:gd name="connsiteX29" fmla="*/ 1800400 w 1954072"/>
              <a:gd name="connsiteY29" fmla="*/ 169156 h 502352"/>
              <a:gd name="connsiteX30" fmla="*/ 1738487 w 1954072"/>
              <a:gd name="connsiteY30" fmla="*/ 188206 h 502352"/>
              <a:gd name="connsiteX31" fmla="*/ 1690862 w 1954072"/>
              <a:gd name="connsiteY31" fmla="*/ 273931 h 502352"/>
              <a:gd name="connsiteX32" fmla="*/ 1628950 w 1954072"/>
              <a:gd name="connsiteY32" fmla="*/ 354894 h 502352"/>
              <a:gd name="connsiteX33" fmla="*/ 1547987 w 1954072"/>
              <a:gd name="connsiteY33" fmla="*/ 354894 h 502352"/>
              <a:gd name="connsiteX34" fmla="*/ 1538462 w 1954072"/>
              <a:gd name="connsiteY34" fmla="*/ 297744 h 502352"/>
              <a:gd name="connsiteX35" fmla="*/ 1514650 w 1954072"/>
              <a:gd name="connsiteY35" fmla="*/ 273931 h 502352"/>
              <a:gd name="connsiteX36" fmla="*/ 1405112 w 1954072"/>
              <a:gd name="connsiteY36" fmla="*/ 297744 h 502352"/>
              <a:gd name="connsiteX37" fmla="*/ 1333675 w 1954072"/>
              <a:gd name="connsiteY37" fmla="*/ 331081 h 502352"/>
              <a:gd name="connsiteX38" fmla="*/ 1300337 w 1954072"/>
              <a:gd name="connsiteY38" fmla="*/ 369181 h 502352"/>
              <a:gd name="connsiteX39" fmla="*/ 1228900 w 1954072"/>
              <a:gd name="connsiteY39" fmla="*/ 369181 h 502352"/>
              <a:gd name="connsiteX40" fmla="*/ 1062212 w 1954072"/>
              <a:gd name="connsiteY40" fmla="*/ 359656 h 502352"/>
              <a:gd name="connsiteX41" fmla="*/ 905050 w 1954072"/>
              <a:gd name="connsiteY41" fmla="*/ 369181 h 502352"/>
              <a:gd name="connsiteX42" fmla="*/ 785987 w 1954072"/>
              <a:gd name="connsiteY42" fmla="*/ 416806 h 502352"/>
              <a:gd name="connsiteX43" fmla="*/ 666925 w 1954072"/>
              <a:gd name="connsiteY43" fmla="*/ 450144 h 502352"/>
              <a:gd name="connsiteX44" fmla="*/ 585962 w 1954072"/>
              <a:gd name="connsiteY44" fmla="*/ 335844 h 502352"/>
              <a:gd name="connsiteX45" fmla="*/ 585962 w 1954072"/>
              <a:gd name="connsiteY45" fmla="*/ 297744 h 502352"/>
              <a:gd name="connsiteX46" fmla="*/ 690737 w 1954072"/>
              <a:gd name="connsiteY46" fmla="*/ 226306 h 502352"/>
              <a:gd name="connsiteX47" fmla="*/ 762175 w 1954072"/>
              <a:gd name="connsiteY47" fmla="*/ 202494 h 502352"/>
              <a:gd name="connsiteX48" fmla="*/ 609775 w 1954072"/>
              <a:gd name="connsiteY48" fmla="*/ 216781 h 502352"/>
              <a:gd name="connsiteX49" fmla="*/ 476425 w 1954072"/>
              <a:gd name="connsiteY49" fmla="*/ 283456 h 502352"/>
              <a:gd name="connsiteX50" fmla="*/ 509762 w 1954072"/>
              <a:gd name="connsiteY50" fmla="*/ 345369 h 502352"/>
              <a:gd name="connsiteX51" fmla="*/ 452612 w 1954072"/>
              <a:gd name="connsiteY51" fmla="*/ 416806 h 502352"/>
              <a:gd name="connsiteX52" fmla="*/ 333550 w 1954072"/>
              <a:gd name="connsiteY52" fmla="*/ 416806 h 502352"/>
              <a:gd name="connsiteX53" fmla="*/ 238300 w 1954072"/>
              <a:gd name="connsiteY53" fmla="*/ 383469 h 502352"/>
              <a:gd name="connsiteX54" fmla="*/ 166862 w 1954072"/>
              <a:gd name="connsiteY54" fmla="*/ 450144 h 502352"/>
              <a:gd name="connsiteX55" fmla="*/ 47800 w 1954072"/>
              <a:gd name="connsiteY55" fmla="*/ 497769 h 502352"/>
              <a:gd name="connsiteX56" fmla="*/ 175 w 1954072"/>
              <a:gd name="connsiteY56" fmla="*/ 497769 h 502352"/>
              <a:gd name="connsiteX57" fmla="*/ 62087 w 1954072"/>
              <a:gd name="connsiteY57" fmla="*/ 473956 h 502352"/>
              <a:gd name="connsiteX58" fmla="*/ 119237 w 1954072"/>
              <a:gd name="connsiteY58" fmla="*/ 440619 h 502352"/>
              <a:gd name="connsiteX59" fmla="*/ 152575 w 1954072"/>
              <a:gd name="connsiteY59" fmla="*/ 369181 h 502352"/>
              <a:gd name="connsiteX60" fmla="*/ 71612 w 1954072"/>
              <a:gd name="connsiteY60" fmla="*/ 392994 h 502352"/>
              <a:gd name="connsiteX61" fmla="*/ 176387 w 1954072"/>
              <a:gd name="connsiteY61" fmla="*/ 312031 h 502352"/>
              <a:gd name="connsiteX62" fmla="*/ 224012 w 1954072"/>
              <a:gd name="connsiteY62" fmla="*/ 283456 h 502352"/>
              <a:gd name="connsiteX63" fmla="*/ 343075 w 1954072"/>
              <a:gd name="connsiteY63" fmla="*/ 307269 h 502352"/>
              <a:gd name="connsiteX64" fmla="*/ 419275 w 1954072"/>
              <a:gd name="connsiteY64" fmla="*/ 307269 h 50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954072" h="502352">
                <a:moveTo>
                  <a:pt x="419275" y="307269"/>
                </a:moveTo>
                <a:cubicBezTo>
                  <a:pt x="425625" y="297744"/>
                  <a:pt x="397050" y="271550"/>
                  <a:pt x="381175" y="250119"/>
                </a:cubicBezTo>
                <a:cubicBezTo>
                  <a:pt x="365300" y="228688"/>
                  <a:pt x="335931" y="198525"/>
                  <a:pt x="324025" y="178681"/>
                </a:cubicBezTo>
                <a:cubicBezTo>
                  <a:pt x="312119" y="158837"/>
                  <a:pt x="296243" y="144550"/>
                  <a:pt x="309737" y="131056"/>
                </a:cubicBezTo>
                <a:cubicBezTo>
                  <a:pt x="323231" y="117562"/>
                  <a:pt x="363712" y="113594"/>
                  <a:pt x="404987" y="97719"/>
                </a:cubicBezTo>
                <a:cubicBezTo>
                  <a:pt x="446262" y="81844"/>
                  <a:pt x="487537" y="51681"/>
                  <a:pt x="557387" y="35806"/>
                </a:cubicBezTo>
                <a:cubicBezTo>
                  <a:pt x="627237" y="19931"/>
                  <a:pt x="746300" y="8025"/>
                  <a:pt x="824087" y="2469"/>
                </a:cubicBezTo>
                <a:cubicBezTo>
                  <a:pt x="901874" y="-3087"/>
                  <a:pt x="1024112" y="2469"/>
                  <a:pt x="1024112" y="2469"/>
                </a:cubicBezTo>
                <a:cubicBezTo>
                  <a:pt x="1075706" y="2469"/>
                  <a:pt x="1097931" y="-706"/>
                  <a:pt x="1133650" y="2469"/>
                </a:cubicBezTo>
                <a:cubicBezTo>
                  <a:pt x="1169369" y="5644"/>
                  <a:pt x="1209056" y="15963"/>
                  <a:pt x="1238425" y="21519"/>
                </a:cubicBezTo>
                <a:cubicBezTo>
                  <a:pt x="1267794" y="27075"/>
                  <a:pt x="1299543" y="23900"/>
                  <a:pt x="1309862" y="35806"/>
                </a:cubicBezTo>
                <a:cubicBezTo>
                  <a:pt x="1320181" y="47712"/>
                  <a:pt x="1301925" y="73112"/>
                  <a:pt x="1300337" y="92956"/>
                </a:cubicBezTo>
                <a:cubicBezTo>
                  <a:pt x="1298750" y="112800"/>
                  <a:pt x="1296368" y="142169"/>
                  <a:pt x="1300337" y="154869"/>
                </a:cubicBezTo>
                <a:cubicBezTo>
                  <a:pt x="1304306" y="167569"/>
                  <a:pt x="1309069" y="177093"/>
                  <a:pt x="1324150" y="169156"/>
                </a:cubicBezTo>
                <a:cubicBezTo>
                  <a:pt x="1339231" y="161218"/>
                  <a:pt x="1367806" y="119150"/>
                  <a:pt x="1390825" y="107244"/>
                </a:cubicBezTo>
                <a:cubicBezTo>
                  <a:pt x="1413844" y="95338"/>
                  <a:pt x="1440037" y="97719"/>
                  <a:pt x="1462262" y="97719"/>
                </a:cubicBezTo>
                <a:cubicBezTo>
                  <a:pt x="1484487" y="97719"/>
                  <a:pt x="1509888" y="101688"/>
                  <a:pt x="1524175" y="107244"/>
                </a:cubicBezTo>
                <a:cubicBezTo>
                  <a:pt x="1538463" y="112800"/>
                  <a:pt x="1542431" y="117562"/>
                  <a:pt x="1547987" y="131056"/>
                </a:cubicBezTo>
                <a:cubicBezTo>
                  <a:pt x="1553543" y="144550"/>
                  <a:pt x="1549575" y="174712"/>
                  <a:pt x="1557512" y="188206"/>
                </a:cubicBezTo>
                <a:cubicBezTo>
                  <a:pt x="1565449" y="201700"/>
                  <a:pt x="1577356" y="215194"/>
                  <a:pt x="1595612" y="212019"/>
                </a:cubicBezTo>
                <a:cubicBezTo>
                  <a:pt x="1613868" y="208844"/>
                  <a:pt x="1647206" y="182650"/>
                  <a:pt x="1667050" y="169156"/>
                </a:cubicBezTo>
                <a:cubicBezTo>
                  <a:pt x="1686894" y="155662"/>
                  <a:pt x="1689275" y="143756"/>
                  <a:pt x="1714675" y="131056"/>
                </a:cubicBezTo>
                <a:cubicBezTo>
                  <a:pt x="1740075" y="118356"/>
                  <a:pt x="1794050" y="96925"/>
                  <a:pt x="1819450" y="92956"/>
                </a:cubicBezTo>
                <a:cubicBezTo>
                  <a:pt x="1844850" y="88987"/>
                  <a:pt x="1876600" y="103275"/>
                  <a:pt x="1867075" y="107244"/>
                </a:cubicBezTo>
                <a:cubicBezTo>
                  <a:pt x="1857550" y="111213"/>
                  <a:pt x="1763887" y="111213"/>
                  <a:pt x="1762300" y="116769"/>
                </a:cubicBezTo>
                <a:cubicBezTo>
                  <a:pt x="1760713" y="122325"/>
                  <a:pt x="1829769" y="138200"/>
                  <a:pt x="1857550" y="140581"/>
                </a:cubicBezTo>
                <a:cubicBezTo>
                  <a:pt x="1885331" y="142962"/>
                  <a:pt x="1913112" y="134231"/>
                  <a:pt x="1928987" y="131056"/>
                </a:cubicBezTo>
                <a:cubicBezTo>
                  <a:pt x="1944862" y="127881"/>
                  <a:pt x="1958356" y="113593"/>
                  <a:pt x="1952800" y="121531"/>
                </a:cubicBezTo>
                <a:cubicBezTo>
                  <a:pt x="1947244" y="129469"/>
                  <a:pt x="1921050" y="170744"/>
                  <a:pt x="1895650" y="178681"/>
                </a:cubicBezTo>
                <a:cubicBezTo>
                  <a:pt x="1870250" y="186618"/>
                  <a:pt x="1826594" y="167568"/>
                  <a:pt x="1800400" y="169156"/>
                </a:cubicBezTo>
                <a:cubicBezTo>
                  <a:pt x="1774206" y="170743"/>
                  <a:pt x="1756743" y="170744"/>
                  <a:pt x="1738487" y="188206"/>
                </a:cubicBezTo>
                <a:cubicBezTo>
                  <a:pt x="1720231" y="205668"/>
                  <a:pt x="1709118" y="246150"/>
                  <a:pt x="1690862" y="273931"/>
                </a:cubicBezTo>
                <a:cubicBezTo>
                  <a:pt x="1672606" y="301712"/>
                  <a:pt x="1652762" y="341400"/>
                  <a:pt x="1628950" y="354894"/>
                </a:cubicBezTo>
                <a:cubicBezTo>
                  <a:pt x="1605138" y="368388"/>
                  <a:pt x="1563068" y="364419"/>
                  <a:pt x="1547987" y="354894"/>
                </a:cubicBezTo>
                <a:cubicBezTo>
                  <a:pt x="1532906" y="345369"/>
                  <a:pt x="1544018" y="311238"/>
                  <a:pt x="1538462" y="297744"/>
                </a:cubicBezTo>
                <a:cubicBezTo>
                  <a:pt x="1532906" y="284250"/>
                  <a:pt x="1536875" y="273931"/>
                  <a:pt x="1514650" y="273931"/>
                </a:cubicBezTo>
                <a:cubicBezTo>
                  <a:pt x="1492425" y="273931"/>
                  <a:pt x="1435274" y="288219"/>
                  <a:pt x="1405112" y="297744"/>
                </a:cubicBezTo>
                <a:cubicBezTo>
                  <a:pt x="1374950" y="307269"/>
                  <a:pt x="1351137" y="319175"/>
                  <a:pt x="1333675" y="331081"/>
                </a:cubicBezTo>
                <a:cubicBezTo>
                  <a:pt x="1316213" y="342987"/>
                  <a:pt x="1317799" y="362831"/>
                  <a:pt x="1300337" y="369181"/>
                </a:cubicBezTo>
                <a:cubicBezTo>
                  <a:pt x="1282875" y="375531"/>
                  <a:pt x="1268587" y="370768"/>
                  <a:pt x="1228900" y="369181"/>
                </a:cubicBezTo>
                <a:cubicBezTo>
                  <a:pt x="1189213" y="367594"/>
                  <a:pt x="1116187" y="359656"/>
                  <a:pt x="1062212" y="359656"/>
                </a:cubicBezTo>
                <a:cubicBezTo>
                  <a:pt x="1008237" y="359656"/>
                  <a:pt x="951088" y="359656"/>
                  <a:pt x="905050" y="369181"/>
                </a:cubicBezTo>
                <a:cubicBezTo>
                  <a:pt x="859013" y="378706"/>
                  <a:pt x="825675" y="403312"/>
                  <a:pt x="785987" y="416806"/>
                </a:cubicBezTo>
                <a:cubicBezTo>
                  <a:pt x="746299" y="430300"/>
                  <a:pt x="700262" y="463638"/>
                  <a:pt x="666925" y="450144"/>
                </a:cubicBezTo>
                <a:cubicBezTo>
                  <a:pt x="633588" y="436650"/>
                  <a:pt x="599456" y="361244"/>
                  <a:pt x="585962" y="335844"/>
                </a:cubicBezTo>
                <a:cubicBezTo>
                  <a:pt x="572468" y="310444"/>
                  <a:pt x="568500" y="316000"/>
                  <a:pt x="585962" y="297744"/>
                </a:cubicBezTo>
                <a:cubicBezTo>
                  <a:pt x="603424" y="279488"/>
                  <a:pt x="661368" y="242181"/>
                  <a:pt x="690737" y="226306"/>
                </a:cubicBezTo>
                <a:cubicBezTo>
                  <a:pt x="720106" y="210431"/>
                  <a:pt x="775669" y="204081"/>
                  <a:pt x="762175" y="202494"/>
                </a:cubicBezTo>
                <a:cubicBezTo>
                  <a:pt x="748681" y="200907"/>
                  <a:pt x="657400" y="203287"/>
                  <a:pt x="609775" y="216781"/>
                </a:cubicBezTo>
                <a:cubicBezTo>
                  <a:pt x="562150" y="230275"/>
                  <a:pt x="493094" y="262025"/>
                  <a:pt x="476425" y="283456"/>
                </a:cubicBezTo>
                <a:cubicBezTo>
                  <a:pt x="459756" y="304887"/>
                  <a:pt x="513731" y="323144"/>
                  <a:pt x="509762" y="345369"/>
                </a:cubicBezTo>
                <a:cubicBezTo>
                  <a:pt x="505793" y="367594"/>
                  <a:pt x="481981" y="404900"/>
                  <a:pt x="452612" y="416806"/>
                </a:cubicBezTo>
                <a:cubicBezTo>
                  <a:pt x="423243" y="428712"/>
                  <a:pt x="369269" y="422362"/>
                  <a:pt x="333550" y="416806"/>
                </a:cubicBezTo>
                <a:cubicBezTo>
                  <a:pt x="297831" y="411250"/>
                  <a:pt x="266081" y="377913"/>
                  <a:pt x="238300" y="383469"/>
                </a:cubicBezTo>
                <a:cubicBezTo>
                  <a:pt x="210519" y="389025"/>
                  <a:pt x="198612" y="431094"/>
                  <a:pt x="166862" y="450144"/>
                </a:cubicBezTo>
                <a:cubicBezTo>
                  <a:pt x="135112" y="469194"/>
                  <a:pt x="75581" y="489831"/>
                  <a:pt x="47800" y="497769"/>
                </a:cubicBezTo>
                <a:cubicBezTo>
                  <a:pt x="20019" y="505707"/>
                  <a:pt x="-2206" y="501738"/>
                  <a:pt x="175" y="497769"/>
                </a:cubicBezTo>
                <a:cubicBezTo>
                  <a:pt x="2556" y="493800"/>
                  <a:pt x="42243" y="483481"/>
                  <a:pt x="62087" y="473956"/>
                </a:cubicBezTo>
                <a:cubicBezTo>
                  <a:pt x="81931" y="464431"/>
                  <a:pt x="104156" y="458082"/>
                  <a:pt x="119237" y="440619"/>
                </a:cubicBezTo>
                <a:cubicBezTo>
                  <a:pt x="134318" y="423157"/>
                  <a:pt x="160512" y="377118"/>
                  <a:pt x="152575" y="369181"/>
                </a:cubicBezTo>
                <a:cubicBezTo>
                  <a:pt x="144638" y="361244"/>
                  <a:pt x="67643" y="402519"/>
                  <a:pt x="71612" y="392994"/>
                </a:cubicBezTo>
                <a:cubicBezTo>
                  <a:pt x="75581" y="383469"/>
                  <a:pt x="150987" y="330287"/>
                  <a:pt x="176387" y="312031"/>
                </a:cubicBezTo>
                <a:cubicBezTo>
                  <a:pt x="201787" y="293775"/>
                  <a:pt x="196231" y="284250"/>
                  <a:pt x="224012" y="283456"/>
                </a:cubicBezTo>
                <a:cubicBezTo>
                  <a:pt x="251793" y="282662"/>
                  <a:pt x="315294" y="300919"/>
                  <a:pt x="343075" y="307269"/>
                </a:cubicBezTo>
                <a:cubicBezTo>
                  <a:pt x="370856" y="313619"/>
                  <a:pt x="412925" y="316794"/>
                  <a:pt x="419275" y="307269"/>
                </a:cubicBezTo>
                <a:close/>
              </a:path>
            </a:pathLst>
          </a:custGeom>
          <a:gradFill flip="none" rotWithShape="1">
            <a:gsLst>
              <a:gs pos="0">
                <a:srgbClr val="AF2D00">
                  <a:shade val="30000"/>
                  <a:satMod val="115000"/>
                </a:srgbClr>
              </a:gs>
              <a:gs pos="50000">
                <a:srgbClr val="AF2D00">
                  <a:shade val="67500"/>
                  <a:satMod val="115000"/>
                </a:srgbClr>
              </a:gs>
              <a:gs pos="100000">
                <a:srgbClr val="AF2D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rgbClr val="662F1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21A361-EC83-4524-A814-D925992A7310}"/>
              </a:ext>
            </a:extLst>
          </p:cNvPr>
          <p:cNvSpPr/>
          <p:nvPr/>
        </p:nvSpPr>
        <p:spPr>
          <a:xfrm>
            <a:off x="6962161" y="4395689"/>
            <a:ext cx="1990289" cy="755552"/>
          </a:xfrm>
          <a:custGeom>
            <a:avLst/>
            <a:gdLst>
              <a:gd name="connsiteX0" fmla="*/ 614 w 1990289"/>
              <a:gd name="connsiteY0" fmla="*/ 659705 h 755552"/>
              <a:gd name="connsiteX1" fmla="*/ 48239 w 1990289"/>
              <a:gd name="connsiteY1" fmla="*/ 595411 h 755552"/>
              <a:gd name="connsiteX2" fmla="*/ 88720 w 1990289"/>
              <a:gd name="connsiteY2" fmla="*/ 495399 h 755552"/>
              <a:gd name="connsiteX3" fmla="*/ 179208 w 1990289"/>
              <a:gd name="connsiteY3" fmla="*/ 447774 h 755552"/>
              <a:gd name="connsiteX4" fmla="*/ 250645 w 1990289"/>
              <a:gd name="connsiteY4" fmla="*/ 440630 h 755552"/>
              <a:gd name="connsiteX5" fmla="*/ 274458 w 1990289"/>
              <a:gd name="connsiteY5" fmla="*/ 388242 h 755552"/>
              <a:gd name="connsiteX6" fmla="*/ 267314 w 1990289"/>
              <a:gd name="connsiteY6" fmla="*/ 316805 h 755552"/>
              <a:gd name="connsiteX7" fmla="*/ 203020 w 1990289"/>
              <a:gd name="connsiteY7" fmla="*/ 257274 h 755552"/>
              <a:gd name="connsiteX8" fmla="*/ 222070 w 1990289"/>
              <a:gd name="connsiteY8" fmla="*/ 202505 h 755552"/>
              <a:gd name="connsiteX9" fmla="*/ 314939 w 1990289"/>
              <a:gd name="connsiteY9" fmla="*/ 126305 h 755552"/>
              <a:gd name="connsiteX10" fmla="*/ 524489 w 1990289"/>
              <a:gd name="connsiteY10" fmla="*/ 52486 h 755552"/>
              <a:gd name="connsiteX11" fmla="*/ 767377 w 1990289"/>
              <a:gd name="connsiteY11" fmla="*/ 12005 h 755552"/>
              <a:gd name="connsiteX12" fmla="*/ 1012645 w 1990289"/>
              <a:gd name="connsiteY12" fmla="*/ 99 h 755552"/>
              <a:gd name="connsiteX13" fmla="*/ 1203145 w 1990289"/>
              <a:gd name="connsiteY13" fmla="*/ 16767 h 755552"/>
              <a:gd name="connsiteX14" fmla="*/ 1303158 w 1990289"/>
              <a:gd name="connsiteY14" fmla="*/ 42961 h 755552"/>
              <a:gd name="connsiteX15" fmla="*/ 1298395 w 1990289"/>
              <a:gd name="connsiteY15" fmla="*/ 88205 h 755552"/>
              <a:gd name="connsiteX16" fmla="*/ 1274583 w 1990289"/>
              <a:gd name="connsiteY16" fmla="*/ 135830 h 755552"/>
              <a:gd name="connsiteX17" fmla="*/ 1279345 w 1990289"/>
              <a:gd name="connsiteY17" fmla="*/ 166786 h 755552"/>
              <a:gd name="connsiteX18" fmla="*/ 1346020 w 1990289"/>
              <a:gd name="connsiteY18" fmla="*/ 166786 h 755552"/>
              <a:gd name="connsiteX19" fmla="*/ 1326970 w 1990289"/>
              <a:gd name="connsiteY19" fmla="*/ 112017 h 755552"/>
              <a:gd name="connsiteX20" fmla="*/ 1338877 w 1990289"/>
              <a:gd name="connsiteY20" fmla="*/ 83442 h 755552"/>
              <a:gd name="connsiteX21" fmla="*/ 1405552 w 1990289"/>
              <a:gd name="connsiteY21" fmla="*/ 54867 h 755552"/>
              <a:gd name="connsiteX22" fmla="*/ 1436508 w 1990289"/>
              <a:gd name="connsiteY22" fmla="*/ 42961 h 755552"/>
              <a:gd name="connsiteX23" fmla="*/ 1500802 w 1990289"/>
              <a:gd name="connsiteY23" fmla="*/ 47724 h 755552"/>
              <a:gd name="connsiteX24" fmla="*/ 1572239 w 1990289"/>
              <a:gd name="connsiteY24" fmla="*/ 95349 h 755552"/>
              <a:gd name="connsiteX25" fmla="*/ 1615102 w 1990289"/>
              <a:gd name="connsiteY25" fmla="*/ 190599 h 755552"/>
              <a:gd name="connsiteX26" fmla="*/ 1662727 w 1990289"/>
              <a:gd name="connsiteY26" fmla="*/ 214411 h 755552"/>
              <a:gd name="connsiteX27" fmla="*/ 1738927 w 1990289"/>
              <a:gd name="connsiteY27" fmla="*/ 138211 h 755552"/>
              <a:gd name="connsiteX28" fmla="*/ 1769883 w 1990289"/>
              <a:gd name="connsiteY28" fmla="*/ 107255 h 755552"/>
              <a:gd name="connsiteX29" fmla="*/ 1834177 w 1990289"/>
              <a:gd name="connsiteY29" fmla="*/ 107255 h 755552"/>
              <a:gd name="connsiteX30" fmla="*/ 1893708 w 1990289"/>
              <a:gd name="connsiteY30" fmla="*/ 119161 h 755552"/>
              <a:gd name="connsiteX31" fmla="*/ 1869895 w 1990289"/>
              <a:gd name="connsiteY31" fmla="*/ 123924 h 755552"/>
              <a:gd name="connsiteX32" fmla="*/ 1917520 w 1990289"/>
              <a:gd name="connsiteY32" fmla="*/ 123924 h 755552"/>
              <a:gd name="connsiteX33" fmla="*/ 1881802 w 1990289"/>
              <a:gd name="connsiteY33" fmla="*/ 142974 h 755552"/>
              <a:gd name="connsiteX34" fmla="*/ 1846083 w 1990289"/>
              <a:gd name="connsiteY34" fmla="*/ 135830 h 755552"/>
              <a:gd name="connsiteX35" fmla="*/ 1888945 w 1990289"/>
              <a:gd name="connsiteY35" fmla="*/ 166786 h 755552"/>
              <a:gd name="connsiteX36" fmla="*/ 1929427 w 1990289"/>
              <a:gd name="connsiteY36" fmla="*/ 173930 h 755552"/>
              <a:gd name="connsiteX37" fmla="*/ 1988958 w 1990289"/>
              <a:gd name="connsiteY37" fmla="*/ 154880 h 755552"/>
              <a:gd name="connsiteX38" fmla="*/ 1965145 w 1990289"/>
              <a:gd name="connsiteY38" fmla="*/ 183455 h 755552"/>
              <a:gd name="connsiteX39" fmla="*/ 1900852 w 1990289"/>
              <a:gd name="connsiteY39" fmla="*/ 209649 h 755552"/>
              <a:gd name="connsiteX40" fmla="*/ 1822270 w 1990289"/>
              <a:gd name="connsiteY40" fmla="*/ 185836 h 755552"/>
              <a:gd name="connsiteX41" fmla="*/ 1781789 w 1990289"/>
              <a:gd name="connsiteY41" fmla="*/ 207267 h 755552"/>
              <a:gd name="connsiteX42" fmla="*/ 1722258 w 1990289"/>
              <a:gd name="connsiteY42" fmla="*/ 302517 h 755552"/>
              <a:gd name="connsiteX43" fmla="*/ 1638914 w 1990289"/>
              <a:gd name="connsiteY43" fmla="*/ 340617 h 755552"/>
              <a:gd name="connsiteX44" fmla="*/ 1579383 w 1990289"/>
              <a:gd name="connsiteY44" fmla="*/ 297755 h 755552"/>
              <a:gd name="connsiteX45" fmla="*/ 1517470 w 1990289"/>
              <a:gd name="connsiteY45" fmla="*/ 219174 h 755552"/>
              <a:gd name="connsiteX46" fmla="*/ 1465083 w 1990289"/>
              <a:gd name="connsiteY46" fmla="*/ 219174 h 755552"/>
              <a:gd name="connsiteX47" fmla="*/ 1417458 w 1990289"/>
              <a:gd name="connsiteY47" fmla="*/ 278705 h 755552"/>
              <a:gd name="connsiteX48" fmla="*/ 1376977 w 1990289"/>
              <a:gd name="connsiteY48" fmla="*/ 345380 h 755552"/>
              <a:gd name="connsiteX49" fmla="*/ 1334114 w 1990289"/>
              <a:gd name="connsiteY49" fmla="*/ 362049 h 755552"/>
              <a:gd name="connsiteX50" fmla="*/ 1222195 w 1990289"/>
              <a:gd name="connsiteY50" fmla="*/ 369192 h 755552"/>
              <a:gd name="connsiteX51" fmla="*/ 1115039 w 1990289"/>
              <a:gd name="connsiteY51" fmla="*/ 345380 h 755552"/>
              <a:gd name="connsiteX52" fmla="*/ 988833 w 1990289"/>
              <a:gd name="connsiteY52" fmla="*/ 328711 h 755552"/>
              <a:gd name="connsiteX53" fmla="*/ 900727 w 1990289"/>
              <a:gd name="connsiteY53" fmla="*/ 350142 h 755552"/>
              <a:gd name="connsiteX54" fmla="*/ 774520 w 1990289"/>
              <a:gd name="connsiteY54" fmla="*/ 373955 h 755552"/>
              <a:gd name="connsiteX55" fmla="*/ 738802 w 1990289"/>
              <a:gd name="connsiteY55" fmla="*/ 373955 h 755552"/>
              <a:gd name="connsiteX56" fmla="*/ 719752 w 1990289"/>
              <a:gd name="connsiteY56" fmla="*/ 316805 h 755552"/>
              <a:gd name="connsiteX57" fmla="*/ 679270 w 1990289"/>
              <a:gd name="connsiteY57" fmla="*/ 250130 h 755552"/>
              <a:gd name="connsiteX58" fmla="*/ 650695 w 1990289"/>
              <a:gd name="connsiteY58" fmla="*/ 221555 h 755552"/>
              <a:gd name="connsiteX59" fmla="*/ 543539 w 1990289"/>
              <a:gd name="connsiteY59" fmla="*/ 266799 h 755552"/>
              <a:gd name="connsiteX60" fmla="*/ 460195 w 1990289"/>
              <a:gd name="connsiteY60" fmla="*/ 309661 h 755552"/>
              <a:gd name="connsiteX61" fmla="*/ 381614 w 1990289"/>
              <a:gd name="connsiteY61" fmla="*/ 369192 h 755552"/>
              <a:gd name="connsiteX62" fmla="*/ 393520 w 1990289"/>
              <a:gd name="connsiteY62" fmla="*/ 433486 h 755552"/>
              <a:gd name="connsiteX63" fmla="*/ 345895 w 1990289"/>
              <a:gd name="connsiteY63" fmla="*/ 528736 h 755552"/>
              <a:gd name="connsiteX64" fmla="*/ 257789 w 1990289"/>
              <a:gd name="connsiteY64" fmla="*/ 547786 h 755552"/>
              <a:gd name="connsiteX65" fmla="*/ 191114 w 1990289"/>
              <a:gd name="connsiteY65" fmla="*/ 552549 h 755552"/>
              <a:gd name="connsiteX66" fmla="*/ 150633 w 1990289"/>
              <a:gd name="connsiteY66" fmla="*/ 576361 h 755552"/>
              <a:gd name="connsiteX67" fmla="*/ 119677 w 1990289"/>
              <a:gd name="connsiteY67" fmla="*/ 643036 h 755552"/>
              <a:gd name="connsiteX68" fmla="*/ 103008 w 1990289"/>
              <a:gd name="connsiteY68" fmla="*/ 707330 h 755552"/>
              <a:gd name="connsiteX69" fmla="*/ 31570 w 1990289"/>
              <a:gd name="connsiteY69" fmla="*/ 754955 h 755552"/>
              <a:gd name="connsiteX70" fmla="*/ 88720 w 1990289"/>
              <a:gd name="connsiteY70" fmla="*/ 673992 h 755552"/>
              <a:gd name="connsiteX71" fmla="*/ 83958 w 1990289"/>
              <a:gd name="connsiteY71" fmla="*/ 600174 h 755552"/>
              <a:gd name="connsiteX72" fmla="*/ 83958 w 1990289"/>
              <a:gd name="connsiteY72" fmla="*/ 578742 h 755552"/>
              <a:gd name="connsiteX73" fmla="*/ 614 w 1990289"/>
              <a:gd name="connsiteY73" fmla="*/ 659705 h 75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990289" h="755552">
                <a:moveTo>
                  <a:pt x="614" y="659705"/>
                </a:moveTo>
                <a:cubicBezTo>
                  <a:pt x="-5339" y="662483"/>
                  <a:pt x="33555" y="622795"/>
                  <a:pt x="48239" y="595411"/>
                </a:cubicBezTo>
                <a:cubicBezTo>
                  <a:pt x="62923" y="568027"/>
                  <a:pt x="66892" y="520005"/>
                  <a:pt x="88720" y="495399"/>
                </a:cubicBezTo>
                <a:cubicBezTo>
                  <a:pt x="110548" y="470793"/>
                  <a:pt x="152221" y="456902"/>
                  <a:pt x="179208" y="447774"/>
                </a:cubicBezTo>
                <a:cubicBezTo>
                  <a:pt x="206196" y="438646"/>
                  <a:pt x="234770" y="450552"/>
                  <a:pt x="250645" y="440630"/>
                </a:cubicBezTo>
                <a:cubicBezTo>
                  <a:pt x="266520" y="430708"/>
                  <a:pt x="271680" y="408879"/>
                  <a:pt x="274458" y="388242"/>
                </a:cubicBezTo>
                <a:cubicBezTo>
                  <a:pt x="277236" y="367604"/>
                  <a:pt x="279220" y="338633"/>
                  <a:pt x="267314" y="316805"/>
                </a:cubicBezTo>
                <a:cubicBezTo>
                  <a:pt x="255408" y="294977"/>
                  <a:pt x="210561" y="276324"/>
                  <a:pt x="203020" y="257274"/>
                </a:cubicBezTo>
                <a:cubicBezTo>
                  <a:pt x="195479" y="238224"/>
                  <a:pt x="203417" y="224333"/>
                  <a:pt x="222070" y="202505"/>
                </a:cubicBezTo>
                <a:cubicBezTo>
                  <a:pt x="240723" y="180677"/>
                  <a:pt x="264536" y="151308"/>
                  <a:pt x="314939" y="126305"/>
                </a:cubicBezTo>
                <a:cubicBezTo>
                  <a:pt x="365342" y="101302"/>
                  <a:pt x="449083" y="71536"/>
                  <a:pt x="524489" y="52486"/>
                </a:cubicBezTo>
                <a:cubicBezTo>
                  <a:pt x="599895" y="33436"/>
                  <a:pt x="686018" y="20736"/>
                  <a:pt x="767377" y="12005"/>
                </a:cubicBezTo>
                <a:cubicBezTo>
                  <a:pt x="848736" y="3274"/>
                  <a:pt x="940017" y="-695"/>
                  <a:pt x="1012645" y="99"/>
                </a:cubicBezTo>
                <a:cubicBezTo>
                  <a:pt x="1085273" y="893"/>
                  <a:pt x="1154726" y="9623"/>
                  <a:pt x="1203145" y="16767"/>
                </a:cubicBezTo>
                <a:cubicBezTo>
                  <a:pt x="1251564" y="23911"/>
                  <a:pt x="1287283" y="31055"/>
                  <a:pt x="1303158" y="42961"/>
                </a:cubicBezTo>
                <a:cubicBezTo>
                  <a:pt x="1319033" y="54867"/>
                  <a:pt x="1303157" y="72727"/>
                  <a:pt x="1298395" y="88205"/>
                </a:cubicBezTo>
                <a:cubicBezTo>
                  <a:pt x="1293633" y="103683"/>
                  <a:pt x="1277758" y="122733"/>
                  <a:pt x="1274583" y="135830"/>
                </a:cubicBezTo>
                <a:cubicBezTo>
                  <a:pt x="1271408" y="148927"/>
                  <a:pt x="1267439" y="161627"/>
                  <a:pt x="1279345" y="166786"/>
                </a:cubicBezTo>
                <a:cubicBezTo>
                  <a:pt x="1291251" y="171945"/>
                  <a:pt x="1338082" y="175914"/>
                  <a:pt x="1346020" y="166786"/>
                </a:cubicBezTo>
                <a:cubicBezTo>
                  <a:pt x="1353958" y="157658"/>
                  <a:pt x="1328160" y="125908"/>
                  <a:pt x="1326970" y="112017"/>
                </a:cubicBezTo>
                <a:cubicBezTo>
                  <a:pt x="1325780" y="98126"/>
                  <a:pt x="1325780" y="92967"/>
                  <a:pt x="1338877" y="83442"/>
                </a:cubicBezTo>
                <a:cubicBezTo>
                  <a:pt x="1351974" y="73917"/>
                  <a:pt x="1389280" y="61614"/>
                  <a:pt x="1405552" y="54867"/>
                </a:cubicBezTo>
                <a:cubicBezTo>
                  <a:pt x="1421824" y="48120"/>
                  <a:pt x="1420633" y="44151"/>
                  <a:pt x="1436508" y="42961"/>
                </a:cubicBezTo>
                <a:cubicBezTo>
                  <a:pt x="1452383" y="41770"/>
                  <a:pt x="1478180" y="38993"/>
                  <a:pt x="1500802" y="47724"/>
                </a:cubicBezTo>
                <a:cubicBezTo>
                  <a:pt x="1523424" y="56455"/>
                  <a:pt x="1553189" y="71537"/>
                  <a:pt x="1572239" y="95349"/>
                </a:cubicBezTo>
                <a:cubicBezTo>
                  <a:pt x="1591289" y="119161"/>
                  <a:pt x="1600021" y="170755"/>
                  <a:pt x="1615102" y="190599"/>
                </a:cubicBezTo>
                <a:cubicBezTo>
                  <a:pt x="1630183" y="210443"/>
                  <a:pt x="1642089" y="223142"/>
                  <a:pt x="1662727" y="214411"/>
                </a:cubicBezTo>
                <a:cubicBezTo>
                  <a:pt x="1683365" y="205680"/>
                  <a:pt x="1738927" y="138211"/>
                  <a:pt x="1738927" y="138211"/>
                </a:cubicBezTo>
                <a:cubicBezTo>
                  <a:pt x="1756786" y="120352"/>
                  <a:pt x="1754008" y="112414"/>
                  <a:pt x="1769883" y="107255"/>
                </a:cubicBezTo>
                <a:cubicBezTo>
                  <a:pt x="1785758" y="102096"/>
                  <a:pt x="1813539" y="105271"/>
                  <a:pt x="1834177" y="107255"/>
                </a:cubicBezTo>
                <a:cubicBezTo>
                  <a:pt x="1854815" y="109239"/>
                  <a:pt x="1887755" y="116383"/>
                  <a:pt x="1893708" y="119161"/>
                </a:cubicBezTo>
                <a:cubicBezTo>
                  <a:pt x="1899661" y="121939"/>
                  <a:pt x="1865926" y="123130"/>
                  <a:pt x="1869895" y="123924"/>
                </a:cubicBezTo>
                <a:cubicBezTo>
                  <a:pt x="1873864" y="124718"/>
                  <a:pt x="1915536" y="120749"/>
                  <a:pt x="1917520" y="123924"/>
                </a:cubicBezTo>
                <a:cubicBezTo>
                  <a:pt x="1919504" y="127099"/>
                  <a:pt x="1893708" y="140990"/>
                  <a:pt x="1881802" y="142974"/>
                </a:cubicBezTo>
                <a:cubicBezTo>
                  <a:pt x="1869896" y="144958"/>
                  <a:pt x="1844893" y="131861"/>
                  <a:pt x="1846083" y="135830"/>
                </a:cubicBezTo>
                <a:cubicBezTo>
                  <a:pt x="1847273" y="139799"/>
                  <a:pt x="1875054" y="160436"/>
                  <a:pt x="1888945" y="166786"/>
                </a:cubicBezTo>
                <a:cubicBezTo>
                  <a:pt x="1902836" y="173136"/>
                  <a:pt x="1912758" y="175914"/>
                  <a:pt x="1929427" y="173930"/>
                </a:cubicBezTo>
                <a:cubicBezTo>
                  <a:pt x="1946096" y="171946"/>
                  <a:pt x="1983005" y="153292"/>
                  <a:pt x="1988958" y="154880"/>
                </a:cubicBezTo>
                <a:cubicBezTo>
                  <a:pt x="1994911" y="156467"/>
                  <a:pt x="1979829" y="174327"/>
                  <a:pt x="1965145" y="183455"/>
                </a:cubicBezTo>
                <a:cubicBezTo>
                  <a:pt x="1950461" y="192583"/>
                  <a:pt x="1924665" y="209252"/>
                  <a:pt x="1900852" y="209649"/>
                </a:cubicBezTo>
                <a:cubicBezTo>
                  <a:pt x="1877040" y="210046"/>
                  <a:pt x="1842114" y="186233"/>
                  <a:pt x="1822270" y="185836"/>
                </a:cubicBezTo>
                <a:cubicBezTo>
                  <a:pt x="1802426" y="185439"/>
                  <a:pt x="1798458" y="187820"/>
                  <a:pt x="1781789" y="207267"/>
                </a:cubicBezTo>
                <a:cubicBezTo>
                  <a:pt x="1765120" y="226714"/>
                  <a:pt x="1746070" y="280292"/>
                  <a:pt x="1722258" y="302517"/>
                </a:cubicBezTo>
                <a:cubicBezTo>
                  <a:pt x="1698446" y="324742"/>
                  <a:pt x="1662726" y="341411"/>
                  <a:pt x="1638914" y="340617"/>
                </a:cubicBezTo>
                <a:cubicBezTo>
                  <a:pt x="1615102" y="339823"/>
                  <a:pt x="1599624" y="317995"/>
                  <a:pt x="1579383" y="297755"/>
                </a:cubicBezTo>
                <a:cubicBezTo>
                  <a:pt x="1559142" y="277515"/>
                  <a:pt x="1536520" y="232271"/>
                  <a:pt x="1517470" y="219174"/>
                </a:cubicBezTo>
                <a:cubicBezTo>
                  <a:pt x="1498420" y="206077"/>
                  <a:pt x="1481752" y="209252"/>
                  <a:pt x="1465083" y="219174"/>
                </a:cubicBezTo>
                <a:cubicBezTo>
                  <a:pt x="1448414" y="229096"/>
                  <a:pt x="1432142" y="257671"/>
                  <a:pt x="1417458" y="278705"/>
                </a:cubicBezTo>
                <a:cubicBezTo>
                  <a:pt x="1402774" y="299739"/>
                  <a:pt x="1390868" y="331489"/>
                  <a:pt x="1376977" y="345380"/>
                </a:cubicBezTo>
                <a:cubicBezTo>
                  <a:pt x="1363086" y="359271"/>
                  <a:pt x="1359911" y="358080"/>
                  <a:pt x="1334114" y="362049"/>
                </a:cubicBezTo>
                <a:cubicBezTo>
                  <a:pt x="1308317" y="366018"/>
                  <a:pt x="1258708" y="371970"/>
                  <a:pt x="1222195" y="369192"/>
                </a:cubicBezTo>
                <a:cubicBezTo>
                  <a:pt x="1185683" y="366414"/>
                  <a:pt x="1153933" y="352127"/>
                  <a:pt x="1115039" y="345380"/>
                </a:cubicBezTo>
                <a:cubicBezTo>
                  <a:pt x="1076145" y="338633"/>
                  <a:pt x="1024552" y="327917"/>
                  <a:pt x="988833" y="328711"/>
                </a:cubicBezTo>
                <a:cubicBezTo>
                  <a:pt x="953114" y="329505"/>
                  <a:pt x="936446" y="342601"/>
                  <a:pt x="900727" y="350142"/>
                </a:cubicBezTo>
                <a:cubicBezTo>
                  <a:pt x="865008" y="357683"/>
                  <a:pt x="801508" y="369986"/>
                  <a:pt x="774520" y="373955"/>
                </a:cubicBezTo>
                <a:cubicBezTo>
                  <a:pt x="747533" y="377924"/>
                  <a:pt x="747930" y="383480"/>
                  <a:pt x="738802" y="373955"/>
                </a:cubicBezTo>
                <a:cubicBezTo>
                  <a:pt x="729674" y="364430"/>
                  <a:pt x="729674" y="337442"/>
                  <a:pt x="719752" y="316805"/>
                </a:cubicBezTo>
                <a:cubicBezTo>
                  <a:pt x="709830" y="296168"/>
                  <a:pt x="690779" y="266005"/>
                  <a:pt x="679270" y="250130"/>
                </a:cubicBezTo>
                <a:cubicBezTo>
                  <a:pt x="667761" y="234255"/>
                  <a:pt x="673317" y="218777"/>
                  <a:pt x="650695" y="221555"/>
                </a:cubicBezTo>
                <a:cubicBezTo>
                  <a:pt x="628073" y="224333"/>
                  <a:pt x="575289" y="252115"/>
                  <a:pt x="543539" y="266799"/>
                </a:cubicBezTo>
                <a:cubicBezTo>
                  <a:pt x="511789" y="281483"/>
                  <a:pt x="487183" y="292595"/>
                  <a:pt x="460195" y="309661"/>
                </a:cubicBezTo>
                <a:cubicBezTo>
                  <a:pt x="433208" y="326726"/>
                  <a:pt x="392726" y="348555"/>
                  <a:pt x="381614" y="369192"/>
                </a:cubicBezTo>
                <a:cubicBezTo>
                  <a:pt x="370502" y="389829"/>
                  <a:pt x="399473" y="406895"/>
                  <a:pt x="393520" y="433486"/>
                </a:cubicBezTo>
                <a:cubicBezTo>
                  <a:pt x="387567" y="460077"/>
                  <a:pt x="368517" y="509686"/>
                  <a:pt x="345895" y="528736"/>
                </a:cubicBezTo>
                <a:cubicBezTo>
                  <a:pt x="323273" y="547786"/>
                  <a:pt x="283586" y="543817"/>
                  <a:pt x="257789" y="547786"/>
                </a:cubicBezTo>
                <a:cubicBezTo>
                  <a:pt x="231992" y="551755"/>
                  <a:pt x="208973" y="547787"/>
                  <a:pt x="191114" y="552549"/>
                </a:cubicBezTo>
                <a:cubicBezTo>
                  <a:pt x="173255" y="557311"/>
                  <a:pt x="162539" y="561280"/>
                  <a:pt x="150633" y="576361"/>
                </a:cubicBezTo>
                <a:cubicBezTo>
                  <a:pt x="138727" y="591442"/>
                  <a:pt x="127614" y="621208"/>
                  <a:pt x="119677" y="643036"/>
                </a:cubicBezTo>
                <a:cubicBezTo>
                  <a:pt x="111740" y="664864"/>
                  <a:pt x="117693" y="688677"/>
                  <a:pt x="103008" y="707330"/>
                </a:cubicBezTo>
                <a:cubicBezTo>
                  <a:pt x="88323" y="725983"/>
                  <a:pt x="33951" y="760511"/>
                  <a:pt x="31570" y="754955"/>
                </a:cubicBezTo>
                <a:cubicBezTo>
                  <a:pt x="29189" y="749399"/>
                  <a:pt x="79989" y="699789"/>
                  <a:pt x="88720" y="673992"/>
                </a:cubicBezTo>
                <a:cubicBezTo>
                  <a:pt x="97451" y="648195"/>
                  <a:pt x="84752" y="616049"/>
                  <a:pt x="83958" y="600174"/>
                </a:cubicBezTo>
                <a:cubicBezTo>
                  <a:pt x="83164" y="584299"/>
                  <a:pt x="92689" y="570805"/>
                  <a:pt x="83958" y="578742"/>
                </a:cubicBezTo>
                <a:cubicBezTo>
                  <a:pt x="75227" y="586679"/>
                  <a:pt x="6567" y="656927"/>
                  <a:pt x="614" y="659705"/>
                </a:cubicBezTo>
                <a:close/>
              </a:path>
            </a:pathLst>
          </a:custGeom>
          <a:gradFill flip="none" rotWithShape="1">
            <a:gsLst>
              <a:gs pos="0">
                <a:srgbClr val="AF2D00">
                  <a:shade val="30000"/>
                  <a:satMod val="115000"/>
                </a:srgbClr>
              </a:gs>
              <a:gs pos="50000">
                <a:srgbClr val="AF2D00">
                  <a:shade val="67500"/>
                  <a:satMod val="115000"/>
                </a:srgbClr>
              </a:gs>
              <a:gs pos="100000">
                <a:srgbClr val="AF2D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rgbClr val="662F1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E89862A-285D-4218-9BB3-224B8A5BADB6}"/>
              </a:ext>
            </a:extLst>
          </p:cNvPr>
          <p:cNvSpPr/>
          <p:nvPr/>
        </p:nvSpPr>
        <p:spPr>
          <a:xfrm>
            <a:off x="3625850" y="593831"/>
            <a:ext cx="2954240" cy="602032"/>
          </a:xfrm>
          <a:custGeom>
            <a:avLst/>
            <a:gdLst>
              <a:gd name="connsiteX0" fmla="*/ 0 w 2954240"/>
              <a:gd name="connsiteY0" fmla="*/ 599969 h 602032"/>
              <a:gd name="connsiteX1" fmla="*/ 79375 w 2954240"/>
              <a:gd name="connsiteY1" fmla="*/ 488844 h 602032"/>
              <a:gd name="connsiteX2" fmla="*/ 190500 w 2954240"/>
              <a:gd name="connsiteY2" fmla="*/ 441219 h 602032"/>
              <a:gd name="connsiteX3" fmla="*/ 206375 w 2954240"/>
              <a:gd name="connsiteY3" fmla="*/ 260244 h 602032"/>
              <a:gd name="connsiteX4" fmla="*/ 381000 w 2954240"/>
              <a:gd name="connsiteY4" fmla="*/ 180869 h 602032"/>
              <a:gd name="connsiteX5" fmla="*/ 419100 w 2954240"/>
              <a:gd name="connsiteY5" fmla="*/ 234844 h 602032"/>
              <a:gd name="connsiteX6" fmla="*/ 561975 w 2954240"/>
              <a:gd name="connsiteY6" fmla="*/ 218969 h 602032"/>
              <a:gd name="connsiteX7" fmla="*/ 514350 w 2954240"/>
              <a:gd name="connsiteY7" fmla="*/ 139594 h 602032"/>
              <a:gd name="connsiteX8" fmla="*/ 682625 w 2954240"/>
              <a:gd name="connsiteY8" fmla="*/ 53869 h 602032"/>
              <a:gd name="connsiteX9" fmla="*/ 984250 w 2954240"/>
              <a:gd name="connsiteY9" fmla="*/ 12594 h 602032"/>
              <a:gd name="connsiteX10" fmla="*/ 1196975 w 2954240"/>
              <a:gd name="connsiteY10" fmla="*/ 3069 h 602032"/>
              <a:gd name="connsiteX11" fmla="*/ 1238250 w 2954240"/>
              <a:gd name="connsiteY11" fmla="*/ 60219 h 602032"/>
              <a:gd name="connsiteX12" fmla="*/ 1222375 w 2954240"/>
              <a:gd name="connsiteY12" fmla="*/ 123719 h 602032"/>
              <a:gd name="connsiteX13" fmla="*/ 1539875 w 2954240"/>
              <a:gd name="connsiteY13" fmla="*/ 114194 h 602032"/>
              <a:gd name="connsiteX14" fmla="*/ 1841500 w 2954240"/>
              <a:gd name="connsiteY14" fmla="*/ 107844 h 602032"/>
              <a:gd name="connsiteX15" fmla="*/ 2165350 w 2954240"/>
              <a:gd name="connsiteY15" fmla="*/ 145944 h 602032"/>
              <a:gd name="connsiteX16" fmla="*/ 2413000 w 2954240"/>
              <a:gd name="connsiteY16" fmla="*/ 241194 h 602032"/>
              <a:gd name="connsiteX17" fmla="*/ 2381250 w 2954240"/>
              <a:gd name="connsiteY17" fmla="*/ 304694 h 602032"/>
              <a:gd name="connsiteX18" fmla="*/ 2438400 w 2954240"/>
              <a:gd name="connsiteY18" fmla="*/ 298344 h 602032"/>
              <a:gd name="connsiteX19" fmla="*/ 2508250 w 2954240"/>
              <a:gd name="connsiteY19" fmla="*/ 250719 h 602032"/>
              <a:gd name="connsiteX20" fmla="*/ 2571750 w 2954240"/>
              <a:gd name="connsiteY20" fmla="*/ 234844 h 602032"/>
              <a:gd name="connsiteX21" fmla="*/ 2667000 w 2954240"/>
              <a:gd name="connsiteY21" fmla="*/ 272944 h 602032"/>
              <a:gd name="connsiteX22" fmla="*/ 2768600 w 2954240"/>
              <a:gd name="connsiteY22" fmla="*/ 288819 h 602032"/>
              <a:gd name="connsiteX23" fmla="*/ 2905125 w 2954240"/>
              <a:gd name="connsiteY23" fmla="*/ 288819 h 602032"/>
              <a:gd name="connsiteX24" fmla="*/ 2778125 w 2954240"/>
              <a:gd name="connsiteY24" fmla="*/ 320569 h 602032"/>
              <a:gd name="connsiteX25" fmla="*/ 2952750 w 2954240"/>
              <a:gd name="connsiteY25" fmla="*/ 307869 h 602032"/>
              <a:gd name="connsiteX26" fmla="*/ 2867025 w 2954240"/>
              <a:gd name="connsiteY26" fmla="*/ 352319 h 602032"/>
              <a:gd name="connsiteX27" fmla="*/ 2755900 w 2954240"/>
              <a:gd name="connsiteY27" fmla="*/ 409469 h 602032"/>
              <a:gd name="connsiteX28" fmla="*/ 2708275 w 2954240"/>
              <a:gd name="connsiteY28" fmla="*/ 415819 h 602032"/>
              <a:gd name="connsiteX29" fmla="*/ 2628900 w 2954240"/>
              <a:gd name="connsiteY29" fmla="*/ 371369 h 602032"/>
              <a:gd name="connsiteX30" fmla="*/ 2540000 w 2954240"/>
              <a:gd name="connsiteY30" fmla="*/ 355494 h 602032"/>
              <a:gd name="connsiteX31" fmla="*/ 2533650 w 2954240"/>
              <a:gd name="connsiteY31" fmla="*/ 377719 h 602032"/>
              <a:gd name="connsiteX32" fmla="*/ 2438400 w 2954240"/>
              <a:gd name="connsiteY32" fmla="*/ 447569 h 602032"/>
              <a:gd name="connsiteX33" fmla="*/ 2333625 w 2954240"/>
              <a:gd name="connsiteY33" fmla="*/ 447569 h 602032"/>
              <a:gd name="connsiteX34" fmla="*/ 2317750 w 2954240"/>
              <a:gd name="connsiteY34" fmla="*/ 377719 h 602032"/>
              <a:gd name="connsiteX35" fmla="*/ 2152650 w 2954240"/>
              <a:gd name="connsiteY35" fmla="*/ 336444 h 602032"/>
              <a:gd name="connsiteX36" fmla="*/ 1920875 w 2954240"/>
              <a:gd name="connsiteY36" fmla="*/ 320569 h 602032"/>
              <a:gd name="connsiteX37" fmla="*/ 1501775 w 2954240"/>
              <a:gd name="connsiteY37" fmla="*/ 298344 h 602032"/>
              <a:gd name="connsiteX38" fmla="*/ 1184275 w 2954240"/>
              <a:gd name="connsiteY38" fmla="*/ 336444 h 602032"/>
              <a:gd name="connsiteX39" fmla="*/ 1000125 w 2954240"/>
              <a:gd name="connsiteY39" fmla="*/ 377719 h 602032"/>
              <a:gd name="connsiteX40" fmla="*/ 857250 w 2954240"/>
              <a:gd name="connsiteY40" fmla="*/ 463444 h 602032"/>
              <a:gd name="connsiteX41" fmla="*/ 714375 w 2954240"/>
              <a:gd name="connsiteY41" fmla="*/ 345969 h 602032"/>
              <a:gd name="connsiteX42" fmla="*/ 863600 w 2954240"/>
              <a:gd name="connsiteY42" fmla="*/ 218969 h 602032"/>
              <a:gd name="connsiteX43" fmla="*/ 666750 w 2954240"/>
              <a:gd name="connsiteY43" fmla="*/ 282469 h 602032"/>
              <a:gd name="connsiteX44" fmla="*/ 660400 w 2954240"/>
              <a:gd name="connsiteY44" fmla="*/ 298344 h 602032"/>
              <a:gd name="connsiteX45" fmla="*/ 666750 w 2954240"/>
              <a:gd name="connsiteY45" fmla="*/ 336444 h 602032"/>
              <a:gd name="connsiteX46" fmla="*/ 523875 w 2954240"/>
              <a:gd name="connsiteY46" fmla="*/ 409469 h 602032"/>
              <a:gd name="connsiteX47" fmla="*/ 422275 w 2954240"/>
              <a:gd name="connsiteY47" fmla="*/ 425344 h 602032"/>
              <a:gd name="connsiteX48" fmla="*/ 396875 w 2954240"/>
              <a:gd name="connsiteY48" fmla="*/ 393594 h 602032"/>
              <a:gd name="connsiteX49" fmla="*/ 387350 w 2954240"/>
              <a:gd name="connsiteY49" fmla="*/ 314219 h 602032"/>
              <a:gd name="connsiteX50" fmla="*/ 327025 w 2954240"/>
              <a:gd name="connsiteY50" fmla="*/ 361844 h 602032"/>
              <a:gd name="connsiteX51" fmla="*/ 295275 w 2954240"/>
              <a:gd name="connsiteY51" fmla="*/ 488844 h 602032"/>
              <a:gd name="connsiteX52" fmla="*/ 174625 w 2954240"/>
              <a:gd name="connsiteY52" fmla="*/ 568219 h 602032"/>
              <a:gd name="connsiteX53" fmla="*/ 120650 w 2954240"/>
              <a:gd name="connsiteY53" fmla="*/ 599969 h 602032"/>
              <a:gd name="connsiteX54" fmla="*/ 180975 w 2954240"/>
              <a:gd name="connsiteY54" fmla="*/ 514244 h 602032"/>
              <a:gd name="connsiteX55" fmla="*/ 79375 w 2954240"/>
              <a:gd name="connsiteY55" fmla="*/ 526944 h 602032"/>
              <a:gd name="connsiteX56" fmla="*/ 0 w 2954240"/>
              <a:gd name="connsiteY56" fmla="*/ 599969 h 602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954240" h="602032">
                <a:moveTo>
                  <a:pt x="0" y="599969"/>
                </a:moveTo>
                <a:cubicBezTo>
                  <a:pt x="0" y="593619"/>
                  <a:pt x="47625" y="515302"/>
                  <a:pt x="79375" y="488844"/>
                </a:cubicBezTo>
                <a:cubicBezTo>
                  <a:pt x="111125" y="462386"/>
                  <a:pt x="169333" y="479319"/>
                  <a:pt x="190500" y="441219"/>
                </a:cubicBezTo>
                <a:cubicBezTo>
                  <a:pt x="211667" y="403119"/>
                  <a:pt x="174625" y="303636"/>
                  <a:pt x="206375" y="260244"/>
                </a:cubicBezTo>
                <a:cubicBezTo>
                  <a:pt x="238125" y="216852"/>
                  <a:pt x="345546" y="185102"/>
                  <a:pt x="381000" y="180869"/>
                </a:cubicBezTo>
                <a:cubicBezTo>
                  <a:pt x="416454" y="176636"/>
                  <a:pt x="388938" y="228494"/>
                  <a:pt x="419100" y="234844"/>
                </a:cubicBezTo>
                <a:cubicBezTo>
                  <a:pt x="449262" y="241194"/>
                  <a:pt x="546100" y="234844"/>
                  <a:pt x="561975" y="218969"/>
                </a:cubicBezTo>
                <a:cubicBezTo>
                  <a:pt x="577850" y="203094"/>
                  <a:pt x="494242" y="167111"/>
                  <a:pt x="514350" y="139594"/>
                </a:cubicBezTo>
                <a:cubicBezTo>
                  <a:pt x="534458" y="112077"/>
                  <a:pt x="604308" y="75036"/>
                  <a:pt x="682625" y="53869"/>
                </a:cubicBezTo>
                <a:cubicBezTo>
                  <a:pt x="760942" y="32702"/>
                  <a:pt x="898525" y="21061"/>
                  <a:pt x="984250" y="12594"/>
                </a:cubicBezTo>
                <a:cubicBezTo>
                  <a:pt x="1069975" y="4127"/>
                  <a:pt x="1154642" y="-4868"/>
                  <a:pt x="1196975" y="3069"/>
                </a:cubicBezTo>
                <a:cubicBezTo>
                  <a:pt x="1239308" y="11006"/>
                  <a:pt x="1234017" y="40111"/>
                  <a:pt x="1238250" y="60219"/>
                </a:cubicBezTo>
                <a:cubicBezTo>
                  <a:pt x="1242483" y="80327"/>
                  <a:pt x="1172104" y="114723"/>
                  <a:pt x="1222375" y="123719"/>
                </a:cubicBezTo>
                <a:cubicBezTo>
                  <a:pt x="1272646" y="132715"/>
                  <a:pt x="1539875" y="114194"/>
                  <a:pt x="1539875" y="114194"/>
                </a:cubicBezTo>
                <a:cubicBezTo>
                  <a:pt x="1643062" y="111548"/>
                  <a:pt x="1737254" y="102552"/>
                  <a:pt x="1841500" y="107844"/>
                </a:cubicBezTo>
                <a:cubicBezTo>
                  <a:pt x="1945746" y="113136"/>
                  <a:pt x="2070100" y="123719"/>
                  <a:pt x="2165350" y="145944"/>
                </a:cubicBezTo>
                <a:cubicBezTo>
                  <a:pt x="2260600" y="168169"/>
                  <a:pt x="2377017" y="214736"/>
                  <a:pt x="2413000" y="241194"/>
                </a:cubicBezTo>
                <a:cubicBezTo>
                  <a:pt x="2448983" y="267652"/>
                  <a:pt x="2377017" y="295169"/>
                  <a:pt x="2381250" y="304694"/>
                </a:cubicBezTo>
                <a:cubicBezTo>
                  <a:pt x="2385483" y="314219"/>
                  <a:pt x="2417233" y="307340"/>
                  <a:pt x="2438400" y="298344"/>
                </a:cubicBezTo>
                <a:cubicBezTo>
                  <a:pt x="2459567" y="289348"/>
                  <a:pt x="2486025" y="261302"/>
                  <a:pt x="2508250" y="250719"/>
                </a:cubicBezTo>
                <a:cubicBezTo>
                  <a:pt x="2530475" y="240136"/>
                  <a:pt x="2545292" y="231140"/>
                  <a:pt x="2571750" y="234844"/>
                </a:cubicBezTo>
                <a:cubicBezTo>
                  <a:pt x="2598208" y="238548"/>
                  <a:pt x="2634192" y="263948"/>
                  <a:pt x="2667000" y="272944"/>
                </a:cubicBezTo>
                <a:cubicBezTo>
                  <a:pt x="2699808" y="281940"/>
                  <a:pt x="2728913" y="286173"/>
                  <a:pt x="2768600" y="288819"/>
                </a:cubicBezTo>
                <a:cubicBezTo>
                  <a:pt x="2808287" y="291465"/>
                  <a:pt x="2903538" y="283527"/>
                  <a:pt x="2905125" y="288819"/>
                </a:cubicBezTo>
                <a:cubicBezTo>
                  <a:pt x="2906712" y="294111"/>
                  <a:pt x="2770187" y="317394"/>
                  <a:pt x="2778125" y="320569"/>
                </a:cubicBezTo>
                <a:cubicBezTo>
                  <a:pt x="2786063" y="323744"/>
                  <a:pt x="2937933" y="302577"/>
                  <a:pt x="2952750" y="307869"/>
                </a:cubicBezTo>
                <a:cubicBezTo>
                  <a:pt x="2967567" y="313161"/>
                  <a:pt x="2867025" y="352319"/>
                  <a:pt x="2867025" y="352319"/>
                </a:cubicBezTo>
                <a:cubicBezTo>
                  <a:pt x="2834217" y="369252"/>
                  <a:pt x="2782358" y="398886"/>
                  <a:pt x="2755900" y="409469"/>
                </a:cubicBezTo>
                <a:cubicBezTo>
                  <a:pt x="2729442" y="420052"/>
                  <a:pt x="2729442" y="422169"/>
                  <a:pt x="2708275" y="415819"/>
                </a:cubicBezTo>
                <a:cubicBezTo>
                  <a:pt x="2687108" y="409469"/>
                  <a:pt x="2656946" y="381423"/>
                  <a:pt x="2628900" y="371369"/>
                </a:cubicBezTo>
                <a:cubicBezTo>
                  <a:pt x="2600854" y="361315"/>
                  <a:pt x="2555875" y="354436"/>
                  <a:pt x="2540000" y="355494"/>
                </a:cubicBezTo>
                <a:cubicBezTo>
                  <a:pt x="2524125" y="356552"/>
                  <a:pt x="2550583" y="362373"/>
                  <a:pt x="2533650" y="377719"/>
                </a:cubicBezTo>
                <a:cubicBezTo>
                  <a:pt x="2516717" y="393065"/>
                  <a:pt x="2471737" y="435927"/>
                  <a:pt x="2438400" y="447569"/>
                </a:cubicBezTo>
                <a:cubicBezTo>
                  <a:pt x="2405063" y="459211"/>
                  <a:pt x="2353733" y="459211"/>
                  <a:pt x="2333625" y="447569"/>
                </a:cubicBezTo>
                <a:cubicBezTo>
                  <a:pt x="2313517" y="435927"/>
                  <a:pt x="2347913" y="396240"/>
                  <a:pt x="2317750" y="377719"/>
                </a:cubicBezTo>
                <a:cubicBezTo>
                  <a:pt x="2287588" y="359198"/>
                  <a:pt x="2218796" y="345969"/>
                  <a:pt x="2152650" y="336444"/>
                </a:cubicBezTo>
                <a:cubicBezTo>
                  <a:pt x="2086504" y="326919"/>
                  <a:pt x="1920875" y="320569"/>
                  <a:pt x="1920875" y="320569"/>
                </a:cubicBezTo>
                <a:cubicBezTo>
                  <a:pt x="1812396" y="314219"/>
                  <a:pt x="1624542" y="295698"/>
                  <a:pt x="1501775" y="298344"/>
                </a:cubicBezTo>
                <a:cubicBezTo>
                  <a:pt x="1379008" y="300990"/>
                  <a:pt x="1267883" y="323215"/>
                  <a:pt x="1184275" y="336444"/>
                </a:cubicBezTo>
                <a:cubicBezTo>
                  <a:pt x="1100667" y="349673"/>
                  <a:pt x="1054629" y="356552"/>
                  <a:pt x="1000125" y="377719"/>
                </a:cubicBezTo>
                <a:cubicBezTo>
                  <a:pt x="945621" y="398886"/>
                  <a:pt x="904875" y="468736"/>
                  <a:pt x="857250" y="463444"/>
                </a:cubicBezTo>
                <a:cubicBezTo>
                  <a:pt x="809625" y="458152"/>
                  <a:pt x="713317" y="386715"/>
                  <a:pt x="714375" y="345969"/>
                </a:cubicBezTo>
                <a:cubicBezTo>
                  <a:pt x="715433" y="305223"/>
                  <a:pt x="871537" y="229552"/>
                  <a:pt x="863600" y="218969"/>
                </a:cubicBezTo>
                <a:cubicBezTo>
                  <a:pt x="855663" y="208386"/>
                  <a:pt x="700617" y="269240"/>
                  <a:pt x="666750" y="282469"/>
                </a:cubicBezTo>
                <a:cubicBezTo>
                  <a:pt x="632883" y="295698"/>
                  <a:pt x="660400" y="289348"/>
                  <a:pt x="660400" y="298344"/>
                </a:cubicBezTo>
                <a:cubicBezTo>
                  <a:pt x="660400" y="307340"/>
                  <a:pt x="689504" y="317923"/>
                  <a:pt x="666750" y="336444"/>
                </a:cubicBezTo>
                <a:cubicBezTo>
                  <a:pt x="643996" y="354965"/>
                  <a:pt x="564621" y="394652"/>
                  <a:pt x="523875" y="409469"/>
                </a:cubicBezTo>
                <a:cubicBezTo>
                  <a:pt x="483129" y="424286"/>
                  <a:pt x="443442" y="427990"/>
                  <a:pt x="422275" y="425344"/>
                </a:cubicBezTo>
                <a:cubicBezTo>
                  <a:pt x="401108" y="422698"/>
                  <a:pt x="402696" y="412115"/>
                  <a:pt x="396875" y="393594"/>
                </a:cubicBezTo>
                <a:cubicBezTo>
                  <a:pt x="391054" y="375073"/>
                  <a:pt x="398992" y="319511"/>
                  <a:pt x="387350" y="314219"/>
                </a:cubicBezTo>
                <a:cubicBezTo>
                  <a:pt x="375708" y="308927"/>
                  <a:pt x="342371" y="332740"/>
                  <a:pt x="327025" y="361844"/>
                </a:cubicBezTo>
                <a:cubicBezTo>
                  <a:pt x="311679" y="390948"/>
                  <a:pt x="320675" y="454448"/>
                  <a:pt x="295275" y="488844"/>
                </a:cubicBezTo>
                <a:cubicBezTo>
                  <a:pt x="269875" y="523240"/>
                  <a:pt x="203729" y="549698"/>
                  <a:pt x="174625" y="568219"/>
                </a:cubicBezTo>
                <a:cubicBezTo>
                  <a:pt x="145521" y="586740"/>
                  <a:pt x="119592" y="608965"/>
                  <a:pt x="120650" y="599969"/>
                </a:cubicBezTo>
                <a:cubicBezTo>
                  <a:pt x="121708" y="590973"/>
                  <a:pt x="187854" y="526415"/>
                  <a:pt x="180975" y="514244"/>
                </a:cubicBezTo>
                <a:cubicBezTo>
                  <a:pt x="174096" y="502073"/>
                  <a:pt x="105304" y="512657"/>
                  <a:pt x="79375" y="526944"/>
                </a:cubicBezTo>
                <a:cubicBezTo>
                  <a:pt x="53446" y="541231"/>
                  <a:pt x="0" y="606319"/>
                  <a:pt x="0" y="599969"/>
                </a:cubicBezTo>
                <a:close/>
              </a:path>
            </a:pathLst>
          </a:custGeom>
          <a:gradFill flip="none" rotWithShape="1">
            <a:gsLst>
              <a:gs pos="0">
                <a:srgbClr val="AF2D00">
                  <a:shade val="30000"/>
                  <a:satMod val="115000"/>
                </a:srgbClr>
              </a:gs>
              <a:gs pos="50000">
                <a:srgbClr val="AF2D00">
                  <a:shade val="67500"/>
                  <a:satMod val="115000"/>
                </a:srgbClr>
              </a:gs>
              <a:gs pos="100000">
                <a:srgbClr val="AF2D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rgbClr val="662F1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891475B-2A8C-492A-ABE7-AF1C5CE29415}"/>
              </a:ext>
            </a:extLst>
          </p:cNvPr>
          <p:cNvSpPr/>
          <p:nvPr/>
        </p:nvSpPr>
        <p:spPr>
          <a:xfrm>
            <a:off x="2038346" y="50579"/>
            <a:ext cx="4137039" cy="540379"/>
          </a:xfrm>
          <a:custGeom>
            <a:avLst/>
            <a:gdLst>
              <a:gd name="connsiteX0" fmla="*/ 190504 w 4137039"/>
              <a:gd name="connsiteY0" fmla="*/ 30384 h 540379"/>
              <a:gd name="connsiteX1" fmla="*/ 690567 w 4137039"/>
              <a:gd name="connsiteY1" fmla="*/ 16096 h 540379"/>
              <a:gd name="connsiteX2" fmla="*/ 1095379 w 4137039"/>
              <a:gd name="connsiteY2" fmla="*/ 63721 h 540379"/>
              <a:gd name="connsiteX3" fmla="*/ 1381129 w 4137039"/>
              <a:gd name="connsiteY3" fmla="*/ 73246 h 540379"/>
              <a:gd name="connsiteX4" fmla="*/ 1690692 w 4137039"/>
              <a:gd name="connsiteY4" fmla="*/ 49434 h 540379"/>
              <a:gd name="connsiteX5" fmla="*/ 2081217 w 4137039"/>
              <a:gd name="connsiteY5" fmla="*/ 73246 h 540379"/>
              <a:gd name="connsiteX6" fmla="*/ 2443167 w 4137039"/>
              <a:gd name="connsiteY6" fmla="*/ 16096 h 540379"/>
              <a:gd name="connsiteX7" fmla="*/ 2605092 w 4137039"/>
              <a:gd name="connsiteY7" fmla="*/ 1809 h 540379"/>
              <a:gd name="connsiteX8" fmla="*/ 2881317 w 4137039"/>
              <a:gd name="connsiteY8" fmla="*/ 49434 h 540379"/>
              <a:gd name="connsiteX9" fmla="*/ 3128967 w 4137039"/>
              <a:gd name="connsiteY9" fmla="*/ 63721 h 540379"/>
              <a:gd name="connsiteX10" fmla="*/ 3462342 w 4137039"/>
              <a:gd name="connsiteY10" fmla="*/ 63721 h 540379"/>
              <a:gd name="connsiteX11" fmla="*/ 3771904 w 4137039"/>
              <a:gd name="connsiteY11" fmla="*/ 158971 h 540379"/>
              <a:gd name="connsiteX12" fmla="*/ 4057654 w 4137039"/>
              <a:gd name="connsiteY12" fmla="*/ 220884 h 540379"/>
              <a:gd name="connsiteX13" fmla="*/ 4110042 w 4137039"/>
              <a:gd name="connsiteY13" fmla="*/ 216121 h 540379"/>
              <a:gd name="connsiteX14" fmla="*/ 3681417 w 4137039"/>
              <a:gd name="connsiteY14" fmla="*/ 192309 h 540379"/>
              <a:gd name="connsiteX15" fmla="*/ 3429004 w 4137039"/>
              <a:gd name="connsiteY15" fmla="*/ 158971 h 540379"/>
              <a:gd name="connsiteX16" fmla="*/ 3238504 w 4137039"/>
              <a:gd name="connsiteY16" fmla="*/ 182784 h 540379"/>
              <a:gd name="connsiteX17" fmla="*/ 2895604 w 4137039"/>
              <a:gd name="connsiteY17" fmla="*/ 216121 h 540379"/>
              <a:gd name="connsiteX18" fmla="*/ 2752729 w 4137039"/>
              <a:gd name="connsiteY18" fmla="*/ 192309 h 540379"/>
              <a:gd name="connsiteX19" fmla="*/ 2524129 w 4137039"/>
              <a:gd name="connsiteY19" fmla="*/ 216121 h 540379"/>
              <a:gd name="connsiteX20" fmla="*/ 2452692 w 4137039"/>
              <a:gd name="connsiteY20" fmla="*/ 230409 h 540379"/>
              <a:gd name="connsiteX21" fmla="*/ 2657479 w 4137039"/>
              <a:gd name="connsiteY21" fmla="*/ 244696 h 540379"/>
              <a:gd name="connsiteX22" fmla="*/ 3033717 w 4137039"/>
              <a:gd name="connsiteY22" fmla="*/ 278034 h 540379"/>
              <a:gd name="connsiteX23" fmla="*/ 3295654 w 4137039"/>
              <a:gd name="connsiteY23" fmla="*/ 325659 h 540379"/>
              <a:gd name="connsiteX24" fmla="*/ 3748092 w 4137039"/>
              <a:gd name="connsiteY24" fmla="*/ 335184 h 540379"/>
              <a:gd name="connsiteX25" fmla="*/ 4081467 w 4137039"/>
              <a:gd name="connsiteY25" fmla="*/ 358996 h 540379"/>
              <a:gd name="connsiteX26" fmla="*/ 3738567 w 4137039"/>
              <a:gd name="connsiteY26" fmla="*/ 382809 h 540379"/>
              <a:gd name="connsiteX27" fmla="*/ 3348042 w 4137039"/>
              <a:gd name="connsiteY27" fmla="*/ 430434 h 540379"/>
              <a:gd name="connsiteX28" fmla="*/ 2762254 w 4137039"/>
              <a:gd name="connsiteY28" fmla="*/ 358996 h 540379"/>
              <a:gd name="connsiteX29" fmla="*/ 2881317 w 4137039"/>
              <a:gd name="connsiteY29" fmla="*/ 387571 h 540379"/>
              <a:gd name="connsiteX30" fmla="*/ 2547942 w 4137039"/>
              <a:gd name="connsiteY30" fmla="*/ 411384 h 540379"/>
              <a:gd name="connsiteX31" fmla="*/ 2238379 w 4137039"/>
              <a:gd name="connsiteY31" fmla="*/ 468534 h 540379"/>
              <a:gd name="connsiteX32" fmla="*/ 1905004 w 4137039"/>
              <a:gd name="connsiteY32" fmla="*/ 530446 h 540379"/>
              <a:gd name="connsiteX33" fmla="*/ 1276354 w 4137039"/>
              <a:gd name="connsiteY33" fmla="*/ 516159 h 540379"/>
              <a:gd name="connsiteX34" fmla="*/ 857254 w 4137039"/>
              <a:gd name="connsiteY34" fmla="*/ 539971 h 540379"/>
              <a:gd name="connsiteX35" fmla="*/ 466729 w 4137039"/>
              <a:gd name="connsiteY35" fmla="*/ 492346 h 540379"/>
              <a:gd name="connsiteX36" fmla="*/ 133354 w 4137039"/>
              <a:gd name="connsiteY36" fmla="*/ 492346 h 540379"/>
              <a:gd name="connsiteX37" fmla="*/ 4 w 4137039"/>
              <a:gd name="connsiteY37" fmla="*/ 492346 h 540379"/>
              <a:gd name="connsiteX38" fmla="*/ 128592 w 4137039"/>
              <a:gd name="connsiteY38" fmla="*/ 244696 h 540379"/>
              <a:gd name="connsiteX39" fmla="*/ 190504 w 4137039"/>
              <a:gd name="connsiteY39" fmla="*/ 30384 h 54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137039" h="540379">
                <a:moveTo>
                  <a:pt x="190504" y="30384"/>
                </a:moveTo>
                <a:cubicBezTo>
                  <a:pt x="284166" y="-7716"/>
                  <a:pt x="539755" y="10540"/>
                  <a:pt x="690567" y="16096"/>
                </a:cubicBezTo>
                <a:cubicBezTo>
                  <a:pt x="841379" y="21652"/>
                  <a:pt x="980285" y="54196"/>
                  <a:pt x="1095379" y="63721"/>
                </a:cubicBezTo>
                <a:cubicBezTo>
                  <a:pt x="1210473" y="73246"/>
                  <a:pt x="1281910" y="75627"/>
                  <a:pt x="1381129" y="73246"/>
                </a:cubicBezTo>
                <a:cubicBezTo>
                  <a:pt x="1480348" y="70865"/>
                  <a:pt x="1574011" y="49434"/>
                  <a:pt x="1690692" y="49434"/>
                </a:cubicBezTo>
                <a:cubicBezTo>
                  <a:pt x="1807373" y="49434"/>
                  <a:pt x="1955804" y="78802"/>
                  <a:pt x="2081217" y="73246"/>
                </a:cubicBezTo>
                <a:cubicBezTo>
                  <a:pt x="2206630" y="67690"/>
                  <a:pt x="2355854" y="28002"/>
                  <a:pt x="2443167" y="16096"/>
                </a:cubicBezTo>
                <a:cubicBezTo>
                  <a:pt x="2530480" y="4190"/>
                  <a:pt x="2532067" y="-3747"/>
                  <a:pt x="2605092" y="1809"/>
                </a:cubicBezTo>
                <a:cubicBezTo>
                  <a:pt x="2678117" y="7365"/>
                  <a:pt x="2794005" y="39115"/>
                  <a:pt x="2881317" y="49434"/>
                </a:cubicBezTo>
                <a:cubicBezTo>
                  <a:pt x="2968629" y="59753"/>
                  <a:pt x="3032130" y="61340"/>
                  <a:pt x="3128967" y="63721"/>
                </a:cubicBezTo>
                <a:cubicBezTo>
                  <a:pt x="3225804" y="66102"/>
                  <a:pt x="3355186" y="47846"/>
                  <a:pt x="3462342" y="63721"/>
                </a:cubicBezTo>
                <a:cubicBezTo>
                  <a:pt x="3569498" y="79596"/>
                  <a:pt x="3672685" y="132777"/>
                  <a:pt x="3771904" y="158971"/>
                </a:cubicBezTo>
                <a:cubicBezTo>
                  <a:pt x="3871123" y="185165"/>
                  <a:pt x="4001298" y="211359"/>
                  <a:pt x="4057654" y="220884"/>
                </a:cubicBezTo>
                <a:cubicBezTo>
                  <a:pt x="4114010" y="230409"/>
                  <a:pt x="4172748" y="220883"/>
                  <a:pt x="4110042" y="216121"/>
                </a:cubicBezTo>
                <a:cubicBezTo>
                  <a:pt x="4047336" y="211359"/>
                  <a:pt x="3794923" y="201834"/>
                  <a:pt x="3681417" y="192309"/>
                </a:cubicBezTo>
                <a:cubicBezTo>
                  <a:pt x="3567911" y="182784"/>
                  <a:pt x="3502823" y="160558"/>
                  <a:pt x="3429004" y="158971"/>
                </a:cubicBezTo>
                <a:cubicBezTo>
                  <a:pt x="3355185" y="157384"/>
                  <a:pt x="3238504" y="182784"/>
                  <a:pt x="3238504" y="182784"/>
                </a:cubicBezTo>
                <a:cubicBezTo>
                  <a:pt x="3149604" y="192309"/>
                  <a:pt x="2976566" y="214534"/>
                  <a:pt x="2895604" y="216121"/>
                </a:cubicBezTo>
                <a:cubicBezTo>
                  <a:pt x="2814642" y="217708"/>
                  <a:pt x="2814641" y="192309"/>
                  <a:pt x="2752729" y="192309"/>
                </a:cubicBezTo>
                <a:cubicBezTo>
                  <a:pt x="2690817" y="192309"/>
                  <a:pt x="2574135" y="209771"/>
                  <a:pt x="2524129" y="216121"/>
                </a:cubicBezTo>
                <a:cubicBezTo>
                  <a:pt x="2474123" y="222471"/>
                  <a:pt x="2430467" y="225647"/>
                  <a:pt x="2452692" y="230409"/>
                </a:cubicBezTo>
                <a:cubicBezTo>
                  <a:pt x="2474917" y="235172"/>
                  <a:pt x="2657479" y="244696"/>
                  <a:pt x="2657479" y="244696"/>
                </a:cubicBezTo>
                <a:cubicBezTo>
                  <a:pt x="2754317" y="252634"/>
                  <a:pt x="2927354" y="264540"/>
                  <a:pt x="3033717" y="278034"/>
                </a:cubicBezTo>
                <a:cubicBezTo>
                  <a:pt x="3140080" y="291528"/>
                  <a:pt x="3176592" y="316134"/>
                  <a:pt x="3295654" y="325659"/>
                </a:cubicBezTo>
                <a:cubicBezTo>
                  <a:pt x="3414716" y="335184"/>
                  <a:pt x="3617123" y="329628"/>
                  <a:pt x="3748092" y="335184"/>
                </a:cubicBezTo>
                <a:cubicBezTo>
                  <a:pt x="3879061" y="340740"/>
                  <a:pt x="4083055" y="351058"/>
                  <a:pt x="4081467" y="358996"/>
                </a:cubicBezTo>
                <a:cubicBezTo>
                  <a:pt x="4079879" y="366934"/>
                  <a:pt x="3860804" y="370903"/>
                  <a:pt x="3738567" y="382809"/>
                </a:cubicBezTo>
                <a:cubicBezTo>
                  <a:pt x="3616330" y="394715"/>
                  <a:pt x="3510761" y="434403"/>
                  <a:pt x="3348042" y="430434"/>
                </a:cubicBezTo>
                <a:cubicBezTo>
                  <a:pt x="3185323" y="426465"/>
                  <a:pt x="2840042" y="366140"/>
                  <a:pt x="2762254" y="358996"/>
                </a:cubicBezTo>
                <a:cubicBezTo>
                  <a:pt x="2684467" y="351852"/>
                  <a:pt x="2917036" y="378840"/>
                  <a:pt x="2881317" y="387571"/>
                </a:cubicBezTo>
                <a:cubicBezTo>
                  <a:pt x="2845598" y="396302"/>
                  <a:pt x="2655098" y="397890"/>
                  <a:pt x="2547942" y="411384"/>
                </a:cubicBezTo>
                <a:cubicBezTo>
                  <a:pt x="2440786" y="424878"/>
                  <a:pt x="2238379" y="468534"/>
                  <a:pt x="2238379" y="468534"/>
                </a:cubicBezTo>
                <a:cubicBezTo>
                  <a:pt x="2131223" y="488378"/>
                  <a:pt x="2065341" y="522509"/>
                  <a:pt x="1905004" y="530446"/>
                </a:cubicBezTo>
                <a:cubicBezTo>
                  <a:pt x="1744667" y="538383"/>
                  <a:pt x="1450979" y="514572"/>
                  <a:pt x="1276354" y="516159"/>
                </a:cubicBezTo>
                <a:cubicBezTo>
                  <a:pt x="1101729" y="517746"/>
                  <a:pt x="992191" y="543940"/>
                  <a:pt x="857254" y="539971"/>
                </a:cubicBezTo>
                <a:cubicBezTo>
                  <a:pt x="722317" y="536002"/>
                  <a:pt x="587379" y="500283"/>
                  <a:pt x="466729" y="492346"/>
                </a:cubicBezTo>
                <a:cubicBezTo>
                  <a:pt x="346079" y="484409"/>
                  <a:pt x="133354" y="492346"/>
                  <a:pt x="133354" y="492346"/>
                </a:cubicBezTo>
                <a:cubicBezTo>
                  <a:pt x="55567" y="492346"/>
                  <a:pt x="798" y="533621"/>
                  <a:pt x="4" y="492346"/>
                </a:cubicBezTo>
                <a:cubicBezTo>
                  <a:pt x="-790" y="451071"/>
                  <a:pt x="96842" y="321690"/>
                  <a:pt x="128592" y="244696"/>
                </a:cubicBezTo>
                <a:cubicBezTo>
                  <a:pt x="160342" y="167702"/>
                  <a:pt x="96842" y="68484"/>
                  <a:pt x="190504" y="30384"/>
                </a:cubicBez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28575">
            <a:solidFill>
              <a:srgbClr val="0070C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81FAD5-C3A8-4228-BCB2-BDCAE3EB6486}"/>
              </a:ext>
            </a:extLst>
          </p:cNvPr>
          <p:cNvSpPr/>
          <p:nvPr/>
        </p:nvSpPr>
        <p:spPr>
          <a:xfrm>
            <a:off x="7941517" y="1366658"/>
            <a:ext cx="164258" cy="227192"/>
          </a:xfrm>
          <a:prstGeom prst="ellipse">
            <a:avLst/>
          </a:prstGeom>
          <a:solidFill>
            <a:srgbClr val="445C0A"/>
          </a:solidFill>
          <a:ln>
            <a:solidFill>
              <a:srgbClr val="445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781B1-610C-4142-9F4D-C6BCFC3E3DDF}"/>
              </a:ext>
            </a:extLst>
          </p:cNvPr>
          <p:cNvSpPr/>
          <p:nvPr/>
        </p:nvSpPr>
        <p:spPr>
          <a:xfrm>
            <a:off x="9998868" y="288130"/>
            <a:ext cx="214313" cy="138113"/>
          </a:xfrm>
          <a:prstGeom prst="rect">
            <a:avLst/>
          </a:prstGeom>
          <a:solidFill>
            <a:srgbClr val="723A1D"/>
          </a:solidFill>
          <a:ln>
            <a:solidFill>
              <a:srgbClr val="6E3B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4B7C78A-C593-4AF4-90BB-AAF4CCA6E0B2}"/>
              </a:ext>
            </a:extLst>
          </p:cNvPr>
          <p:cNvSpPr/>
          <p:nvPr/>
        </p:nvSpPr>
        <p:spPr>
          <a:xfrm>
            <a:off x="1348096" y="26765"/>
            <a:ext cx="630723" cy="399478"/>
          </a:xfrm>
          <a:custGeom>
            <a:avLst/>
            <a:gdLst>
              <a:gd name="connsiteX0" fmla="*/ 0 w 630723"/>
              <a:gd name="connsiteY0" fmla="*/ 66581 h 399478"/>
              <a:gd name="connsiteX1" fmla="*/ 66581 w 630723"/>
              <a:gd name="connsiteY1" fmla="*/ 0 h 399478"/>
              <a:gd name="connsiteX2" fmla="*/ 564142 w 630723"/>
              <a:gd name="connsiteY2" fmla="*/ 0 h 399478"/>
              <a:gd name="connsiteX3" fmla="*/ 630723 w 630723"/>
              <a:gd name="connsiteY3" fmla="*/ 66581 h 399478"/>
              <a:gd name="connsiteX4" fmla="*/ 630723 w 630723"/>
              <a:gd name="connsiteY4" fmla="*/ 332897 h 399478"/>
              <a:gd name="connsiteX5" fmla="*/ 564142 w 630723"/>
              <a:gd name="connsiteY5" fmla="*/ 399478 h 399478"/>
              <a:gd name="connsiteX6" fmla="*/ 66581 w 630723"/>
              <a:gd name="connsiteY6" fmla="*/ 399478 h 399478"/>
              <a:gd name="connsiteX7" fmla="*/ 0 w 630723"/>
              <a:gd name="connsiteY7" fmla="*/ 332897 h 399478"/>
              <a:gd name="connsiteX8" fmla="*/ 0 w 630723"/>
              <a:gd name="connsiteY8" fmla="*/ 66581 h 399478"/>
              <a:gd name="connsiteX0" fmla="*/ 0 w 630723"/>
              <a:gd name="connsiteY0" fmla="*/ 66581 h 399478"/>
              <a:gd name="connsiteX1" fmla="*/ 66581 w 630723"/>
              <a:gd name="connsiteY1" fmla="*/ 0 h 399478"/>
              <a:gd name="connsiteX2" fmla="*/ 564142 w 630723"/>
              <a:gd name="connsiteY2" fmla="*/ 0 h 399478"/>
              <a:gd name="connsiteX3" fmla="*/ 630723 w 630723"/>
              <a:gd name="connsiteY3" fmla="*/ 66581 h 399478"/>
              <a:gd name="connsiteX4" fmla="*/ 597385 w 630723"/>
              <a:gd name="connsiteY4" fmla="*/ 347184 h 399478"/>
              <a:gd name="connsiteX5" fmla="*/ 564142 w 630723"/>
              <a:gd name="connsiteY5" fmla="*/ 399478 h 399478"/>
              <a:gd name="connsiteX6" fmla="*/ 66581 w 630723"/>
              <a:gd name="connsiteY6" fmla="*/ 399478 h 399478"/>
              <a:gd name="connsiteX7" fmla="*/ 0 w 630723"/>
              <a:gd name="connsiteY7" fmla="*/ 332897 h 399478"/>
              <a:gd name="connsiteX8" fmla="*/ 0 w 630723"/>
              <a:gd name="connsiteY8" fmla="*/ 66581 h 399478"/>
              <a:gd name="connsiteX0" fmla="*/ 0 w 630723"/>
              <a:gd name="connsiteY0" fmla="*/ 66581 h 399478"/>
              <a:gd name="connsiteX1" fmla="*/ 66581 w 630723"/>
              <a:gd name="connsiteY1" fmla="*/ 0 h 399478"/>
              <a:gd name="connsiteX2" fmla="*/ 564142 w 630723"/>
              <a:gd name="connsiteY2" fmla="*/ 0 h 399478"/>
              <a:gd name="connsiteX3" fmla="*/ 630723 w 630723"/>
              <a:gd name="connsiteY3" fmla="*/ 66581 h 399478"/>
              <a:gd name="connsiteX4" fmla="*/ 597385 w 630723"/>
              <a:gd name="connsiteY4" fmla="*/ 347184 h 399478"/>
              <a:gd name="connsiteX5" fmla="*/ 540329 w 630723"/>
              <a:gd name="connsiteY5" fmla="*/ 375665 h 399478"/>
              <a:gd name="connsiteX6" fmla="*/ 66581 w 630723"/>
              <a:gd name="connsiteY6" fmla="*/ 399478 h 399478"/>
              <a:gd name="connsiteX7" fmla="*/ 0 w 630723"/>
              <a:gd name="connsiteY7" fmla="*/ 332897 h 399478"/>
              <a:gd name="connsiteX8" fmla="*/ 0 w 630723"/>
              <a:gd name="connsiteY8" fmla="*/ 66581 h 399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0723" h="399478">
                <a:moveTo>
                  <a:pt x="0" y="66581"/>
                </a:moveTo>
                <a:cubicBezTo>
                  <a:pt x="0" y="29809"/>
                  <a:pt x="29809" y="0"/>
                  <a:pt x="66581" y="0"/>
                </a:cubicBezTo>
                <a:lnTo>
                  <a:pt x="564142" y="0"/>
                </a:lnTo>
                <a:cubicBezTo>
                  <a:pt x="600914" y="0"/>
                  <a:pt x="630723" y="29809"/>
                  <a:pt x="630723" y="66581"/>
                </a:cubicBezTo>
                <a:cubicBezTo>
                  <a:pt x="630723" y="155353"/>
                  <a:pt x="597385" y="258412"/>
                  <a:pt x="597385" y="347184"/>
                </a:cubicBezTo>
                <a:cubicBezTo>
                  <a:pt x="597385" y="383956"/>
                  <a:pt x="577101" y="375665"/>
                  <a:pt x="540329" y="375665"/>
                </a:cubicBezTo>
                <a:lnTo>
                  <a:pt x="66581" y="399478"/>
                </a:lnTo>
                <a:cubicBezTo>
                  <a:pt x="29809" y="399478"/>
                  <a:pt x="0" y="369669"/>
                  <a:pt x="0" y="332897"/>
                </a:cubicBezTo>
                <a:lnTo>
                  <a:pt x="0" y="66581"/>
                </a:lnTo>
                <a:close/>
              </a:path>
            </a:pathLst>
          </a:cu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00" b="1" i="1" dirty="0">
                <a:ln/>
                <a:solidFill>
                  <a:srgbClr val="FFFF00"/>
                </a:solidFill>
              </a:rPr>
              <a:t>BACK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3A95DF-786C-4157-BD9B-08AB9A6A837B}"/>
              </a:ext>
            </a:extLst>
          </p:cNvPr>
          <p:cNvSpPr txBox="1"/>
          <p:nvPr/>
        </p:nvSpPr>
        <p:spPr>
          <a:xfrm rot="414630">
            <a:off x="1650664" y="2297086"/>
            <a:ext cx="1372812" cy="646331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r>
              <a:rPr lang="en-US" sz="1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Tropical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AF5823-45B2-43F5-B907-7C48F6638F0F}"/>
              </a:ext>
            </a:extLst>
          </p:cNvPr>
          <p:cNvSpPr txBox="1"/>
          <p:nvPr/>
        </p:nvSpPr>
        <p:spPr>
          <a:xfrm rot="2037998">
            <a:off x="2070115" y="2483814"/>
            <a:ext cx="1372812" cy="646331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r>
              <a:rPr lang="en-US" sz="1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Cave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70B249-1182-4AC7-98EA-BB3C7F4527DF}"/>
              </a:ext>
            </a:extLst>
          </p:cNvPr>
          <p:cNvSpPr txBox="1"/>
          <p:nvPr/>
        </p:nvSpPr>
        <p:spPr>
          <a:xfrm rot="1368980">
            <a:off x="4748199" y="3534281"/>
            <a:ext cx="1372812" cy="646331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1661242"/>
              </a:avLst>
            </a:prstTxWarp>
            <a:spAutoFit/>
          </a:bodyPr>
          <a:lstStyle/>
          <a:p>
            <a:r>
              <a:rPr lang="en-US" sz="1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Horror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EB34CC-6199-404C-B526-EA17844AB30D}"/>
              </a:ext>
            </a:extLst>
          </p:cNvPr>
          <p:cNvSpPr txBox="1"/>
          <p:nvPr/>
        </p:nvSpPr>
        <p:spPr>
          <a:xfrm rot="1368980">
            <a:off x="4986954" y="3727162"/>
            <a:ext cx="1372812" cy="646331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1661242"/>
              </a:avLst>
            </a:prstTxWarp>
            <a:spAutoFit/>
          </a:bodyPr>
          <a:lstStyle/>
          <a:p>
            <a:r>
              <a:rPr lang="en-US" sz="1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Cave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717210-30AA-4001-831D-DBA120652306}"/>
              </a:ext>
            </a:extLst>
          </p:cNvPr>
          <p:cNvSpPr txBox="1"/>
          <p:nvPr/>
        </p:nvSpPr>
        <p:spPr>
          <a:xfrm rot="666158">
            <a:off x="7302735" y="4547630"/>
            <a:ext cx="1372812" cy="646331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1661242"/>
              </a:avLst>
            </a:prstTxWarp>
            <a:spAutoFit/>
          </a:bodyPr>
          <a:lstStyle/>
          <a:p>
            <a:r>
              <a:rPr lang="en-US" sz="1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Swamp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566091-5037-4DD0-922F-AFCD4597FE9D}"/>
              </a:ext>
            </a:extLst>
          </p:cNvPr>
          <p:cNvSpPr txBox="1"/>
          <p:nvPr/>
        </p:nvSpPr>
        <p:spPr>
          <a:xfrm rot="2019481">
            <a:off x="7761918" y="4791266"/>
            <a:ext cx="1372812" cy="646331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1661242"/>
              </a:avLst>
            </a:prstTxWarp>
            <a:spAutoFit/>
          </a:bodyPr>
          <a:lstStyle/>
          <a:p>
            <a:r>
              <a:rPr lang="en-US" sz="1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Cave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F3F110-74D7-4546-8440-7823BC156006}"/>
              </a:ext>
            </a:extLst>
          </p:cNvPr>
          <p:cNvSpPr txBox="1"/>
          <p:nvPr/>
        </p:nvSpPr>
        <p:spPr>
          <a:xfrm rot="1368980">
            <a:off x="4170472" y="831844"/>
            <a:ext cx="1372812" cy="646331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1661242"/>
              </a:avLst>
            </a:prstTxWarp>
            <a:spAutoFit/>
          </a:bodyPr>
          <a:lstStyle/>
          <a:p>
            <a:r>
              <a:rPr lang="en-US" sz="1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Mystery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5996A8-4FC2-46EE-B6A1-886C2D8E33CE}"/>
              </a:ext>
            </a:extLst>
          </p:cNvPr>
          <p:cNvSpPr txBox="1"/>
          <p:nvPr/>
        </p:nvSpPr>
        <p:spPr>
          <a:xfrm rot="2075383">
            <a:off x="5069810" y="969139"/>
            <a:ext cx="1372812" cy="646331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1661242"/>
              </a:avLst>
            </a:prstTxWarp>
            <a:spAutoFit/>
          </a:bodyPr>
          <a:lstStyle/>
          <a:p>
            <a:r>
              <a:rPr lang="en-US" sz="1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Cave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EA09DB-5D45-4573-98BF-AD39DC281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323" y="0"/>
            <a:ext cx="3064307" cy="6283421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4D5C0A4-F8C7-4F38-9644-03DDFA56EDA9}"/>
              </a:ext>
            </a:extLst>
          </p:cNvPr>
          <p:cNvSpPr/>
          <p:nvPr/>
        </p:nvSpPr>
        <p:spPr>
          <a:xfrm>
            <a:off x="9452168" y="574579"/>
            <a:ext cx="1427498" cy="839704"/>
          </a:xfrm>
          <a:custGeom>
            <a:avLst/>
            <a:gdLst>
              <a:gd name="connsiteX0" fmla="*/ 25207 w 1427498"/>
              <a:gd name="connsiteY0" fmla="*/ 720821 h 839704"/>
              <a:gd name="connsiteX1" fmla="*/ 120457 w 1427498"/>
              <a:gd name="connsiteY1" fmla="*/ 554134 h 839704"/>
              <a:gd name="connsiteX2" fmla="*/ 239520 w 1427498"/>
              <a:gd name="connsiteY2" fmla="*/ 525559 h 839704"/>
              <a:gd name="connsiteX3" fmla="*/ 296670 w 1427498"/>
              <a:gd name="connsiteY3" fmla="*/ 501746 h 839704"/>
              <a:gd name="connsiteX4" fmla="*/ 253807 w 1427498"/>
              <a:gd name="connsiteY4" fmla="*/ 396971 h 839704"/>
              <a:gd name="connsiteX5" fmla="*/ 215707 w 1427498"/>
              <a:gd name="connsiteY5" fmla="*/ 254096 h 839704"/>
              <a:gd name="connsiteX6" fmla="*/ 382395 w 1427498"/>
              <a:gd name="connsiteY6" fmla="*/ 125509 h 839704"/>
              <a:gd name="connsiteX7" fmla="*/ 558607 w 1427498"/>
              <a:gd name="connsiteY7" fmla="*/ 54071 h 839704"/>
              <a:gd name="connsiteX8" fmla="*/ 772920 w 1427498"/>
              <a:gd name="connsiteY8" fmla="*/ 15971 h 839704"/>
              <a:gd name="connsiteX9" fmla="*/ 891982 w 1427498"/>
              <a:gd name="connsiteY9" fmla="*/ 6446 h 839704"/>
              <a:gd name="connsiteX10" fmla="*/ 915795 w 1427498"/>
              <a:gd name="connsiteY10" fmla="*/ 111221 h 839704"/>
              <a:gd name="connsiteX11" fmla="*/ 915795 w 1427498"/>
              <a:gd name="connsiteY11" fmla="*/ 168371 h 839704"/>
              <a:gd name="connsiteX12" fmla="*/ 1120582 w 1427498"/>
              <a:gd name="connsiteY12" fmla="*/ 135034 h 839704"/>
              <a:gd name="connsiteX13" fmla="*/ 1406332 w 1427498"/>
              <a:gd name="connsiteY13" fmla="*/ 135034 h 839704"/>
              <a:gd name="connsiteX14" fmla="*/ 1406332 w 1427498"/>
              <a:gd name="connsiteY14" fmla="*/ 335059 h 839704"/>
              <a:gd name="connsiteX15" fmla="*/ 1406332 w 1427498"/>
              <a:gd name="connsiteY15" fmla="*/ 358871 h 839704"/>
              <a:gd name="connsiteX16" fmla="*/ 1230120 w 1427498"/>
              <a:gd name="connsiteY16" fmla="*/ 349346 h 839704"/>
              <a:gd name="connsiteX17" fmla="*/ 882457 w 1427498"/>
              <a:gd name="connsiteY17" fmla="*/ 382684 h 839704"/>
              <a:gd name="connsiteX18" fmla="*/ 587182 w 1427498"/>
              <a:gd name="connsiteY18" fmla="*/ 477934 h 839704"/>
              <a:gd name="connsiteX19" fmla="*/ 468120 w 1427498"/>
              <a:gd name="connsiteY19" fmla="*/ 311246 h 839704"/>
              <a:gd name="connsiteX20" fmla="*/ 349057 w 1427498"/>
              <a:gd name="connsiteY20" fmla="*/ 435071 h 839704"/>
              <a:gd name="connsiteX21" fmla="*/ 406207 w 1427498"/>
              <a:gd name="connsiteY21" fmla="*/ 501746 h 839704"/>
              <a:gd name="connsiteX22" fmla="*/ 372870 w 1427498"/>
              <a:gd name="connsiteY22" fmla="*/ 587471 h 839704"/>
              <a:gd name="connsiteX23" fmla="*/ 215707 w 1427498"/>
              <a:gd name="connsiteY23" fmla="*/ 620809 h 839704"/>
              <a:gd name="connsiteX24" fmla="*/ 168082 w 1427498"/>
              <a:gd name="connsiteY24" fmla="*/ 635096 h 839704"/>
              <a:gd name="connsiteX25" fmla="*/ 144270 w 1427498"/>
              <a:gd name="connsiteY25" fmla="*/ 787496 h 839704"/>
              <a:gd name="connsiteX26" fmla="*/ 39495 w 1427498"/>
              <a:gd name="connsiteY26" fmla="*/ 835121 h 839704"/>
              <a:gd name="connsiteX27" fmla="*/ 1395 w 1427498"/>
              <a:gd name="connsiteY27" fmla="*/ 835121 h 839704"/>
              <a:gd name="connsiteX28" fmla="*/ 82357 w 1427498"/>
              <a:gd name="connsiteY28" fmla="*/ 811309 h 839704"/>
              <a:gd name="connsiteX29" fmla="*/ 96645 w 1427498"/>
              <a:gd name="connsiteY29" fmla="*/ 720821 h 839704"/>
              <a:gd name="connsiteX30" fmla="*/ 106170 w 1427498"/>
              <a:gd name="connsiteY30" fmla="*/ 649384 h 839704"/>
              <a:gd name="connsiteX31" fmla="*/ 25207 w 1427498"/>
              <a:gd name="connsiteY31" fmla="*/ 720821 h 83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27498" h="839704">
                <a:moveTo>
                  <a:pt x="25207" y="720821"/>
                </a:moveTo>
                <a:cubicBezTo>
                  <a:pt x="27588" y="704946"/>
                  <a:pt x="84738" y="586678"/>
                  <a:pt x="120457" y="554134"/>
                </a:cubicBezTo>
                <a:cubicBezTo>
                  <a:pt x="156176" y="521590"/>
                  <a:pt x="210151" y="534290"/>
                  <a:pt x="239520" y="525559"/>
                </a:cubicBezTo>
                <a:cubicBezTo>
                  <a:pt x="268889" y="516828"/>
                  <a:pt x="294289" y="523177"/>
                  <a:pt x="296670" y="501746"/>
                </a:cubicBezTo>
                <a:cubicBezTo>
                  <a:pt x="299051" y="480315"/>
                  <a:pt x="267301" y="438246"/>
                  <a:pt x="253807" y="396971"/>
                </a:cubicBezTo>
                <a:cubicBezTo>
                  <a:pt x="240313" y="355696"/>
                  <a:pt x="194276" y="299340"/>
                  <a:pt x="215707" y="254096"/>
                </a:cubicBezTo>
                <a:cubicBezTo>
                  <a:pt x="237138" y="208852"/>
                  <a:pt x="325245" y="158846"/>
                  <a:pt x="382395" y="125509"/>
                </a:cubicBezTo>
                <a:cubicBezTo>
                  <a:pt x="439545" y="92171"/>
                  <a:pt x="493520" y="72327"/>
                  <a:pt x="558607" y="54071"/>
                </a:cubicBezTo>
                <a:cubicBezTo>
                  <a:pt x="623694" y="35815"/>
                  <a:pt x="717358" y="23908"/>
                  <a:pt x="772920" y="15971"/>
                </a:cubicBezTo>
                <a:cubicBezTo>
                  <a:pt x="828482" y="8034"/>
                  <a:pt x="868170" y="-9429"/>
                  <a:pt x="891982" y="6446"/>
                </a:cubicBezTo>
                <a:cubicBezTo>
                  <a:pt x="915795" y="22321"/>
                  <a:pt x="911826" y="84233"/>
                  <a:pt x="915795" y="111221"/>
                </a:cubicBezTo>
                <a:cubicBezTo>
                  <a:pt x="919764" y="138208"/>
                  <a:pt x="881664" y="164402"/>
                  <a:pt x="915795" y="168371"/>
                </a:cubicBezTo>
                <a:cubicBezTo>
                  <a:pt x="949926" y="172340"/>
                  <a:pt x="1038826" y="140590"/>
                  <a:pt x="1120582" y="135034"/>
                </a:cubicBezTo>
                <a:cubicBezTo>
                  <a:pt x="1202338" y="129478"/>
                  <a:pt x="1358707" y="101696"/>
                  <a:pt x="1406332" y="135034"/>
                </a:cubicBezTo>
                <a:cubicBezTo>
                  <a:pt x="1453957" y="168371"/>
                  <a:pt x="1406332" y="335059"/>
                  <a:pt x="1406332" y="335059"/>
                </a:cubicBezTo>
                <a:cubicBezTo>
                  <a:pt x="1406332" y="372365"/>
                  <a:pt x="1435701" y="356490"/>
                  <a:pt x="1406332" y="358871"/>
                </a:cubicBezTo>
                <a:cubicBezTo>
                  <a:pt x="1376963" y="361252"/>
                  <a:pt x="1317432" y="345377"/>
                  <a:pt x="1230120" y="349346"/>
                </a:cubicBezTo>
                <a:cubicBezTo>
                  <a:pt x="1142808" y="353315"/>
                  <a:pt x="989613" y="361253"/>
                  <a:pt x="882457" y="382684"/>
                </a:cubicBezTo>
                <a:cubicBezTo>
                  <a:pt x="775301" y="404115"/>
                  <a:pt x="656238" y="489840"/>
                  <a:pt x="587182" y="477934"/>
                </a:cubicBezTo>
                <a:cubicBezTo>
                  <a:pt x="518126" y="466028"/>
                  <a:pt x="507807" y="318390"/>
                  <a:pt x="468120" y="311246"/>
                </a:cubicBezTo>
                <a:cubicBezTo>
                  <a:pt x="428433" y="304102"/>
                  <a:pt x="359376" y="403321"/>
                  <a:pt x="349057" y="435071"/>
                </a:cubicBezTo>
                <a:cubicBezTo>
                  <a:pt x="338738" y="466821"/>
                  <a:pt x="402238" y="476346"/>
                  <a:pt x="406207" y="501746"/>
                </a:cubicBezTo>
                <a:cubicBezTo>
                  <a:pt x="410176" y="527146"/>
                  <a:pt x="404620" y="567627"/>
                  <a:pt x="372870" y="587471"/>
                </a:cubicBezTo>
                <a:cubicBezTo>
                  <a:pt x="341120" y="607315"/>
                  <a:pt x="249838" y="612871"/>
                  <a:pt x="215707" y="620809"/>
                </a:cubicBezTo>
                <a:cubicBezTo>
                  <a:pt x="181576" y="628747"/>
                  <a:pt x="179988" y="607315"/>
                  <a:pt x="168082" y="635096"/>
                </a:cubicBezTo>
                <a:cubicBezTo>
                  <a:pt x="156176" y="662877"/>
                  <a:pt x="165701" y="754159"/>
                  <a:pt x="144270" y="787496"/>
                </a:cubicBezTo>
                <a:cubicBezTo>
                  <a:pt x="122839" y="820833"/>
                  <a:pt x="63308" y="827184"/>
                  <a:pt x="39495" y="835121"/>
                </a:cubicBezTo>
                <a:cubicBezTo>
                  <a:pt x="15682" y="843059"/>
                  <a:pt x="-5749" y="839090"/>
                  <a:pt x="1395" y="835121"/>
                </a:cubicBezTo>
                <a:cubicBezTo>
                  <a:pt x="8539" y="831152"/>
                  <a:pt x="66482" y="830359"/>
                  <a:pt x="82357" y="811309"/>
                </a:cubicBezTo>
                <a:cubicBezTo>
                  <a:pt x="98232" y="792259"/>
                  <a:pt x="92676" y="747809"/>
                  <a:pt x="96645" y="720821"/>
                </a:cubicBezTo>
                <a:cubicBezTo>
                  <a:pt x="100614" y="693833"/>
                  <a:pt x="111726" y="650178"/>
                  <a:pt x="106170" y="649384"/>
                </a:cubicBezTo>
                <a:cubicBezTo>
                  <a:pt x="100614" y="648590"/>
                  <a:pt x="22826" y="736696"/>
                  <a:pt x="25207" y="720821"/>
                </a:cubicBezTo>
                <a:close/>
              </a:path>
            </a:pathLst>
          </a:custGeom>
          <a:gradFill flip="none" rotWithShape="1">
            <a:gsLst>
              <a:gs pos="0">
                <a:srgbClr val="AF2D00">
                  <a:shade val="30000"/>
                  <a:satMod val="115000"/>
                </a:srgbClr>
              </a:gs>
              <a:gs pos="50000">
                <a:srgbClr val="AF2D00">
                  <a:shade val="67500"/>
                  <a:satMod val="115000"/>
                </a:srgbClr>
              </a:gs>
              <a:gs pos="100000">
                <a:srgbClr val="AF2D0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rgbClr val="662F1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9251D3-005E-43C0-BE05-96D2C72FB027}"/>
              </a:ext>
            </a:extLst>
          </p:cNvPr>
          <p:cNvSpPr txBox="1"/>
          <p:nvPr/>
        </p:nvSpPr>
        <p:spPr>
          <a:xfrm>
            <a:off x="9730960" y="677656"/>
            <a:ext cx="1372812" cy="646331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1661242"/>
              </a:avLst>
            </a:prstTxWarp>
            <a:spAutoFit/>
          </a:bodyPr>
          <a:lstStyle/>
          <a:p>
            <a:r>
              <a:rPr lang="en-US" sz="1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Coming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8357E2-C3D5-484D-85AE-6749610B9A4F}"/>
              </a:ext>
            </a:extLst>
          </p:cNvPr>
          <p:cNvSpPr txBox="1"/>
          <p:nvPr/>
        </p:nvSpPr>
        <p:spPr>
          <a:xfrm rot="1894451">
            <a:off x="10223957" y="969138"/>
            <a:ext cx="1372812" cy="646331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1661242"/>
              </a:avLst>
            </a:prstTxWarp>
            <a:spAutoFit/>
          </a:bodyPr>
          <a:lstStyle/>
          <a:p>
            <a:r>
              <a:rPr lang="en-US" sz="1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Soon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C006EA-C5AB-4D54-95E7-0C68256AEA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62"/>
          <a:stretch/>
        </p:blipFill>
        <p:spPr>
          <a:xfrm>
            <a:off x="8448324" y="0"/>
            <a:ext cx="713005" cy="71447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63AA26-31B3-4A7F-B925-812FC1FE0336}"/>
              </a:ext>
            </a:extLst>
          </p:cNvPr>
          <p:cNvSpPr/>
          <p:nvPr/>
        </p:nvSpPr>
        <p:spPr>
          <a:xfrm>
            <a:off x="11344275" y="264320"/>
            <a:ext cx="214313" cy="161924"/>
          </a:xfrm>
          <a:prstGeom prst="roundRect">
            <a:avLst/>
          </a:prstGeom>
          <a:solidFill>
            <a:srgbClr val="733A1D"/>
          </a:solidFill>
          <a:ln>
            <a:solidFill>
              <a:srgbClr val="723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85C8569-040C-4170-90AC-4C0FD426C2FB}"/>
              </a:ext>
            </a:extLst>
          </p:cNvPr>
          <p:cNvSpPr/>
          <p:nvPr/>
        </p:nvSpPr>
        <p:spPr>
          <a:xfrm>
            <a:off x="10816197" y="664806"/>
            <a:ext cx="1174690" cy="330008"/>
          </a:xfrm>
          <a:custGeom>
            <a:avLst/>
            <a:gdLst>
              <a:gd name="connsiteX0" fmla="*/ 35159 w 1174690"/>
              <a:gd name="connsiteY0" fmla="*/ 35282 h 330008"/>
              <a:gd name="connsiteX1" fmla="*/ 544747 w 1174690"/>
              <a:gd name="connsiteY1" fmla="*/ 128150 h 330008"/>
              <a:gd name="connsiteX2" fmla="*/ 604278 w 1174690"/>
              <a:gd name="connsiteY2" fmla="*/ 118625 h 330008"/>
              <a:gd name="connsiteX3" fmla="*/ 580466 w 1174690"/>
              <a:gd name="connsiteY3" fmla="*/ 51950 h 330008"/>
              <a:gd name="connsiteX4" fmla="*/ 651903 w 1174690"/>
              <a:gd name="connsiteY4" fmla="*/ 4325 h 330008"/>
              <a:gd name="connsiteX5" fmla="*/ 766203 w 1174690"/>
              <a:gd name="connsiteY5" fmla="*/ 16232 h 330008"/>
              <a:gd name="connsiteX6" fmla="*/ 825734 w 1174690"/>
              <a:gd name="connsiteY6" fmla="*/ 128150 h 330008"/>
              <a:gd name="connsiteX7" fmla="*/ 885266 w 1174690"/>
              <a:gd name="connsiteY7" fmla="*/ 218638 h 330008"/>
              <a:gd name="connsiteX8" fmla="*/ 968609 w 1174690"/>
              <a:gd name="connsiteY8" fmla="*/ 123388 h 330008"/>
              <a:gd name="connsiteX9" fmla="*/ 1092434 w 1174690"/>
              <a:gd name="connsiteY9" fmla="*/ 135294 h 330008"/>
              <a:gd name="connsiteX10" fmla="*/ 1128153 w 1174690"/>
              <a:gd name="connsiteY10" fmla="*/ 140057 h 330008"/>
              <a:gd name="connsiteX11" fmla="*/ 1056716 w 1174690"/>
              <a:gd name="connsiteY11" fmla="*/ 147200 h 330008"/>
              <a:gd name="connsiteX12" fmla="*/ 1163872 w 1174690"/>
              <a:gd name="connsiteY12" fmla="*/ 182919 h 330008"/>
              <a:gd name="connsiteX13" fmla="*/ 1171016 w 1174690"/>
              <a:gd name="connsiteY13" fmla="*/ 178157 h 330008"/>
              <a:gd name="connsiteX14" fmla="*/ 1106722 w 1174690"/>
              <a:gd name="connsiteY14" fmla="*/ 218638 h 330008"/>
              <a:gd name="connsiteX15" fmla="*/ 999566 w 1174690"/>
              <a:gd name="connsiteY15" fmla="*/ 178157 h 330008"/>
              <a:gd name="connsiteX16" fmla="*/ 920984 w 1174690"/>
              <a:gd name="connsiteY16" fmla="*/ 282932 h 330008"/>
              <a:gd name="connsiteX17" fmla="*/ 820972 w 1174690"/>
              <a:gd name="connsiteY17" fmla="*/ 325794 h 330008"/>
              <a:gd name="connsiteX18" fmla="*/ 754297 w 1174690"/>
              <a:gd name="connsiteY18" fmla="*/ 249594 h 330008"/>
              <a:gd name="connsiteX19" fmla="*/ 682859 w 1174690"/>
              <a:gd name="connsiteY19" fmla="*/ 163869 h 330008"/>
              <a:gd name="connsiteX20" fmla="*/ 635234 w 1174690"/>
              <a:gd name="connsiteY20" fmla="*/ 230544 h 330008"/>
              <a:gd name="connsiteX21" fmla="*/ 594753 w 1174690"/>
              <a:gd name="connsiteY21" fmla="*/ 318650 h 330008"/>
              <a:gd name="connsiteX22" fmla="*/ 444734 w 1174690"/>
              <a:gd name="connsiteY22" fmla="*/ 325794 h 330008"/>
              <a:gd name="connsiteX23" fmla="*/ 206609 w 1174690"/>
              <a:gd name="connsiteY23" fmla="*/ 290075 h 330008"/>
              <a:gd name="connsiteX24" fmla="*/ 58972 w 1174690"/>
              <a:gd name="connsiteY24" fmla="*/ 261500 h 330008"/>
              <a:gd name="connsiteX25" fmla="*/ 35159 w 1174690"/>
              <a:gd name="connsiteY25" fmla="*/ 35282 h 33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174690" h="330008">
                <a:moveTo>
                  <a:pt x="35159" y="35282"/>
                </a:moveTo>
                <a:cubicBezTo>
                  <a:pt x="116122" y="13057"/>
                  <a:pt x="449894" y="114260"/>
                  <a:pt x="544747" y="128150"/>
                </a:cubicBezTo>
                <a:cubicBezTo>
                  <a:pt x="639600" y="142040"/>
                  <a:pt x="598325" y="131325"/>
                  <a:pt x="604278" y="118625"/>
                </a:cubicBezTo>
                <a:cubicBezTo>
                  <a:pt x="610231" y="105925"/>
                  <a:pt x="572529" y="71000"/>
                  <a:pt x="580466" y="51950"/>
                </a:cubicBezTo>
                <a:cubicBezTo>
                  <a:pt x="588403" y="32900"/>
                  <a:pt x="620947" y="10278"/>
                  <a:pt x="651903" y="4325"/>
                </a:cubicBezTo>
                <a:cubicBezTo>
                  <a:pt x="682859" y="-1628"/>
                  <a:pt x="737231" y="-4405"/>
                  <a:pt x="766203" y="16232"/>
                </a:cubicBezTo>
                <a:cubicBezTo>
                  <a:pt x="795175" y="36869"/>
                  <a:pt x="805890" y="94416"/>
                  <a:pt x="825734" y="128150"/>
                </a:cubicBezTo>
                <a:cubicBezTo>
                  <a:pt x="845578" y="161884"/>
                  <a:pt x="861454" y="219432"/>
                  <a:pt x="885266" y="218638"/>
                </a:cubicBezTo>
                <a:cubicBezTo>
                  <a:pt x="909078" y="217844"/>
                  <a:pt x="934081" y="137279"/>
                  <a:pt x="968609" y="123388"/>
                </a:cubicBezTo>
                <a:cubicBezTo>
                  <a:pt x="1003137" y="109497"/>
                  <a:pt x="1065843" y="132516"/>
                  <a:pt x="1092434" y="135294"/>
                </a:cubicBezTo>
                <a:cubicBezTo>
                  <a:pt x="1119025" y="138072"/>
                  <a:pt x="1134106" y="138073"/>
                  <a:pt x="1128153" y="140057"/>
                </a:cubicBezTo>
                <a:cubicBezTo>
                  <a:pt x="1122200" y="142041"/>
                  <a:pt x="1050763" y="140056"/>
                  <a:pt x="1056716" y="147200"/>
                </a:cubicBezTo>
                <a:cubicBezTo>
                  <a:pt x="1062669" y="154344"/>
                  <a:pt x="1144822" y="177760"/>
                  <a:pt x="1163872" y="182919"/>
                </a:cubicBezTo>
                <a:cubicBezTo>
                  <a:pt x="1182922" y="188079"/>
                  <a:pt x="1171016" y="178157"/>
                  <a:pt x="1171016" y="178157"/>
                </a:cubicBezTo>
                <a:cubicBezTo>
                  <a:pt x="1161491" y="184110"/>
                  <a:pt x="1135297" y="218638"/>
                  <a:pt x="1106722" y="218638"/>
                </a:cubicBezTo>
                <a:cubicBezTo>
                  <a:pt x="1078147" y="218638"/>
                  <a:pt x="1030522" y="167441"/>
                  <a:pt x="999566" y="178157"/>
                </a:cubicBezTo>
                <a:cubicBezTo>
                  <a:pt x="968610" y="188873"/>
                  <a:pt x="950750" y="258326"/>
                  <a:pt x="920984" y="282932"/>
                </a:cubicBezTo>
                <a:cubicBezTo>
                  <a:pt x="891218" y="307538"/>
                  <a:pt x="848753" y="331350"/>
                  <a:pt x="820972" y="325794"/>
                </a:cubicBezTo>
                <a:cubicBezTo>
                  <a:pt x="793191" y="320238"/>
                  <a:pt x="777316" y="276581"/>
                  <a:pt x="754297" y="249594"/>
                </a:cubicBezTo>
                <a:cubicBezTo>
                  <a:pt x="731278" y="222607"/>
                  <a:pt x="702703" y="167044"/>
                  <a:pt x="682859" y="163869"/>
                </a:cubicBezTo>
                <a:cubicBezTo>
                  <a:pt x="663015" y="160694"/>
                  <a:pt x="649918" y="204747"/>
                  <a:pt x="635234" y="230544"/>
                </a:cubicBezTo>
                <a:cubicBezTo>
                  <a:pt x="620550" y="256341"/>
                  <a:pt x="626503" y="302775"/>
                  <a:pt x="594753" y="318650"/>
                </a:cubicBezTo>
                <a:cubicBezTo>
                  <a:pt x="563003" y="334525"/>
                  <a:pt x="509425" y="330557"/>
                  <a:pt x="444734" y="325794"/>
                </a:cubicBezTo>
                <a:cubicBezTo>
                  <a:pt x="380043" y="321032"/>
                  <a:pt x="270903" y="300791"/>
                  <a:pt x="206609" y="290075"/>
                </a:cubicBezTo>
                <a:cubicBezTo>
                  <a:pt x="142315" y="279359"/>
                  <a:pt x="82784" y="298012"/>
                  <a:pt x="58972" y="261500"/>
                </a:cubicBezTo>
                <a:cubicBezTo>
                  <a:pt x="35160" y="224988"/>
                  <a:pt x="-45804" y="57507"/>
                  <a:pt x="35159" y="35282"/>
                </a:cubicBezTo>
                <a:close/>
              </a:path>
            </a:pathLst>
          </a:custGeom>
          <a:solidFill>
            <a:srgbClr val="971D00"/>
          </a:solidFill>
          <a:ln>
            <a:solidFill>
              <a:srgbClr val="662F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5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Iftekhar Ahmed Arnab</dc:creator>
  <cp:lastModifiedBy>Iftekhar Ahmed Arnab</cp:lastModifiedBy>
  <cp:revision>14</cp:revision>
  <dcterms:created xsi:type="dcterms:W3CDTF">2020-09-12T02:49:45Z</dcterms:created>
  <dcterms:modified xsi:type="dcterms:W3CDTF">2020-09-12T04:09:57Z</dcterms:modified>
</cp:coreProperties>
</file>