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3D7B"/>
    <a:srgbClr val="983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5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812A-D901-4121-8A31-2DC4F0581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0A53D-47F5-4C67-8934-713C0E1A9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2581-6F0B-4A38-9C7E-A20CDD45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BE5F8-ED71-4247-BF2B-872F790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B0CAA-812D-4DF2-958B-5353C96C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0786-F7DD-4698-8BE0-D1299FA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6A49B-7D94-4CCC-95EC-776CEC0F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D2F29-766F-4AA6-9997-D9378709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B2BF3-5EAA-49CA-A222-DD5ACB25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2CE2-AFC1-4832-9B78-DDDAFCC5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2120E-0B3F-4620-AAB7-059AB9159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1AA75-18D6-42E0-B1DF-A7D370FAB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324D-F97A-4089-A744-C63E3E90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1537F-7DD1-4C86-960B-96CDB9A5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2C3D-0DD8-4104-B2D3-B6666636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3823-B247-4F88-879A-2DA22FCE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0785-041B-4A0D-BD7C-1D23A4D2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E1E24-A746-42C1-B919-8E8DA33A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D7ED-7147-45E9-9932-62BB485C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7C46-DC35-4381-9588-CF396E2F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4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46A6-2534-4803-AA34-D192244D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DFF9-804F-4FA0-89E4-882A984A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6F7A-1090-4312-AA2C-3A691723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1DBF-E1CE-466C-A6EB-4CD6EA26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5D92C-ED72-41DC-B502-E39F2014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5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AECE-2515-43B4-8F41-8BF5A78C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4E20-F8BA-4AB3-8DE5-78D9E7D09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F3A3F-3E6C-49F2-95B3-F845743D8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312B0-A9A4-4E6E-863A-219309C4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7B9CA-28F7-454D-AAF0-D1301AA6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2B2B-24D8-4248-ACF3-269C4FC8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ADA3-12DA-4515-93EB-E044D5B6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B7BE-E1D7-4F8D-A637-7109D2694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B8044-12F9-4B8E-A939-F4AAA1445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69E09-8304-4DF3-A7F2-684186CE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05D45-3F21-401D-A6C2-CAE7CE44A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1CCEC-3C3A-499F-B299-2F22AC7A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69869-BED7-46B5-A3EB-2DBBB46C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681F3-FAFF-455F-B26C-56AD437E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8B65-9CD9-444F-AE02-352B98CA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3E1F4-BC40-4F5D-BB05-CD77BB07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D4818-4262-4C46-B842-C103C079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B6282-9EAE-4E82-B348-17D605E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58A52-D349-4B35-A42D-42317AEF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4921C-8D40-403F-85C9-AC55FC53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3A227-2AFD-4E74-93FE-3618E244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7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4674-4C82-4305-98BC-E1C5AB57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9094-D8E9-4E26-89B1-1143ED67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E0776-BE29-4346-BFFD-E1C0C6FD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2D45F-776E-4700-A4AC-BFE0C4C8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16E41-8713-45FB-AEE7-33688F66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BF791-D513-453E-95EC-3E6B714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61B6-F60B-49E0-A771-701BDE59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B94D8-27FC-47F8-88D9-B87BE4CF4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65B0D-174E-4365-88C9-880415CCD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62016-3E69-4367-BDDF-DCBC9C3E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1E862-41BA-41B9-95FA-0C484352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309A1-25F7-4658-BEB2-8258C009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6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401D3-EA4C-429F-B69F-42D13183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9F416-6BF5-472C-824E-AAFDE2B9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2068E-F1EE-4147-BBE9-CF9619D6D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90DA-074D-4604-BB27-A78E8BCB63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F11E-B0CA-4581-9090-D2633ACF2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7AC7-4B8F-4E1B-9AFC-E4FA02411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1CFD-044E-4785-AF61-92E9B352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5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DCC71-9BD6-4BFA-9582-F7454C9C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27B1578-4FF6-41A7-BBCB-873259B57647}"/>
              </a:ext>
            </a:extLst>
          </p:cNvPr>
          <p:cNvSpPr/>
          <p:nvPr/>
        </p:nvSpPr>
        <p:spPr>
          <a:xfrm>
            <a:off x="1857982" y="378403"/>
            <a:ext cx="4942063" cy="2132977"/>
          </a:xfrm>
          <a:custGeom>
            <a:avLst/>
            <a:gdLst>
              <a:gd name="connsiteX0" fmla="*/ 104168 w 4983612"/>
              <a:gd name="connsiteY0" fmla="*/ 281997 h 2308471"/>
              <a:gd name="connsiteX1" fmla="*/ 1069368 w 4983612"/>
              <a:gd name="connsiteY1" fmla="*/ 97847 h 2308471"/>
              <a:gd name="connsiteX2" fmla="*/ 1863118 w 4983612"/>
              <a:gd name="connsiteY2" fmla="*/ 15297 h 2308471"/>
              <a:gd name="connsiteX3" fmla="*/ 2771168 w 4983612"/>
              <a:gd name="connsiteY3" fmla="*/ 2597 h 2308471"/>
              <a:gd name="connsiteX4" fmla="*/ 3564918 w 4983612"/>
              <a:gd name="connsiteY4" fmla="*/ 47047 h 2308471"/>
              <a:gd name="connsiteX5" fmla="*/ 4390418 w 4983612"/>
              <a:gd name="connsiteY5" fmla="*/ 154997 h 2308471"/>
              <a:gd name="connsiteX6" fmla="*/ 4834918 w 4983612"/>
              <a:gd name="connsiteY6" fmla="*/ 250247 h 2308471"/>
              <a:gd name="connsiteX7" fmla="*/ 4974618 w 4983612"/>
              <a:gd name="connsiteY7" fmla="*/ 301047 h 2308471"/>
              <a:gd name="connsiteX8" fmla="*/ 4961918 w 4983612"/>
              <a:gd name="connsiteY8" fmla="*/ 301047 h 2308471"/>
              <a:gd name="connsiteX9" fmla="*/ 4898418 w 4983612"/>
              <a:gd name="connsiteY9" fmla="*/ 332797 h 2308471"/>
              <a:gd name="connsiteX10" fmla="*/ 4898418 w 4983612"/>
              <a:gd name="connsiteY10" fmla="*/ 713797 h 2308471"/>
              <a:gd name="connsiteX11" fmla="*/ 4898418 w 4983612"/>
              <a:gd name="connsiteY11" fmla="*/ 1202747 h 2308471"/>
              <a:gd name="connsiteX12" fmla="*/ 3837968 w 4983612"/>
              <a:gd name="connsiteY12" fmla="*/ 1475797 h 2308471"/>
              <a:gd name="connsiteX13" fmla="*/ 3171218 w 4983612"/>
              <a:gd name="connsiteY13" fmla="*/ 2059997 h 2308471"/>
              <a:gd name="connsiteX14" fmla="*/ 3012468 w 4983612"/>
              <a:gd name="connsiteY14" fmla="*/ 2288597 h 2308471"/>
              <a:gd name="connsiteX15" fmla="*/ 1837718 w 4983612"/>
              <a:gd name="connsiteY15" fmla="*/ 2282247 h 2308471"/>
              <a:gd name="connsiteX16" fmla="*/ 1723418 w 4983612"/>
              <a:gd name="connsiteY16" fmla="*/ 2161597 h 2308471"/>
              <a:gd name="connsiteX17" fmla="*/ 1513868 w 4983612"/>
              <a:gd name="connsiteY17" fmla="*/ 1647247 h 2308471"/>
              <a:gd name="connsiteX18" fmla="*/ 434368 w 4983612"/>
              <a:gd name="connsiteY18" fmla="*/ 1285297 h 2308471"/>
              <a:gd name="connsiteX19" fmla="*/ 72418 w 4983612"/>
              <a:gd name="connsiteY19" fmla="*/ 1190047 h 2308471"/>
              <a:gd name="connsiteX20" fmla="*/ 27968 w 4983612"/>
              <a:gd name="connsiteY20" fmla="*/ 320097 h 2308471"/>
              <a:gd name="connsiteX21" fmla="*/ 104168 w 4983612"/>
              <a:gd name="connsiteY21" fmla="*/ 281997 h 230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83612" h="2308471">
                <a:moveTo>
                  <a:pt x="104168" y="281997"/>
                </a:moveTo>
                <a:cubicBezTo>
                  <a:pt x="277735" y="244955"/>
                  <a:pt x="776210" y="142297"/>
                  <a:pt x="1069368" y="97847"/>
                </a:cubicBezTo>
                <a:cubicBezTo>
                  <a:pt x="1362526" y="53397"/>
                  <a:pt x="1579485" y="31172"/>
                  <a:pt x="1863118" y="15297"/>
                </a:cubicBezTo>
                <a:cubicBezTo>
                  <a:pt x="2146751" y="-578"/>
                  <a:pt x="2487535" y="-2695"/>
                  <a:pt x="2771168" y="2597"/>
                </a:cubicBezTo>
                <a:cubicBezTo>
                  <a:pt x="3054801" y="7889"/>
                  <a:pt x="3295043" y="21647"/>
                  <a:pt x="3564918" y="47047"/>
                </a:cubicBezTo>
                <a:cubicBezTo>
                  <a:pt x="3834793" y="72447"/>
                  <a:pt x="4178751" y="121130"/>
                  <a:pt x="4390418" y="154997"/>
                </a:cubicBezTo>
                <a:cubicBezTo>
                  <a:pt x="4602085" y="188864"/>
                  <a:pt x="4737551" y="225905"/>
                  <a:pt x="4834918" y="250247"/>
                </a:cubicBezTo>
                <a:cubicBezTo>
                  <a:pt x="4932285" y="274589"/>
                  <a:pt x="4953451" y="292580"/>
                  <a:pt x="4974618" y="301047"/>
                </a:cubicBezTo>
                <a:cubicBezTo>
                  <a:pt x="4995785" y="309514"/>
                  <a:pt x="4974618" y="295755"/>
                  <a:pt x="4961918" y="301047"/>
                </a:cubicBezTo>
                <a:cubicBezTo>
                  <a:pt x="4949218" y="306339"/>
                  <a:pt x="4909001" y="264005"/>
                  <a:pt x="4898418" y="332797"/>
                </a:cubicBezTo>
                <a:cubicBezTo>
                  <a:pt x="4887835" y="401589"/>
                  <a:pt x="4898418" y="713797"/>
                  <a:pt x="4898418" y="713797"/>
                </a:cubicBezTo>
                <a:cubicBezTo>
                  <a:pt x="4898418" y="858789"/>
                  <a:pt x="5075160" y="1075747"/>
                  <a:pt x="4898418" y="1202747"/>
                </a:cubicBezTo>
                <a:cubicBezTo>
                  <a:pt x="4721676" y="1329747"/>
                  <a:pt x="4125835" y="1332922"/>
                  <a:pt x="3837968" y="1475797"/>
                </a:cubicBezTo>
                <a:cubicBezTo>
                  <a:pt x="3550101" y="1618672"/>
                  <a:pt x="3308801" y="1924530"/>
                  <a:pt x="3171218" y="2059997"/>
                </a:cubicBezTo>
                <a:cubicBezTo>
                  <a:pt x="3033635" y="2195464"/>
                  <a:pt x="3234718" y="2251555"/>
                  <a:pt x="3012468" y="2288597"/>
                </a:cubicBezTo>
                <a:cubicBezTo>
                  <a:pt x="2790218" y="2325639"/>
                  <a:pt x="2052560" y="2303414"/>
                  <a:pt x="1837718" y="2282247"/>
                </a:cubicBezTo>
                <a:cubicBezTo>
                  <a:pt x="1622876" y="2261080"/>
                  <a:pt x="1777393" y="2267430"/>
                  <a:pt x="1723418" y="2161597"/>
                </a:cubicBezTo>
                <a:cubicBezTo>
                  <a:pt x="1669443" y="2055764"/>
                  <a:pt x="1728710" y="1793297"/>
                  <a:pt x="1513868" y="1647247"/>
                </a:cubicBezTo>
                <a:cubicBezTo>
                  <a:pt x="1299026" y="1501197"/>
                  <a:pt x="674610" y="1361497"/>
                  <a:pt x="434368" y="1285297"/>
                </a:cubicBezTo>
                <a:cubicBezTo>
                  <a:pt x="194126" y="1209097"/>
                  <a:pt x="140151" y="1350914"/>
                  <a:pt x="72418" y="1190047"/>
                </a:cubicBezTo>
                <a:cubicBezTo>
                  <a:pt x="4685" y="1029180"/>
                  <a:pt x="30085" y="471439"/>
                  <a:pt x="27968" y="320097"/>
                </a:cubicBezTo>
                <a:cubicBezTo>
                  <a:pt x="25851" y="168755"/>
                  <a:pt x="-69399" y="319039"/>
                  <a:pt x="104168" y="28199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90500"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 dirty="0">
              <a:ln>
                <a:solidFill>
                  <a:srgbClr val="AE3D7B"/>
                </a:solidFill>
              </a:ln>
              <a:solidFill>
                <a:srgbClr val="98306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0D887-5E9F-4275-B35D-2F7B6FCEC401}"/>
              </a:ext>
            </a:extLst>
          </p:cNvPr>
          <p:cNvSpPr txBox="1"/>
          <p:nvPr/>
        </p:nvSpPr>
        <p:spPr>
          <a:xfrm rot="155681">
            <a:off x="2416213" y="901700"/>
            <a:ext cx="3968750" cy="101566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799469"/>
              </a:avLst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000" b="1" dirty="0">
                <a:ln/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Horror Cave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332AD-3696-4E95-B44D-A1238667A753}"/>
              </a:ext>
            </a:extLst>
          </p:cNvPr>
          <p:cNvSpPr txBox="1"/>
          <p:nvPr/>
        </p:nvSpPr>
        <p:spPr>
          <a:xfrm>
            <a:off x="3019937" y="994032"/>
            <a:ext cx="2659702" cy="830997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684997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nap ITC" panose="04040A07060A02020202" pitchFamily="82" charset="0"/>
              </a:rPr>
              <a:t>Adventure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AC44AF-3B9A-4BD2-963D-CCDD5FF24633}"/>
              </a:ext>
            </a:extLst>
          </p:cNvPr>
          <p:cNvSpPr/>
          <p:nvPr/>
        </p:nvSpPr>
        <p:spPr>
          <a:xfrm>
            <a:off x="2323682" y="3094149"/>
            <a:ext cx="4010662" cy="669702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relaxedInse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CONTINUE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D3E52-D498-4426-9E51-F0AF3AFD9F52}"/>
              </a:ext>
            </a:extLst>
          </p:cNvPr>
          <p:cNvSpPr/>
          <p:nvPr/>
        </p:nvSpPr>
        <p:spPr>
          <a:xfrm>
            <a:off x="2323682" y="3916235"/>
            <a:ext cx="4010662" cy="669702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relaxedInse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NEW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92548A-B4A0-4B7C-9C6B-37732364AD45}"/>
              </a:ext>
            </a:extLst>
          </p:cNvPr>
          <p:cNvSpPr/>
          <p:nvPr/>
        </p:nvSpPr>
        <p:spPr>
          <a:xfrm>
            <a:off x="2323682" y="4738321"/>
            <a:ext cx="4010662" cy="669702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relaxedInse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LEVELS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E5C0D-AAE3-4ADB-9019-520090C29EBB}"/>
              </a:ext>
            </a:extLst>
          </p:cNvPr>
          <p:cNvSpPr/>
          <p:nvPr/>
        </p:nvSpPr>
        <p:spPr>
          <a:xfrm>
            <a:off x="2323682" y="5560407"/>
            <a:ext cx="4010662" cy="669702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relaxedInse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42700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Snap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6</cp:revision>
  <dcterms:created xsi:type="dcterms:W3CDTF">2020-08-31T02:15:20Z</dcterms:created>
  <dcterms:modified xsi:type="dcterms:W3CDTF">2020-09-11T12:52:42Z</dcterms:modified>
</cp:coreProperties>
</file>