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2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68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1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1577-1006-4A9E-AF0E-1BA4ED0D8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8FF46-90C8-4ACA-8CCC-89D204F9A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C8AAC-18E1-4B26-A05E-5C21C9C4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169B7-1A87-4785-A5B0-9AF9436D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1A697-E968-4BA8-AD5F-D56AC5CF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4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10A4-D1C2-4F71-BFE6-E7FC817E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BCE77-D054-48E0-BDA9-B36816455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8451C-ADE0-453B-825C-67BF6857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CF323-6A37-432A-995D-8FB29FC6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AD3FD-B5A0-49CA-A8C3-B3F384B3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9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AAEA42-0DE1-47DA-941E-9589D43C6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62810-D08B-48EE-BBAB-9791D61A5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B5590-3657-4444-B337-1BDB55D9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7B85C-78F7-40FF-B28B-FE04C11D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09B3C-B003-4C43-8E22-966AB891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1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52D43-62E6-4517-BCBE-B65B24D92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303D1-15E0-4716-8AE4-99BA9DBE4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ACD1B-8A53-4413-97D1-AFEF0B63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7E549-822D-4647-BAC0-A645D940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F898-350E-4A5A-8B7A-A1BF99B5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5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1A83-3B47-4F15-843C-6E14A4B5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0BD79-E1C5-4816-967E-5B26F52BD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E95B2-0228-4F12-98D1-0CC16971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E9D3A-030D-44E4-9D60-8BF3547B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27805-93C6-4EFB-A1EB-8063FCD5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6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737D-35F1-467D-9160-479F162B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A4EB-4343-4DD7-8FE2-4937DFD0C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49A2C-6A5D-42F2-81CB-D39F29619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A685B-98A8-461C-AAB2-8941696C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FD887-F2E9-4BCF-BDA6-4E39DA11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9A6EA-E1A2-44F3-91A5-D5F523A2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5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6B4F-C5FA-4208-B9EB-D9FC7CE1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871A3-39F2-4099-AAEF-C1E4FDC3E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CA286-3A23-4C58-9876-F89D589C6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DC05F-2B29-43F3-A56A-445E8DFF7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0787B-E373-4834-A225-5637897C4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B909B-E36F-44C6-86A9-32306112B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CEEC15-2CD1-4EB2-B516-A26FE3BA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EA1AF0-959A-4551-AADD-9B9F0CC8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3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EE99-10CE-4A42-B6FB-CD09CA21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48F15-2D4C-4D79-8D53-34FCEEFAC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CEFEA-1B3E-4DF0-95B1-C401A899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C188D-A9AB-412F-9D6A-71647D22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4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7E44A7-573F-4C6B-8DFC-ABB4DBDF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6383F-AEA1-40C0-BC21-39DE135E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83ED7-2936-4F7E-9394-018D67BA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8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7918-69E2-47B5-8967-A2361DE9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712EF-A51F-4EDF-9EC4-CFE29FBC4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8C9C5-0CEA-4B79-BA80-C410D62DE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7B5E9-19EA-4ACD-802C-27DCCCDA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32DC8-D297-4242-844C-D7866726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9C07F-6B9B-454B-8A75-6E56F656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4C3B-2362-4A97-864B-DD868CCDC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CE7CD-2EBC-4E47-8D40-2521271D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2E5D5-D1F8-4EFE-B3C4-5324EB1F5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097FB-D402-410B-8229-C2CA802B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6C697-DF43-4758-9A3E-555070EA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033F0-A96D-4791-BBF1-80238018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7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266CE3-024A-4074-B8EA-E6A7BCBD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DDD3A-5C4A-4024-9AF5-44CCF7075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993EA-7A98-43D2-966B-A6982FF9B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8ED7C-B016-4097-98DC-1A079ACA003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60448-CD7B-4E98-BD6B-C7F664241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2FA51-AB17-4D2B-96DF-57E8E018A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5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5FCBEAC-7735-4AEA-8CBF-BC1CAC0EEF3F}"/>
              </a:ext>
            </a:extLst>
          </p:cNvPr>
          <p:cNvSpPr/>
          <p:nvPr/>
        </p:nvSpPr>
        <p:spPr>
          <a:xfrm rot="19142856">
            <a:off x="3802583" y="846175"/>
            <a:ext cx="3203863" cy="4899519"/>
          </a:xfrm>
          <a:prstGeom prst="triangle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160F631-0F2D-4F6C-A71C-AB6DE0CB0ABB}"/>
              </a:ext>
            </a:extLst>
          </p:cNvPr>
          <p:cNvSpPr/>
          <p:nvPr/>
        </p:nvSpPr>
        <p:spPr>
          <a:xfrm>
            <a:off x="5100187" y="1676776"/>
            <a:ext cx="446585" cy="809579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13F03FA-E515-46A3-9D67-55C90AA60CF8}"/>
              </a:ext>
            </a:extLst>
          </p:cNvPr>
          <p:cNvSpPr/>
          <p:nvPr/>
        </p:nvSpPr>
        <p:spPr>
          <a:xfrm>
            <a:off x="5484315" y="1902155"/>
            <a:ext cx="446585" cy="809579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E21A72D1-3103-4028-8C47-CCB8DD887BFE}"/>
              </a:ext>
            </a:extLst>
          </p:cNvPr>
          <p:cNvSpPr/>
          <p:nvPr/>
        </p:nvSpPr>
        <p:spPr>
          <a:xfrm>
            <a:off x="5868443" y="2140518"/>
            <a:ext cx="446585" cy="809579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1B0F815-172E-4141-8C97-561238647C19}"/>
              </a:ext>
            </a:extLst>
          </p:cNvPr>
          <p:cNvSpPr/>
          <p:nvPr/>
        </p:nvSpPr>
        <p:spPr>
          <a:xfrm>
            <a:off x="6261102" y="2376228"/>
            <a:ext cx="446585" cy="809579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4795F14C-9BD8-4482-9C01-698F21916D8B}"/>
              </a:ext>
            </a:extLst>
          </p:cNvPr>
          <p:cNvSpPr/>
          <p:nvPr/>
        </p:nvSpPr>
        <p:spPr>
          <a:xfrm>
            <a:off x="6653761" y="2619421"/>
            <a:ext cx="446585" cy="809579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877A7CC-304B-4A6B-AE4C-AF6669ABE35A}"/>
              </a:ext>
            </a:extLst>
          </p:cNvPr>
          <p:cNvSpPr/>
          <p:nvPr/>
        </p:nvSpPr>
        <p:spPr>
          <a:xfrm>
            <a:off x="7052770" y="2856264"/>
            <a:ext cx="446585" cy="809579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F690156-8567-4FC4-841B-2CCDE7845791}"/>
              </a:ext>
            </a:extLst>
          </p:cNvPr>
          <p:cNvSpPr/>
          <p:nvPr/>
        </p:nvSpPr>
        <p:spPr>
          <a:xfrm>
            <a:off x="7443246" y="3080691"/>
            <a:ext cx="446585" cy="809579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226B9D7E-94B3-45F2-83D3-B828DF9A0C30}"/>
              </a:ext>
            </a:extLst>
          </p:cNvPr>
          <p:cNvSpPr/>
          <p:nvPr/>
        </p:nvSpPr>
        <p:spPr>
          <a:xfrm rot="16970792">
            <a:off x="3958894" y="2448221"/>
            <a:ext cx="446585" cy="809579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44811B56-0066-49DE-B209-631BB9994EB0}"/>
              </a:ext>
            </a:extLst>
          </p:cNvPr>
          <p:cNvSpPr/>
          <p:nvPr/>
        </p:nvSpPr>
        <p:spPr>
          <a:xfrm rot="16970792">
            <a:off x="4141433" y="2878444"/>
            <a:ext cx="446585" cy="809579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1639BE76-757C-49C4-A303-9C56A39C3044}"/>
              </a:ext>
            </a:extLst>
          </p:cNvPr>
          <p:cNvSpPr/>
          <p:nvPr/>
        </p:nvSpPr>
        <p:spPr>
          <a:xfrm rot="16970792">
            <a:off x="4663275" y="4161988"/>
            <a:ext cx="446585" cy="809579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695DE2A5-001B-4F1B-A4AF-D2D73EDEEFFA}"/>
              </a:ext>
            </a:extLst>
          </p:cNvPr>
          <p:cNvSpPr/>
          <p:nvPr/>
        </p:nvSpPr>
        <p:spPr>
          <a:xfrm rot="16970792">
            <a:off x="5031734" y="4995978"/>
            <a:ext cx="446585" cy="809579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4E1EA1B2-4726-4FDF-B32C-C87DD330E3BB}"/>
              </a:ext>
            </a:extLst>
          </p:cNvPr>
          <p:cNvSpPr/>
          <p:nvPr/>
        </p:nvSpPr>
        <p:spPr>
          <a:xfrm rot="16970792">
            <a:off x="4505667" y="3742418"/>
            <a:ext cx="446585" cy="809579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C0C70EE-2DB3-4DC9-9B21-88D613AA7AC8}"/>
              </a:ext>
            </a:extLst>
          </p:cNvPr>
          <p:cNvSpPr/>
          <p:nvPr/>
        </p:nvSpPr>
        <p:spPr>
          <a:xfrm rot="16970792">
            <a:off x="4320375" y="3312195"/>
            <a:ext cx="446585" cy="809579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8FF6B2C-F3B7-4B9B-BD1D-C50D3598A18C}"/>
              </a:ext>
            </a:extLst>
          </p:cNvPr>
          <p:cNvSpPr/>
          <p:nvPr/>
        </p:nvSpPr>
        <p:spPr>
          <a:xfrm rot="16970792">
            <a:off x="4847504" y="4578983"/>
            <a:ext cx="446585" cy="809579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E39DDBC-DEF6-4033-A51F-AD2E48D8AB5D}"/>
              </a:ext>
            </a:extLst>
          </p:cNvPr>
          <p:cNvSpPr/>
          <p:nvPr/>
        </p:nvSpPr>
        <p:spPr>
          <a:xfrm rot="19040873">
            <a:off x="3735195" y="1592571"/>
            <a:ext cx="1095375" cy="809580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3EDF276-24F9-4244-A1A9-3B8225C54D50}"/>
              </a:ext>
            </a:extLst>
          </p:cNvPr>
          <p:cNvSpPr/>
          <p:nvPr/>
        </p:nvSpPr>
        <p:spPr>
          <a:xfrm>
            <a:off x="5721348" y="3715263"/>
            <a:ext cx="1198194" cy="120279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DAADE51-6C30-4197-82BC-0CD199301BD2}"/>
              </a:ext>
            </a:extLst>
          </p:cNvPr>
          <p:cNvSpPr/>
          <p:nvPr/>
        </p:nvSpPr>
        <p:spPr>
          <a:xfrm>
            <a:off x="5796739" y="3806623"/>
            <a:ext cx="1046166" cy="1034979"/>
          </a:xfrm>
          <a:prstGeom prst="ellipse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E27C7730-D46B-4DB4-A2A6-A1D982CC0702}"/>
              </a:ext>
            </a:extLst>
          </p:cNvPr>
          <p:cNvSpPr/>
          <p:nvPr/>
        </p:nvSpPr>
        <p:spPr>
          <a:xfrm>
            <a:off x="5873798" y="3819401"/>
            <a:ext cx="926637" cy="879343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03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Iftekhar Ahmed Arnab</dc:creator>
  <cp:lastModifiedBy>Iftekhar Ahmed Arnab</cp:lastModifiedBy>
  <cp:revision>3</cp:revision>
  <dcterms:created xsi:type="dcterms:W3CDTF">2020-09-15T10:27:27Z</dcterms:created>
  <dcterms:modified xsi:type="dcterms:W3CDTF">2020-09-15T10:50:14Z</dcterms:modified>
</cp:coreProperties>
</file>