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24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798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2F51-531F-450A-855C-2D7D1233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302D7-C58A-4C81-A290-19B9D810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F145-A3C4-485D-9E2B-4EEC1106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AD1C-5F15-478F-9D42-009C2AE9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3E88-119A-4BF8-8510-C07F87B4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31E7-FF79-4A7F-9D8F-DB9730D9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80B4B-B8CA-4A09-AA91-C1C74FEB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003E-DF42-4927-AE9D-B2822C14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D8EC-9158-4B23-834D-9435090C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625C-4353-4A2F-988A-658D2202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FF38C-33C8-4890-A6A7-214CBE2DD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25DED-330F-45E1-9645-383B6D3F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BB8-BC25-4DEA-B0B8-6054B7C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7485-676B-4106-AB13-95E8F4C9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8ED9-F5E6-4E4C-956C-BCA86DBB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5133-B76A-4B02-85D7-9156D76A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656C-EF6B-44FA-995B-61AF88B6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0D90-8B84-4A33-9799-FB35F724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0F7F-8F6F-4E2B-AA44-0F9C4D76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17B4-7EE8-4C53-BABC-A5E7295B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B7-54FF-4AD8-A8E3-E7920C49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7132E-597A-4A1E-91E3-FDAA40D7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67DC-2E8B-45A7-BECE-FC45972F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06EB-A7F6-40CA-8D86-D5BC3F99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C160-BBC9-4812-89B7-AD237775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E8FE-535A-48DC-B4A6-D8F23B87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AE94-3447-4A4D-9C8A-05DBF99F2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AE788-C796-4977-B5BB-A96BA38B3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32402-AB83-49CA-B23C-1B37354E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28A91-DB4F-4D2B-B517-383238F8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D2F6B-9E9E-4C0E-8347-6E484F94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7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7991-E042-4E0B-A3E6-B13A672D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A5AB-1419-42CF-B554-52844E1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19ED-E0B6-42C4-B03D-6FA1ACA8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711BE-C52E-4060-BCE9-03B008B06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F3F8B-C5D7-450C-9DBE-53315BD09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328D2-9E67-4CCD-B6ED-3B052691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FC032-0087-40BB-BF44-96C4A403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3ABA4-EFDD-41C1-B377-E94471CB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E6AC-7E73-4A45-A51A-CC68B37F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03FB9-31BE-4FC9-A153-26F89BFA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638D9-1E96-440B-84D7-1E075DCE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A56D0-C361-4B67-B90D-8CBE2CD6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3EDE7-8ADF-47A5-83EE-A3EE0A45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21F65-C0C4-4439-A4E4-B248E9E9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0DAA3-F229-4CFE-A4C6-F009A1DE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968B-1830-4ED4-9C91-42A88494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CC52-7BD2-4389-820C-009BB5A3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70F-5DE8-4B0D-9F43-01D0FB9B4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957AC-7756-4E3A-8782-E74D9758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1BD2D-0BE2-47AD-91FD-A6816F68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8EF8-DB85-4AC2-9520-18ACD0E6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EB34-7E53-4928-9041-9A910331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59157-D3BB-4223-9D11-1E24A260A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00C75-CD13-4AC2-B223-1DD7BAB3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E47B6-7EC5-4126-85EC-04DEA41F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C8BF4-D4D0-43A3-B899-1226B709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090F-6E35-4D43-BCD0-EC161125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8CDA5-D19D-4635-8E91-35D937E1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78A3F-8740-4114-9FA2-C0C0D3D7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438F-6BDF-4E80-A04E-5F1BC2F8C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F38F-9E87-4333-91F8-0CF5B220D2B4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B7A9-D846-4AB2-A402-9C683004E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F32ED-9365-4C3F-9701-FFDA07D09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DDC9-40D3-410C-BDBC-13BFE954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9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7CC6-BF27-46A6-81A4-0758F997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" y="-3"/>
            <a:ext cx="10613246" cy="657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1055CE-5CD8-4D55-8881-EB7B89E7E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389"/>
            <a:ext cx="1282890" cy="109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D5629-978D-4E98-B394-B5F228B79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1226389"/>
            <a:ext cx="1282890" cy="1098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6045B-5683-45D8-BCB0-A7716E50B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91" y="1226389"/>
            <a:ext cx="1282890" cy="1098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703B7-13C2-4ECE-AEF2-2C85CF83F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59" y="1226389"/>
            <a:ext cx="1282890" cy="1098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46B84-F0A2-493F-81B0-346849DCD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49" y="1226389"/>
            <a:ext cx="1282890" cy="1098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A80BC-9CBC-4D15-AF8A-F2911E344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17" y="1226389"/>
            <a:ext cx="1282890" cy="10981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B09AB4-BCF5-4ED6-A37E-73D1E5D9D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1"/>
          <a:stretch/>
        </p:blipFill>
        <p:spPr>
          <a:xfrm>
            <a:off x="9681842" y="2547189"/>
            <a:ext cx="936116" cy="1098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6A169B-FBB3-4CD5-94D6-C530F00F1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83" y="3645363"/>
            <a:ext cx="1282890" cy="10981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F2A9FD-0806-4190-90BD-8C9964983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73"/>
          <a:stretch/>
        </p:blipFill>
        <p:spPr>
          <a:xfrm>
            <a:off x="9713173" y="3645363"/>
            <a:ext cx="904785" cy="10981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669043-31F7-4608-98CD-0CE42B64F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94" y="3645363"/>
            <a:ext cx="1282890" cy="10981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23881F-5DF8-4C53-BEDC-54737BF2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05" y="3645363"/>
            <a:ext cx="1282890" cy="10981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C30613-E12F-4703-84B8-D33DFA667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46" y="3645363"/>
            <a:ext cx="1282890" cy="10981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2EC8B5-E5AC-41B0-916B-45F68B81F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9" y="3645363"/>
            <a:ext cx="1282890" cy="10981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0CF809-4E30-4214-A6DC-87488837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50" y="3645363"/>
            <a:ext cx="1282890" cy="10981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62A587-47E7-45AD-99A3-2F007A7E7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0" y="6143865"/>
            <a:ext cx="1282890" cy="4430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0788D9-823B-46CA-B60A-20D442885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1282890" y="6143865"/>
            <a:ext cx="1282890" cy="4430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348365-7A65-426A-A40A-94257DD8B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2561069" y="6143865"/>
            <a:ext cx="1282890" cy="4430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EBAD35-162D-4651-A2E3-E7A0A6427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3839248" y="6143865"/>
            <a:ext cx="1282890" cy="4430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EBB836-0685-475E-BEA0-6CBAE08CA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5112716" y="6143865"/>
            <a:ext cx="1282890" cy="4430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FB94A7-C074-4D8A-AB5D-7781D9BA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6390895" y="6143865"/>
            <a:ext cx="1282890" cy="4430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594762-BB24-42EC-AD77-4C0BA18F3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7675587" y="6143865"/>
            <a:ext cx="1282890" cy="4430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3943F9A-D364-4940-B82E-A54D347B73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53"/>
          <a:stretch/>
        </p:blipFill>
        <p:spPr>
          <a:xfrm>
            <a:off x="8942542" y="6143865"/>
            <a:ext cx="1282890" cy="4430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EEF676-43A4-40CF-98E9-385E7ECC1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0680"/>
          <a:stretch/>
        </p:blipFill>
        <p:spPr>
          <a:xfrm>
            <a:off x="10209497" y="6143866"/>
            <a:ext cx="408461" cy="4430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445956-72A4-499F-82ED-914C2945E1DC}"/>
              </a:ext>
            </a:extLst>
          </p:cNvPr>
          <p:cNvSpPr/>
          <p:nvPr/>
        </p:nvSpPr>
        <p:spPr>
          <a:xfrm>
            <a:off x="10617958" y="-3"/>
            <a:ext cx="1569330" cy="6575678"/>
          </a:xfrm>
          <a:prstGeom prst="rect">
            <a:avLst/>
          </a:prstGeom>
          <a:solidFill>
            <a:srgbClr val="75EF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D44ED-B0E9-466F-85B2-D5C10C1A6251}"/>
              </a:ext>
            </a:extLst>
          </p:cNvPr>
          <p:cNvSpPr txBox="1"/>
          <p:nvPr/>
        </p:nvSpPr>
        <p:spPr>
          <a:xfrm>
            <a:off x="10753231" y="-20055"/>
            <a:ext cx="136392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>
                <a:ln/>
                <a:solidFill>
                  <a:srgbClr val="FF0000"/>
                </a:solidFill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78CA5-7D25-4A06-9DA5-827449644B22}"/>
              </a:ext>
            </a:extLst>
          </p:cNvPr>
          <p:cNvSpPr/>
          <p:nvPr/>
        </p:nvSpPr>
        <p:spPr>
          <a:xfrm>
            <a:off x="10630658" y="1692322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5A11252-A706-4370-8741-BFC3C7C3F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27" y="2018209"/>
            <a:ext cx="690644" cy="91010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CDA616-0EAC-41D4-91BC-2DB964D90304}"/>
              </a:ext>
            </a:extLst>
          </p:cNvPr>
          <p:cNvSpPr txBox="1"/>
          <p:nvPr/>
        </p:nvSpPr>
        <p:spPr>
          <a:xfrm>
            <a:off x="11297533" y="2180871"/>
            <a:ext cx="3326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69694C-A689-4645-B05F-1097AB84D7CD}"/>
              </a:ext>
            </a:extLst>
          </p:cNvPr>
          <p:cNvSpPr/>
          <p:nvPr/>
        </p:nvSpPr>
        <p:spPr>
          <a:xfrm>
            <a:off x="10643405" y="3056852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77FD7A-9709-406E-BE95-F5A29714D291}"/>
              </a:ext>
            </a:extLst>
          </p:cNvPr>
          <p:cNvSpPr/>
          <p:nvPr/>
        </p:nvSpPr>
        <p:spPr>
          <a:xfrm>
            <a:off x="10643405" y="4242719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67BA9-7056-4896-BA0D-089EB440B995}"/>
              </a:ext>
            </a:extLst>
          </p:cNvPr>
          <p:cNvSpPr/>
          <p:nvPr/>
        </p:nvSpPr>
        <p:spPr>
          <a:xfrm>
            <a:off x="10643405" y="5432227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1284F6D-3A15-4233-BBFC-A7F60DC6C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492" y="4655444"/>
            <a:ext cx="690644" cy="54646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D092A1B-E75A-44C2-8DA4-09E56DC742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958" y="3278944"/>
            <a:ext cx="877725" cy="9776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5A6DCB1-AE22-465A-BEF4-8D25BE94A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31" y="5772679"/>
            <a:ext cx="690645" cy="57817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C62C272-73FD-4B2D-BF5B-13B315356D3B}"/>
              </a:ext>
            </a:extLst>
          </p:cNvPr>
          <p:cNvSpPr txBox="1"/>
          <p:nvPr/>
        </p:nvSpPr>
        <p:spPr>
          <a:xfrm>
            <a:off x="11341219" y="3443657"/>
            <a:ext cx="3326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A6825D-0272-4345-AFCE-1993179EC301}"/>
              </a:ext>
            </a:extLst>
          </p:cNvPr>
          <p:cNvSpPr txBox="1"/>
          <p:nvPr/>
        </p:nvSpPr>
        <p:spPr>
          <a:xfrm>
            <a:off x="11329351" y="4583171"/>
            <a:ext cx="3326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2844FC-C734-45DB-BA02-29EA652AC4FA}"/>
              </a:ext>
            </a:extLst>
          </p:cNvPr>
          <p:cNvSpPr txBox="1"/>
          <p:nvPr/>
        </p:nvSpPr>
        <p:spPr>
          <a:xfrm>
            <a:off x="11330702" y="5745683"/>
            <a:ext cx="33266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A4CA27-7EAD-459B-A14D-7B0131B01F05}"/>
              </a:ext>
            </a:extLst>
          </p:cNvPr>
          <p:cNvSpPr/>
          <p:nvPr/>
        </p:nvSpPr>
        <p:spPr>
          <a:xfrm>
            <a:off x="10642298" y="1059602"/>
            <a:ext cx="1541342" cy="682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DD4656-9C75-49EC-A1AB-BE7F9D022D92}"/>
              </a:ext>
            </a:extLst>
          </p:cNvPr>
          <p:cNvSpPr txBox="1"/>
          <p:nvPr/>
        </p:nvSpPr>
        <p:spPr>
          <a:xfrm>
            <a:off x="10669311" y="1227591"/>
            <a:ext cx="794554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b="1" dirty="0">
                <a:ln/>
              </a:rPr>
              <a:t>TIME :</a:t>
            </a:r>
          </a:p>
        </p:txBody>
      </p:sp>
    </p:spTree>
    <p:extLst>
      <p:ext uri="{BB962C8B-B14F-4D97-AF65-F5344CB8AC3E}">
        <p14:creationId xmlns:p14="http://schemas.microsoft.com/office/powerpoint/2010/main" val="282340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5</cp:revision>
  <dcterms:created xsi:type="dcterms:W3CDTF">2020-09-17T08:25:48Z</dcterms:created>
  <dcterms:modified xsi:type="dcterms:W3CDTF">2020-09-18T02:09:21Z</dcterms:modified>
</cp:coreProperties>
</file>