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3D7B"/>
    <a:srgbClr val="9830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368" autoAdjust="0"/>
    <p:restoredTop sz="94660"/>
  </p:normalViewPr>
  <p:slideViewPr>
    <p:cSldViewPr snapToGrid="0">
      <p:cViewPr varScale="1">
        <p:scale>
          <a:sx n="70" d="100"/>
          <a:sy n="70" d="100"/>
        </p:scale>
        <p:origin x="1152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8812A-D901-4121-8A31-2DC4F0581D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A0A53D-47F5-4C67-8934-713C0E1A99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22581-6F0B-4A38-9C7E-A20CDD454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B90DA-074D-4604-BB27-A78E8BCB63CA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BE5F8-ED71-4247-BF2B-872F7907D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B0CAA-812D-4DF2-958B-5353C96C0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F1CFD-044E-4785-AF61-92E9B3529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195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10786-F7DD-4698-8BE0-D1299FA7D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E6A49B-7D94-4CCC-95EC-776CEC0F9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5D2F29-766F-4AA6-9997-D93787095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B90DA-074D-4604-BB27-A78E8BCB63CA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B2BF3-5EAA-49CA-A222-DD5ACB25E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782CE2-AFC1-4832-9B78-DDDAFCC59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F1CFD-044E-4785-AF61-92E9B3529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18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F2120E-0B3F-4620-AAB7-059AB9159B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01AA75-18D6-42E0-B1DF-A7D370FABF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B324D-F97A-4089-A744-C63E3E902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B90DA-074D-4604-BB27-A78E8BCB63CA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1537F-7DD1-4C86-960B-96CDB9A51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A52C3D-0DD8-4104-B2D3-B6666636C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F1CFD-044E-4785-AF61-92E9B3529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170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A3823-B247-4F88-879A-2DA22FCEE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C0785-041B-4A0D-BD7C-1D23A4D2D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5E1E24-A746-42C1-B919-8E8DA33A7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B90DA-074D-4604-BB27-A78E8BCB63CA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ABD7ED-7147-45E9-9932-62BB485C0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17C46-DC35-4381-9588-CF396E2F0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F1CFD-044E-4785-AF61-92E9B3529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241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046A6-2534-4803-AA34-D192244D4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D8DFF9-804F-4FA0-89E4-882A984AC1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726F7A-1090-4312-AA2C-3A691723F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B90DA-074D-4604-BB27-A78E8BCB63CA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F1DBF-E1CE-466C-A6EB-4CD6EA264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E5D92C-ED72-41DC-B502-E39F2014F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F1CFD-044E-4785-AF61-92E9B3529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250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0AECE-2515-43B4-8F41-8BF5A78CA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14E20-F8BA-4AB3-8DE5-78D9E7D092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1F3A3F-3E6C-49F2-95B3-F845743D8D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B312B0-A9A4-4E6E-863A-219309C4E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B90DA-074D-4604-BB27-A78E8BCB63CA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37B9CA-28F7-454D-AAF0-D1301AA6B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6E2B2B-24D8-4248-ACF3-269C4FC89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F1CFD-044E-4785-AF61-92E9B3529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24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2ADA3-12DA-4515-93EB-E044D5B6B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F7B7BE-E1D7-4F8D-A637-7109D26942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AB8044-12F9-4B8E-A939-F4AAA1445E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669E09-8304-4DF3-A7F2-684186CE6C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005D45-3F21-401D-A6C2-CAE7CE44A9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51CCEC-3C3A-499F-B299-2F22AC7AE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B90DA-074D-4604-BB27-A78E8BCB63CA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E69869-BED7-46B5-A3EB-2DBBB46CA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D681F3-FAFF-455F-B26C-56AD437EA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F1CFD-044E-4785-AF61-92E9B3529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3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28B65-9CD9-444F-AE02-352B98CAE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73E1F4-BC40-4F5D-BB05-CD77BB072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B90DA-074D-4604-BB27-A78E8BCB63CA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DD4818-4262-4C46-B842-C103C079E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7B6282-9EAE-4E82-B348-17D605E21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F1CFD-044E-4785-AF61-92E9B3529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631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058A52-D349-4B35-A42D-42317AEFC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B90DA-074D-4604-BB27-A78E8BCB63CA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04921C-8D40-403F-85C9-AC55FC530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23A227-2AFD-4E74-93FE-3618E2448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F1CFD-044E-4785-AF61-92E9B3529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679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C4674-4C82-4305-98BC-E1C5AB571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A9094-D8E9-4E26-89B1-1143ED673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2E0776-BE29-4346-BFFD-E1C0C6FD89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62D45F-776E-4700-A4AC-BFE0C4C8C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B90DA-074D-4604-BB27-A78E8BCB63CA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916E41-8713-45FB-AEE7-33688F665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6BF791-D513-453E-95EC-3E6B71479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F1CFD-044E-4785-AF61-92E9B3529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229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B61B6-F60B-49E0-A771-701BDE59B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3B94D8-27FC-47F8-88D9-B87BE4CF46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665B0D-174E-4365-88C9-880415CCD6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662016-3E69-4367-BDDF-DCBC9C3EA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B90DA-074D-4604-BB27-A78E8BCB63CA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E1E862-41BA-41B9-95FA-0C4843529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7309A1-25F7-4658-BEB2-8258C0090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F1CFD-044E-4785-AF61-92E9B3529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760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D401D3-EA4C-429F-B69F-42D131833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E9F416-6BF5-472C-824E-AAFDE2B93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2068E-F1EE-4147-BBE9-CF9619D6DD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B90DA-074D-4604-BB27-A78E8BCB63CA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7F11E-B0CA-4581-9090-D2633ACF2E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0E7AC7-4B8F-4E1B-9AFC-E4FA024112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F1CFD-044E-4785-AF61-92E9B3529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854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48DCC71-9BD6-4BFA-9582-F7454C9CED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527B1578-4FF6-41A7-BBCB-873259B57647}"/>
              </a:ext>
            </a:extLst>
          </p:cNvPr>
          <p:cNvSpPr/>
          <p:nvPr/>
        </p:nvSpPr>
        <p:spPr>
          <a:xfrm>
            <a:off x="1857982" y="378403"/>
            <a:ext cx="4942063" cy="2132977"/>
          </a:xfrm>
          <a:custGeom>
            <a:avLst/>
            <a:gdLst>
              <a:gd name="connsiteX0" fmla="*/ 104168 w 4983612"/>
              <a:gd name="connsiteY0" fmla="*/ 281997 h 2308471"/>
              <a:gd name="connsiteX1" fmla="*/ 1069368 w 4983612"/>
              <a:gd name="connsiteY1" fmla="*/ 97847 h 2308471"/>
              <a:gd name="connsiteX2" fmla="*/ 1863118 w 4983612"/>
              <a:gd name="connsiteY2" fmla="*/ 15297 h 2308471"/>
              <a:gd name="connsiteX3" fmla="*/ 2771168 w 4983612"/>
              <a:gd name="connsiteY3" fmla="*/ 2597 h 2308471"/>
              <a:gd name="connsiteX4" fmla="*/ 3564918 w 4983612"/>
              <a:gd name="connsiteY4" fmla="*/ 47047 h 2308471"/>
              <a:gd name="connsiteX5" fmla="*/ 4390418 w 4983612"/>
              <a:gd name="connsiteY5" fmla="*/ 154997 h 2308471"/>
              <a:gd name="connsiteX6" fmla="*/ 4834918 w 4983612"/>
              <a:gd name="connsiteY6" fmla="*/ 250247 h 2308471"/>
              <a:gd name="connsiteX7" fmla="*/ 4974618 w 4983612"/>
              <a:gd name="connsiteY7" fmla="*/ 301047 h 2308471"/>
              <a:gd name="connsiteX8" fmla="*/ 4961918 w 4983612"/>
              <a:gd name="connsiteY8" fmla="*/ 301047 h 2308471"/>
              <a:gd name="connsiteX9" fmla="*/ 4898418 w 4983612"/>
              <a:gd name="connsiteY9" fmla="*/ 332797 h 2308471"/>
              <a:gd name="connsiteX10" fmla="*/ 4898418 w 4983612"/>
              <a:gd name="connsiteY10" fmla="*/ 713797 h 2308471"/>
              <a:gd name="connsiteX11" fmla="*/ 4898418 w 4983612"/>
              <a:gd name="connsiteY11" fmla="*/ 1202747 h 2308471"/>
              <a:gd name="connsiteX12" fmla="*/ 3837968 w 4983612"/>
              <a:gd name="connsiteY12" fmla="*/ 1475797 h 2308471"/>
              <a:gd name="connsiteX13" fmla="*/ 3171218 w 4983612"/>
              <a:gd name="connsiteY13" fmla="*/ 2059997 h 2308471"/>
              <a:gd name="connsiteX14" fmla="*/ 3012468 w 4983612"/>
              <a:gd name="connsiteY14" fmla="*/ 2288597 h 2308471"/>
              <a:gd name="connsiteX15" fmla="*/ 1837718 w 4983612"/>
              <a:gd name="connsiteY15" fmla="*/ 2282247 h 2308471"/>
              <a:gd name="connsiteX16" fmla="*/ 1723418 w 4983612"/>
              <a:gd name="connsiteY16" fmla="*/ 2161597 h 2308471"/>
              <a:gd name="connsiteX17" fmla="*/ 1513868 w 4983612"/>
              <a:gd name="connsiteY17" fmla="*/ 1647247 h 2308471"/>
              <a:gd name="connsiteX18" fmla="*/ 434368 w 4983612"/>
              <a:gd name="connsiteY18" fmla="*/ 1285297 h 2308471"/>
              <a:gd name="connsiteX19" fmla="*/ 72418 w 4983612"/>
              <a:gd name="connsiteY19" fmla="*/ 1190047 h 2308471"/>
              <a:gd name="connsiteX20" fmla="*/ 27968 w 4983612"/>
              <a:gd name="connsiteY20" fmla="*/ 320097 h 2308471"/>
              <a:gd name="connsiteX21" fmla="*/ 104168 w 4983612"/>
              <a:gd name="connsiteY21" fmla="*/ 281997 h 2308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983612" h="2308471">
                <a:moveTo>
                  <a:pt x="104168" y="281997"/>
                </a:moveTo>
                <a:cubicBezTo>
                  <a:pt x="277735" y="244955"/>
                  <a:pt x="776210" y="142297"/>
                  <a:pt x="1069368" y="97847"/>
                </a:cubicBezTo>
                <a:cubicBezTo>
                  <a:pt x="1362526" y="53397"/>
                  <a:pt x="1579485" y="31172"/>
                  <a:pt x="1863118" y="15297"/>
                </a:cubicBezTo>
                <a:cubicBezTo>
                  <a:pt x="2146751" y="-578"/>
                  <a:pt x="2487535" y="-2695"/>
                  <a:pt x="2771168" y="2597"/>
                </a:cubicBezTo>
                <a:cubicBezTo>
                  <a:pt x="3054801" y="7889"/>
                  <a:pt x="3295043" y="21647"/>
                  <a:pt x="3564918" y="47047"/>
                </a:cubicBezTo>
                <a:cubicBezTo>
                  <a:pt x="3834793" y="72447"/>
                  <a:pt x="4178751" y="121130"/>
                  <a:pt x="4390418" y="154997"/>
                </a:cubicBezTo>
                <a:cubicBezTo>
                  <a:pt x="4602085" y="188864"/>
                  <a:pt x="4737551" y="225905"/>
                  <a:pt x="4834918" y="250247"/>
                </a:cubicBezTo>
                <a:cubicBezTo>
                  <a:pt x="4932285" y="274589"/>
                  <a:pt x="4953451" y="292580"/>
                  <a:pt x="4974618" y="301047"/>
                </a:cubicBezTo>
                <a:cubicBezTo>
                  <a:pt x="4995785" y="309514"/>
                  <a:pt x="4974618" y="295755"/>
                  <a:pt x="4961918" y="301047"/>
                </a:cubicBezTo>
                <a:cubicBezTo>
                  <a:pt x="4949218" y="306339"/>
                  <a:pt x="4909001" y="264005"/>
                  <a:pt x="4898418" y="332797"/>
                </a:cubicBezTo>
                <a:cubicBezTo>
                  <a:pt x="4887835" y="401589"/>
                  <a:pt x="4898418" y="713797"/>
                  <a:pt x="4898418" y="713797"/>
                </a:cubicBezTo>
                <a:cubicBezTo>
                  <a:pt x="4898418" y="858789"/>
                  <a:pt x="5075160" y="1075747"/>
                  <a:pt x="4898418" y="1202747"/>
                </a:cubicBezTo>
                <a:cubicBezTo>
                  <a:pt x="4721676" y="1329747"/>
                  <a:pt x="4125835" y="1332922"/>
                  <a:pt x="3837968" y="1475797"/>
                </a:cubicBezTo>
                <a:cubicBezTo>
                  <a:pt x="3550101" y="1618672"/>
                  <a:pt x="3308801" y="1924530"/>
                  <a:pt x="3171218" y="2059997"/>
                </a:cubicBezTo>
                <a:cubicBezTo>
                  <a:pt x="3033635" y="2195464"/>
                  <a:pt x="3234718" y="2251555"/>
                  <a:pt x="3012468" y="2288597"/>
                </a:cubicBezTo>
                <a:cubicBezTo>
                  <a:pt x="2790218" y="2325639"/>
                  <a:pt x="2052560" y="2303414"/>
                  <a:pt x="1837718" y="2282247"/>
                </a:cubicBezTo>
                <a:cubicBezTo>
                  <a:pt x="1622876" y="2261080"/>
                  <a:pt x="1777393" y="2267430"/>
                  <a:pt x="1723418" y="2161597"/>
                </a:cubicBezTo>
                <a:cubicBezTo>
                  <a:pt x="1669443" y="2055764"/>
                  <a:pt x="1728710" y="1793297"/>
                  <a:pt x="1513868" y="1647247"/>
                </a:cubicBezTo>
                <a:cubicBezTo>
                  <a:pt x="1299026" y="1501197"/>
                  <a:pt x="674610" y="1361497"/>
                  <a:pt x="434368" y="1285297"/>
                </a:cubicBezTo>
                <a:cubicBezTo>
                  <a:pt x="194126" y="1209097"/>
                  <a:pt x="140151" y="1350914"/>
                  <a:pt x="72418" y="1190047"/>
                </a:cubicBezTo>
                <a:cubicBezTo>
                  <a:pt x="4685" y="1029180"/>
                  <a:pt x="30085" y="471439"/>
                  <a:pt x="27968" y="320097"/>
                </a:cubicBezTo>
                <a:cubicBezTo>
                  <a:pt x="25851" y="168755"/>
                  <a:pt x="-69399" y="319039"/>
                  <a:pt x="104168" y="281997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 w="190500">
            <a:solidFill>
              <a:schemeClr val="accent6">
                <a:lumMod val="50000"/>
              </a:schemeClr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endParaRPr lang="en-US" b="1" dirty="0">
              <a:ln>
                <a:solidFill>
                  <a:srgbClr val="AE3D7B"/>
                </a:solidFill>
              </a:ln>
              <a:solidFill>
                <a:srgbClr val="98306F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E0D887-5E9F-4275-B35D-2F7B6FCEC401}"/>
              </a:ext>
            </a:extLst>
          </p:cNvPr>
          <p:cNvSpPr txBox="1"/>
          <p:nvPr/>
        </p:nvSpPr>
        <p:spPr>
          <a:xfrm rot="155681">
            <a:off x="2416213" y="901700"/>
            <a:ext cx="3968750" cy="1015663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1799469"/>
              </a:avLst>
            </a:prstTxWarp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6000" b="1" dirty="0">
                <a:ln/>
                <a:solidFill>
                  <a:srgbClr val="FF000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Algerian" panose="04020705040A02060702" pitchFamily="82" charset="0"/>
              </a:rPr>
              <a:t>Horror Cave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9332AD-3696-4E95-B44D-A1238667A753}"/>
              </a:ext>
            </a:extLst>
          </p:cNvPr>
          <p:cNvSpPr txBox="1"/>
          <p:nvPr/>
        </p:nvSpPr>
        <p:spPr>
          <a:xfrm>
            <a:off x="3019937" y="994032"/>
            <a:ext cx="2659702" cy="830997"/>
          </a:xfrm>
          <a:prstGeom prst="rect">
            <a:avLst/>
          </a:prstGeom>
          <a:noFill/>
        </p:spPr>
        <p:txBody>
          <a:bodyPr wrap="none" rtlCol="0">
            <a:prstTxWarp prst="textArchDown">
              <a:avLst>
                <a:gd name="adj" fmla="val 1684997"/>
              </a:avLst>
            </a:prstTxWarp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5400" b="1" dirty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Snap ITC" panose="04040A07060A02020202" pitchFamily="82" charset="0"/>
              </a:rPr>
              <a:t>Adventure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AAC44AF-3B9A-4BD2-963D-CCDD5FF24633}"/>
              </a:ext>
            </a:extLst>
          </p:cNvPr>
          <p:cNvSpPr/>
          <p:nvPr/>
        </p:nvSpPr>
        <p:spPr>
          <a:xfrm>
            <a:off x="2323682" y="3094149"/>
            <a:ext cx="4010662" cy="669702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relaxedInset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4400" b="1" dirty="0">
                <a:ln/>
                <a:solidFill>
                  <a:srgbClr val="FF00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CONTINUE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7D3E52-D498-4426-9E51-F0AF3AFD9F52}"/>
              </a:ext>
            </a:extLst>
          </p:cNvPr>
          <p:cNvSpPr/>
          <p:nvPr/>
        </p:nvSpPr>
        <p:spPr>
          <a:xfrm>
            <a:off x="2323682" y="3916235"/>
            <a:ext cx="4010662" cy="669702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relaxedInset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4400" b="1" dirty="0">
                <a:ln/>
                <a:solidFill>
                  <a:srgbClr val="FF00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NEW GAME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92548A-B4A0-4B7C-9C6B-37732364AD45}"/>
              </a:ext>
            </a:extLst>
          </p:cNvPr>
          <p:cNvSpPr/>
          <p:nvPr/>
        </p:nvSpPr>
        <p:spPr>
          <a:xfrm>
            <a:off x="2323682" y="4738321"/>
            <a:ext cx="4010662" cy="669702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relaxedInset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4400" b="1" dirty="0">
                <a:ln/>
                <a:solidFill>
                  <a:srgbClr val="FF00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LEVELS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DE5C0D-AAE3-4ADB-9019-520090C29EBB}"/>
              </a:ext>
            </a:extLst>
          </p:cNvPr>
          <p:cNvSpPr/>
          <p:nvPr/>
        </p:nvSpPr>
        <p:spPr>
          <a:xfrm>
            <a:off x="2323682" y="5560407"/>
            <a:ext cx="4010662" cy="669702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relaxedInset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4400" b="1" dirty="0">
                <a:ln/>
                <a:solidFill>
                  <a:srgbClr val="FF00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EXIT</a:t>
            </a:r>
          </a:p>
        </p:txBody>
      </p:sp>
    </p:spTree>
    <p:extLst>
      <p:ext uri="{BB962C8B-B14F-4D97-AF65-F5344CB8AC3E}">
        <p14:creationId xmlns:p14="http://schemas.microsoft.com/office/powerpoint/2010/main" val="1427007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8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Algerian</vt:lpstr>
      <vt:lpstr>Arial</vt:lpstr>
      <vt:lpstr>Calibri</vt:lpstr>
      <vt:lpstr>Calibri Light</vt:lpstr>
      <vt:lpstr>Snap ITC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Iftekhar Ahmed Arnab</dc:creator>
  <cp:lastModifiedBy>Iftekhar Ahmed Arnab</cp:lastModifiedBy>
  <cp:revision>6</cp:revision>
  <dcterms:created xsi:type="dcterms:W3CDTF">2020-08-31T02:15:20Z</dcterms:created>
  <dcterms:modified xsi:type="dcterms:W3CDTF">2020-09-11T12:52:19Z</dcterms:modified>
</cp:coreProperties>
</file>