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5FCBEAC-7735-4AEA-8CBF-BC1CAC0EEF3F}"/>
              </a:ext>
            </a:extLst>
          </p:cNvPr>
          <p:cNvSpPr/>
          <p:nvPr/>
        </p:nvSpPr>
        <p:spPr>
          <a:xfrm rot="19142856">
            <a:off x="3802583" y="846175"/>
            <a:ext cx="3203863" cy="4899519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160F631-0F2D-4F6C-A71C-AB6DE0CB0ABB}"/>
              </a:ext>
            </a:extLst>
          </p:cNvPr>
          <p:cNvSpPr/>
          <p:nvPr/>
        </p:nvSpPr>
        <p:spPr>
          <a:xfrm>
            <a:off x="5100187" y="1676776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13F03FA-E515-46A3-9D67-55C90AA60CF8}"/>
              </a:ext>
            </a:extLst>
          </p:cNvPr>
          <p:cNvSpPr/>
          <p:nvPr/>
        </p:nvSpPr>
        <p:spPr>
          <a:xfrm>
            <a:off x="5484315" y="1902155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21A72D1-3103-4028-8C47-CCB8DD887BFE}"/>
              </a:ext>
            </a:extLst>
          </p:cNvPr>
          <p:cNvSpPr/>
          <p:nvPr/>
        </p:nvSpPr>
        <p:spPr>
          <a:xfrm>
            <a:off x="5868443" y="214051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1B0F815-172E-4141-8C97-561238647C19}"/>
              </a:ext>
            </a:extLst>
          </p:cNvPr>
          <p:cNvSpPr/>
          <p:nvPr/>
        </p:nvSpPr>
        <p:spPr>
          <a:xfrm>
            <a:off x="6261102" y="237622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795F14C-9BD8-4482-9C01-698F21916D8B}"/>
              </a:ext>
            </a:extLst>
          </p:cNvPr>
          <p:cNvSpPr/>
          <p:nvPr/>
        </p:nvSpPr>
        <p:spPr>
          <a:xfrm>
            <a:off x="6653761" y="261942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877A7CC-304B-4A6B-AE4C-AF6669ABE35A}"/>
              </a:ext>
            </a:extLst>
          </p:cNvPr>
          <p:cNvSpPr/>
          <p:nvPr/>
        </p:nvSpPr>
        <p:spPr>
          <a:xfrm>
            <a:off x="7052770" y="2856264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690156-8567-4FC4-841B-2CCDE7845791}"/>
              </a:ext>
            </a:extLst>
          </p:cNvPr>
          <p:cNvSpPr/>
          <p:nvPr/>
        </p:nvSpPr>
        <p:spPr>
          <a:xfrm>
            <a:off x="7443246" y="308069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26B9D7E-94B3-45F2-83D3-B828DF9A0C30}"/>
              </a:ext>
            </a:extLst>
          </p:cNvPr>
          <p:cNvSpPr/>
          <p:nvPr/>
        </p:nvSpPr>
        <p:spPr>
          <a:xfrm rot="16970792">
            <a:off x="3958894" y="2448221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4811B56-0066-49DE-B209-631BB9994EB0}"/>
              </a:ext>
            </a:extLst>
          </p:cNvPr>
          <p:cNvSpPr/>
          <p:nvPr/>
        </p:nvSpPr>
        <p:spPr>
          <a:xfrm rot="16970792">
            <a:off x="4141433" y="2878444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639BE76-757C-49C4-A303-9C56A39C3044}"/>
              </a:ext>
            </a:extLst>
          </p:cNvPr>
          <p:cNvSpPr/>
          <p:nvPr/>
        </p:nvSpPr>
        <p:spPr>
          <a:xfrm rot="16970792">
            <a:off x="4663275" y="416198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695DE2A5-001B-4F1B-A4AF-D2D73EDEEFFA}"/>
              </a:ext>
            </a:extLst>
          </p:cNvPr>
          <p:cNvSpPr/>
          <p:nvPr/>
        </p:nvSpPr>
        <p:spPr>
          <a:xfrm rot="16970792">
            <a:off x="5031734" y="499597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4E1EA1B2-4726-4FDF-B32C-C87DD330E3BB}"/>
              </a:ext>
            </a:extLst>
          </p:cNvPr>
          <p:cNvSpPr/>
          <p:nvPr/>
        </p:nvSpPr>
        <p:spPr>
          <a:xfrm rot="16970792">
            <a:off x="4505667" y="3742418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C0C70EE-2DB3-4DC9-9B21-88D613AA7AC8}"/>
              </a:ext>
            </a:extLst>
          </p:cNvPr>
          <p:cNvSpPr/>
          <p:nvPr/>
        </p:nvSpPr>
        <p:spPr>
          <a:xfrm rot="16970792">
            <a:off x="4320375" y="3312195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8FF6B2C-F3B7-4B9B-BD1D-C50D3598A18C}"/>
              </a:ext>
            </a:extLst>
          </p:cNvPr>
          <p:cNvSpPr/>
          <p:nvPr/>
        </p:nvSpPr>
        <p:spPr>
          <a:xfrm rot="16970792">
            <a:off x="4847504" y="4578983"/>
            <a:ext cx="446585" cy="809579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E39DDBC-DEF6-4033-A51F-AD2E48D8AB5D}"/>
              </a:ext>
            </a:extLst>
          </p:cNvPr>
          <p:cNvSpPr/>
          <p:nvPr/>
        </p:nvSpPr>
        <p:spPr>
          <a:xfrm rot="19040873">
            <a:off x="3735195" y="1592571"/>
            <a:ext cx="1095375" cy="809580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3EDF276-24F9-4244-A1A9-3B8225C54D50}"/>
              </a:ext>
            </a:extLst>
          </p:cNvPr>
          <p:cNvSpPr/>
          <p:nvPr/>
        </p:nvSpPr>
        <p:spPr>
          <a:xfrm>
            <a:off x="5721348" y="3715263"/>
            <a:ext cx="1198194" cy="12027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AADE51-6C30-4197-82BC-0CD199301BD2}"/>
              </a:ext>
            </a:extLst>
          </p:cNvPr>
          <p:cNvSpPr/>
          <p:nvPr/>
        </p:nvSpPr>
        <p:spPr>
          <a:xfrm>
            <a:off x="5796739" y="3806623"/>
            <a:ext cx="1046166" cy="1034979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E27C7730-D46B-4DB4-A2A6-A1D982CC0702}"/>
              </a:ext>
            </a:extLst>
          </p:cNvPr>
          <p:cNvSpPr/>
          <p:nvPr/>
        </p:nvSpPr>
        <p:spPr>
          <a:xfrm>
            <a:off x="5873798" y="3819401"/>
            <a:ext cx="926637" cy="879343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3</cp:revision>
  <dcterms:created xsi:type="dcterms:W3CDTF">2020-09-15T10:27:27Z</dcterms:created>
  <dcterms:modified xsi:type="dcterms:W3CDTF">2020-09-15T10:48:07Z</dcterms:modified>
</cp:coreProperties>
</file>