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816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7137-46A6-4114-9509-3F1BEC244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503D4-43DA-4435-A449-7C92ABFE1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7BDA-BA89-4BCD-A69F-0703C3A8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A07D9-4A43-49FF-BBF4-4208AB6B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C2CE-B8CD-4541-AB53-BEC5F0FD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9001-CAD1-4ECE-9D71-A08B651E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4A5DB-6747-4E2E-B54B-9116F89E7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1548F-3817-45E9-93CD-F67661D5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DB02-2646-4AA0-A5C1-3DA97B42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2145-1370-43F4-B9A1-B5B1D175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3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54CFE-4E46-4CBB-B442-82EBAD51C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F162E-4599-4C17-A00F-39B10FAC2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608C6-55BE-4890-B9F8-008BB542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87BD-6984-4026-BE1F-15144FBE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5F621-AF36-481B-915B-A3ECD48F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5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D2B-C231-4A26-B8CB-553EB785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4F18-FBEF-4FA3-8A17-953DB73E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1BA3-6A26-434B-9366-4E47BFA2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C2C8-AF09-44AD-BC5E-123474D9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22CEE-3494-47A4-ABDB-112B60D6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0286-9867-4D25-BC9E-161537D3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C3F33-26CB-42A9-BCDB-E1B309056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8F5F-EE1E-4096-8556-F30AB87E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A2721-1B1E-4734-BD0A-B525DF76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5970C-46DE-4261-B7A0-55E92E91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0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B9C1-7CA2-44A2-AA78-ED6E5E07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EE93-85C6-4345-B299-DB8440828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24500-8616-4E81-A7AD-5869F387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F0F56-77B7-40F9-97BE-6AEE6454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F42F1-8FE8-4DB7-95D6-F866E10B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60A79-6D07-4820-8CB2-B2FBA10C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5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696C-6477-49ED-9A0F-1AD4CE10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E97FA-559D-44F7-B531-6191FDC7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49BDD-F2EC-41D7-87C6-544304F53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05378-4B22-4684-B587-AAD6EE67A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D5F0E-3460-4E72-848E-36163ACA6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CFCCE-79D8-464F-86ED-A9900FA3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16CFC-4754-4AEE-9BDC-3FCA66C5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BCBB9-BC63-4072-8BEF-796360A7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9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460B-6326-4926-A7ED-E3B9AAB7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3FF58-85E1-4CE8-AF88-040BFBC6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34108-4FCB-41FA-963E-6E16C0A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FD1CD-A9FB-466C-A187-50A64F7B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4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D2C61-ED55-44D0-BA1E-DD4D04D7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4467F-D9C8-4291-A94C-6FCFAF58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5D9B8-5D4A-4654-B1C0-33510EB9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0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9031-6C66-4C66-8734-6BB7D0F3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F201-1BB8-4FAC-9D9F-C6C7F234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0466-65D6-4435-9336-127320049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5F718-27A2-4558-8617-E915E717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51E3F-9B67-4434-A062-95DBFB41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4DF99-0017-47D5-8323-C4187324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5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5FAC-AE2B-421A-BDF0-EA816A27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771A2-1E74-4DE4-82A9-B836174CD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CD2C7-9DFB-4175-9D87-DE06BBBBD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CB7DD-7C8B-4AB6-80D8-33569CF5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9D8E1-7F19-4D6D-BDF7-A887DF1D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D63D1-A5A8-4A3C-A1F7-4FB33617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2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B2859-C579-488C-901F-840CEC40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C46BD-150F-427E-B70A-AFA3F18F0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38B0-189B-4BB7-82D6-2E93B409C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B0938-0E06-4385-961C-0E968AA1097A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E320C-8574-40E5-9FF3-8965B8A6B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9CD58-8381-472E-BDAC-3DAC7CEEB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0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4CC8E-5F85-48A1-AE71-BD4CE1822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88" y="352525"/>
            <a:ext cx="3907024" cy="6505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F08ED6-4AAD-4A5A-9D11-557B7628CBF9}"/>
              </a:ext>
            </a:extLst>
          </p:cNvPr>
          <p:cNvSpPr/>
          <p:nvPr/>
        </p:nvSpPr>
        <p:spPr>
          <a:xfrm>
            <a:off x="6632812" y="1514903"/>
            <a:ext cx="1965278" cy="1132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CD751B-184B-4689-9393-9C4EEE1F6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6" t="18059" r="23320" b="64528"/>
          <a:stretch/>
        </p:blipFill>
        <p:spPr>
          <a:xfrm rot="18563595">
            <a:off x="6973283" y="1187357"/>
            <a:ext cx="532263" cy="1132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2961D-0A46-455E-9559-18360F936A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6" t="25047" r="26648" b="64528"/>
          <a:stretch/>
        </p:blipFill>
        <p:spPr>
          <a:xfrm rot="17981294">
            <a:off x="6718487" y="1682085"/>
            <a:ext cx="402267" cy="6781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6F992-89A2-4260-B184-9DC4A67E64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4" t="25047" r="26648" b="72098"/>
          <a:stretch/>
        </p:blipFill>
        <p:spPr>
          <a:xfrm rot="16200000">
            <a:off x="6600830" y="1647824"/>
            <a:ext cx="234949" cy="177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015CE2-2663-4ABB-AC87-3AE12991A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9" t="16408" r="5045" b="66179"/>
          <a:stretch/>
        </p:blipFill>
        <p:spPr>
          <a:xfrm rot="2471582">
            <a:off x="7823736" y="972909"/>
            <a:ext cx="711303" cy="11327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C5A87E-DAB5-4519-8862-76BEEFB9D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9" t="27250" r="18883" b="67746"/>
          <a:stretch/>
        </p:blipFill>
        <p:spPr>
          <a:xfrm rot="4325529">
            <a:off x="7545218" y="1452368"/>
            <a:ext cx="157004" cy="29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2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1</cp:revision>
  <dcterms:created xsi:type="dcterms:W3CDTF">2020-09-22T05:14:50Z</dcterms:created>
  <dcterms:modified xsi:type="dcterms:W3CDTF">2020-09-22T05:22:05Z</dcterms:modified>
</cp:coreProperties>
</file>