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C7FC-4577-4DC0-8F94-3177B40E957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42A5-149A-459A-A910-C306E39639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2999"/>
          </a:xfrm>
        </p:spPr>
        <p:txBody>
          <a:bodyPr/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7467600" cy="3657600"/>
          </a:xfrm>
        </p:spPr>
        <p:txBody>
          <a:bodyPr/>
          <a:lstStyle/>
          <a:p>
            <a:pPr algn="l"/>
            <a:r>
              <a:rPr lang="en-US" dirty="0" smtClean="0"/>
              <a:t>Name: </a:t>
            </a:r>
            <a:r>
              <a:rPr lang="en-US" dirty="0" err="1" smtClean="0"/>
              <a:t>SaheenJasmine</a:t>
            </a:r>
            <a:endParaRPr lang="en-US" dirty="0" smtClean="0"/>
          </a:p>
          <a:p>
            <a:pPr algn="l"/>
            <a:r>
              <a:rPr lang="en-US" dirty="0" smtClean="0"/>
              <a:t>College: College of Engineering and technology, Bhubaneswar</a:t>
            </a:r>
          </a:p>
          <a:p>
            <a:pPr algn="l"/>
            <a:r>
              <a:rPr lang="en-US" dirty="0" smtClean="0"/>
              <a:t>Year:3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Desktop Picture(Screenshot is not available in my desktop)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USER\Desktop\IMG_20201003_2047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4572000" cy="2750344"/>
          </a:xfrm>
          <a:prstGeom prst="rect">
            <a:avLst/>
          </a:prstGeom>
          <a:noFill/>
        </p:spPr>
      </p:pic>
      <p:pic>
        <p:nvPicPr>
          <p:cNvPr id="1038" name="Picture 14" descr="C:\Users\USER\Desktop\IMG_20201003_2047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" y="4267201"/>
            <a:ext cx="5105400" cy="2590800"/>
          </a:xfrm>
          <a:prstGeom prst="rect">
            <a:avLst/>
          </a:prstGeom>
          <a:noFill/>
        </p:spPr>
      </p:pic>
      <p:pic>
        <p:nvPicPr>
          <p:cNvPr id="1039" name="Picture 15" descr="C:\Users\USER\Desktop\IMG_20201003_2128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600200"/>
            <a:ext cx="4305300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\Desktop\IMG_20201003_2047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024474"/>
            <a:ext cx="5029200" cy="2833525"/>
          </a:xfrm>
          <a:prstGeom prst="rect">
            <a:avLst/>
          </a:prstGeom>
          <a:noFill/>
        </p:spPr>
      </p:pic>
      <p:pic>
        <p:nvPicPr>
          <p:cNvPr id="2051" name="Picture 3" descr="C:\Users\USER\Desktop\IMG_20201003_20472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4876800" cy="2747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\Desktop\LongScreenshot_2020-10-03-20-58-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12" y="1143000"/>
            <a:ext cx="3214688" cy="5715000"/>
          </a:xfrm>
          <a:prstGeom prst="rect">
            <a:avLst/>
          </a:prstGeom>
          <a:noFill/>
        </p:spPr>
      </p:pic>
      <p:pic>
        <p:nvPicPr>
          <p:cNvPr id="4099" name="Picture 3" descr="C:\Users\USER\Desktop\LongScreenshot_2020-10-03-20-49-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295400"/>
            <a:ext cx="2743200" cy="4876800"/>
          </a:xfrm>
          <a:prstGeom prst="rect">
            <a:avLst/>
          </a:prstGeom>
          <a:noFill/>
        </p:spPr>
      </p:pic>
      <p:pic>
        <p:nvPicPr>
          <p:cNvPr id="4100" name="Picture 4" descr="C:\Users\USER\Desktop\LongScreenshot_2020-10-03-20-49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71600"/>
            <a:ext cx="2700338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Mobile Screen 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USER\Desktop\LongScreenshot_2020-10-03-20-58-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2971800" cy="5283200"/>
          </a:xfrm>
          <a:prstGeom prst="rect">
            <a:avLst/>
          </a:prstGeom>
          <a:noFill/>
        </p:spPr>
      </p:pic>
      <p:pic>
        <p:nvPicPr>
          <p:cNvPr id="3076" name="Picture 4" descr="C:\Users\USER\Desktop\LongScreenshot_2020-10-03-20-59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2971800" cy="5283200"/>
          </a:xfrm>
          <a:prstGeom prst="rect">
            <a:avLst/>
          </a:prstGeom>
          <a:noFill/>
        </p:spPr>
      </p:pic>
      <p:pic>
        <p:nvPicPr>
          <p:cNvPr id="3077" name="Picture 5" descr="C:\Users\USER\Desktop\LongScreenshot_2020-10-03-20-58-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295400"/>
            <a:ext cx="2971800" cy="528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My Project</vt:lpstr>
      <vt:lpstr>Desktop Picture(Screenshot is not available in my desktop)</vt:lpstr>
      <vt:lpstr>Desktop</vt:lpstr>
      <vt:lpstr>Mobile ScreenShot</vt:lpstr>
      <vt:lpstr>Mobile Screen Shot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</dc:title>
  <dc:creator>USER</dc:creator>
  <cp:lastModifiedBy>USER</cp:lastModifiedBy>
  <cp:revision>3</cp:revision>
  <dcterms:created xsi:type="dcterms:W3CDTF">2020-10-03T15:46:20Z</dcterms:created>
  <dcterms:modified xsi:type="dcterms:W3CDTF">2020-10-03T16:06:45Z</dcterms:modified>
</cp:coreProperties>
</file>