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9" r:id="rId2"/>
    <p:sldId id="257" r:id="rId3"/>
    <p:sldId id="262" r:id="rId4"/>
    <p:sldId id="263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69" r:id="rId13"/>
    <p:sldId id="260" r:id="rId14"/>
    <p:sldId id="258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orldhappiness.report/" TargetMode="External"/><Relationship Id="rId7" Type="http://schemas.openxmlformats.org/officeDocument/2006/relationships/image" Target="../media/image16.svg"/><Relationship Id="rId2" Type="http://schemas.openxmlformats.org/officeDocument/2006/relationships/hyperlink" Target="https://www.globalinnovationindex.org/Home" TargetMode="External"/><Relationship Id="rId1" Type="http://schemas.openxmlformats.org/officeDocument/2006/relationships/hyperlink" Target="https://www.socialprogress.org/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cd.org/greengrowth/47445613.pdf" TargetMode="External"/><Relationship Id="rId2" Type="http://schemas.openxmlformats.org/officeDocument/2006/relationships/hyperlink" Target="https://www.researchgate.net/publication/263263973_Critical_social_sustainability_factors_in_urban_conservation_the_case_of_the_Central_Police_Station_Compound_in_Hong_Kong" TargetMode="External"/><Relationship Id="rId1" Type="http://schemas.openxmlformats.org/officeDocument/2006/relationships/hyperlink" Target="https://www.researchgate.net/publication/299566304_Urban_Tourism_in_Spain" TargetMode="External"/><Relationship Id="rId5" Type="http://schemas.openxmlformats.org/officeDocument/2006/relationships/hyperlink" Target="https://www.sciencedirect.com/science/article/pii/S266668392100078X" TargetMode="External"/><Relationship Id="rId4" Type="http://schemas.openxmlformats.org/officeDocument/2006/relationships/hyperlink" Target="https://educationforallinindia.com/wp-content/uploads/2022/07/internationalisation-of-higher-education-in-india-mona-khare.pdf" TargetMode="External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hyperlink" Target="https://www.socialprogress.org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hyperlink" Target="https://www.globalinnovationindex.org/Home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hyperlink" Target="https://worldhappiness.report/" TargetMode="External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cd.org/greengrowth/47445613.pdf" TargetMode="External"/><Relationship Id="rId2" Type="http://schemas.openxmlformats.org/officeDocument/2006/relationships/hyperlink" Target="https://www.researchgate.net/publication/263263973_Critical_social_sustainability_factors_in_urban_conservation_the_case_of_the_Central_Police_Station_Compound_in_Hong_Kong" TargetMode="External"/><Relationship Id="rId1" Type="http://schemas.openxmlformats.org/officeDocument/2006/relationships/hyperlink" Target="https://www.researchgate.net/publication/299566304_Urban_Tourism_in_Spain" TargetMode="External"/><Relationship Id="rId5" Type="http://schemas.openxmlformats.org/officeDocument/2006/relationships/hyperlink" Target="https://www.sciencedirect.com/science/article/pii/S266668392100078X" TargetMode="External"/><Relationship Id="rId4" Type="http://schemas.openxmlformats.org/officeDocument/2006/relationships/hyperlink" Target="https://educationforallinindia.com/wp-content/uploads/2022/07/internationalisation-of-higher-education-in-india-mona-khare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6A277-765C-4427-8514-FD598323425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293967-3FB2-4DCD-AD42-035F20A1AD61}">
      <dgm:prSet/>
      <dgm:spPr/>
      <dgm:t>
        <a:bodyPr/>
        <a:lstStyle/>
        <a:p>
          <a:r>
            <a:rPr lang="en-IN" baseline="0"/>
            <a:t>Soham Kumar 20BAI1167</a:t>
          </a:r>
          <a:endParaRPr lang="en-US"/>
        </a:p>
      </dgm:t>
    </dgm:pt>
    <dgm:pt modelId="{FA31D491-3CEA-4F09-A51C-5DB7F68714FB}" type="parTrans" cxnId="{C09CE498-E59A-4FCD-B64D-5A1785CCFEF1}">
      <dgm:prSet/>
      <dgm:spPr/>
      <dgm:t>
        <a:bodyPr/>
        <a:lstStyle/>
        <a:p>
          <a:endParaRPr lang="en-US"/>
        </a:p>
      </dgm:t>
    </dgm:pt>
    <dgm:pt modelId="{61094E5F-FDF2-4AF6-BF90-CDDE8EFC9022}" type="sibTrans" cxnId="{C09CE498-E59A-4FCD-B64D-5A1785CCFEF1}">
      <dgm:prSet/>
      <dgm:spPr/>
      <dgm:t>
        <a:bodyPr/>
        <a:lstStyle/>
        <a:p>
          <a:endParaRPr lang="en-US"/>
        </a:p>
      </dgm:t>
    </dgm:pt>
    <dgm:pt modelId="{31587C4C-F1BB-445F-8ED8-96258008211F}">
      <dgm:prSet/>
      <dgm:spPr/>
      <dgm:t>
        <a:bodyPr/>
        <a:lstStyle/>
        <a:p>
          <a:r>
            <a:rPr lang="en-IN" baseline="0"/>
            <a:t>Arnab Mondal 20BCE1294</a:t>
          </a:r>
          <a:endParaRPr lang="en-US"/>
        </a:p>
      </dgm:t>
    </dgm:pt>
    <dgm:pt modelId="{FBE66106-E3E7-4E4A-B22A-972606A20E0D}" type="parTrans" cxnId="{3E47C592-F88B-4A20-BF08-541B0A884A84}">
      <dgm:prSet/>
      <dgm:spPr/>
      <dgm:t>
        <a:bodyPr/>
        <a:lstStyle/>
        <a:p>
          <a:endParaRPr lang="en-US"/>
        </a:p>
      </dgm:t>
    </dgm:pt>
    <dgm:pt modelId="{3EB196F1-4F9E-4051-9430-581AB0F67142}" type="sibTrans" cxnId="{3E47C592-F88B-4A20-BF08-541B0A884A84}">
      <dgm:prSet/>
      <dgm:spPr/>
      <dgm:t>
        <a:bodyPr/>
        <a:lstStyle/>
        <a:p>
          <a:endParaRPr lang="en-US"/>
        </a:p>
      </dgm:t>
    </dgm:pt>
    <dgm:pt modelId="{FA2CFCDD-54D7-484F-8FB1-0C18045302B9}">
      <dgm:prSet/>
      <dgm:spPr/>
      <dgm:t>
        <a:bodyPr/>
        <a:lstStyle/>
        <a:p>
          <a:r>
            <a:rPr lang="en-IN" baseline="0"/>
            <a:t>Saptarshi Mukherjee 20BCE1719</a:t>
          </a:r>
          <a:endParaRPr lang="en-US"/>
        </a:p>
      </dgm:t>
    </dgm:pt>
    <dgm:pt modelId="{2545EF21-E412-4C57-8D48-4D186D5374A9}" type="parTrans" cxnId="{26E09DF5-5F50-49A4-82D6-63B4CD41A18C}">
      <dgm:prSet/>
      <dgm:spPr/>
      <dgm:t>
        <a:bodyPr/>
        <a:lstStyle/>
        <a:p>
          <a:endParaRPr lang="en-US"/>
        </a:p>
      </dgm:t>
    </dgm:pt>
    <dgm:pt modelId="{CF04FFC1-B162-4185-B6CA-85F5E6B47BE6}" type="sibTrans" cxnId="{26E09DF5-5F50-49A4-82D6-63B4CD41A18C}">
      <dgm:prSet/>
      <dgm:spPr/>
      <dgm:t>
        <a:bodyPr/>
        <a:lstStyle/>
        <a:p>
          <a:endParaRPr lang="en-US"/>
        </a:p>
      </dgm:t>
    </dgm:pt>
    <dgm:pt modelId="{C174113C-DAE2-469F-BB82-98FC8AE57FDD}" type="pres">
      <dgm:prSet presAssocID="{1796A277-765C-4427-8514-FD598323425C}" presName="vert0" presStyleCnt="0">
        <dgm:presLayoutVars>
          <dgm:dir/>
          <dgm:animOne val="branch"/>
          <dgm:animLvl val="lvl"/>
        </dgm:presLayoutVars>
      </dgm:prSet>
      <dgm:spPr/>
    </dgm:pt>
    <dgm:pt modelId="{5723968D-3D2C-490C-BE4E-AA5D00C93648}" type="pres">
      <dgm:prSet presAssocID="{5C293967-3FB2-4DCD-AD42-035F20A1AD61}" presName="thickLine" presStyleLbl="alignNode1" presStyleIdx="0" presStyleCnt="3"/>
      <dgm:spPr/>
    </dgm:pt>
    <dgm:pt modelId="{4D65FA75-EE6F-4890-BDF3-7E5BD5EDDFF4}" type="pres">
      <dgm:prSet presAssocID="{5C293967-3FB2-4DCD-AD42-035F20A1AD61}" presName="horz1" presStyleCnt="0"/>
      <dgm:spPr/>
    </dgm:pt>
    <dgm:pt modelId="{B8F5D3C0-79D9-4EBC-886B-11D5744BF8E6}" type="pres">
      <dgm:prSet presAssocID="{5C293967-3FB2-4DCD-AD42-035F20A1AD61}" presName="tx1" presStyleLbl="revTx" presStyleIdx="0" presStyleCnt="3"/>
      <dgm:spPr/>
    </dgm:pt>
    <dgm:pt modelId="{E8B1C2D4-5023-476D-BE40-D1698DF63335}" type="pres">
      <dgm:prSet presAssocID="{5C293967-3FB2-4DCD-AD42-035F20A1AD61}" presName="vert1" presStyleCnt="0"/>
      <dgm:spPr/>
    </dgm:pt>
    <dgm:pt modelId="{E28A76A1-AE7C-4C11-BA01-FB31DF8D9654}" type="pres">
      <dgm:prSet presAssocID="{31587C4C-F1BB-445F-8ED8-96258008211F}" presName="thickLine" presStyleLbl="alignNode1" presStyleIdx="1" presStyleCnt="3"/>
      <dgm:spPr/>
    </dgm:pt>
    <dgm:pt modelId="{2A9EDB2D-C10A-40E5-A69D-D4C148253F3F}" type="pres">
      <dgm:prSet presAssocID="{31587C4C-F1BB-445F-8ED8-96258008211F}" presName="horz1" presStyleCnt="0"/>
      <dgm:spPr/>
    </dgm:pt>
    <dgm:pt modelId="{9687FB16-DB4B-4550-9D3E-221928D1EFC0}" type="pres">
      <dgm:prSet presAssocID="{31587C4C-F1BB-445F-8ED8-96258008211F}" presName="tx1" presStyleLbl="revTx" presStyleIdx="1" presStyleCnt="3"/>
      <dgm:spPr/>
    </dgm:pt>
    <dgm:pt modelId="{1FB9AEC7-DCE8-4B2F-87E8-DA4D11AEA4DD}" type="pres">
      <dgm:prSet presAssocID="{31587C4C-F1BB-445F-8ED8-96258008211F}" presName="vert1" presStyleCnt="0"/>
      <dgm:spPr/>
    </dgm:pt>
    <dgm:pt modelId="{F48FCFBD-8570-4292-A361-A2EDE5D222F3}" type="pres">
      <dgm:prSet presAssocID="{FA2CFCDD-54D7-484F-8FB1-0C18045302B9}" presName="thickLine" presStyleLbl="alignNode1" presStyleIdx="2" presStyleCnt="3"/>
      <dgm:spPr/>
    </dgm:pt>
    <dgm:pt modelId="{1FC00CC1-9313-47E4-80AD-DE62C41C412B}" type="pres">
      <dgm:prSet presAssocID="{FA2CFCDD-54D7-484F-8FB1-0C18045302B9}" presName="horz1" presStyleCnt="0"/>
      <dgm:spPr/>
    </dgm:pt>
    <dgm:pt modelId="{EE67A7EE-64B4-40EB-BD98-5CFF29AC8976}" type="pres">
      <dgm:prSet presAssocID="{FA2CFCDD-54D7-484F-8FB1-0C18045302B9}" presName="tx1" presStyleLbl="revTx" presStyleIdx="2" presStyleCnt="3"/>
      <dgm:spPr/>
    </dgm:pt>
    <dgm:pt modelId="{50648FEF-E044-4EC1-B62B-0071E18E09A5}" type="pres">
      <dgm:prSet presAssocID="{FA2CFCDD-54D7-484F-8FB1-0C18045302B9}" presName="vert1" presStyleCnt="0"/>
      <dgm:spPr/>
    </dgm:pt>
  </dgm:ptLst>
  <dgm:cxnLst>
    <dgm:cxn modelId="{14EF6A13-DD0D-4CF7-8DCB-06C73568C84A}" type="presOf" srcId="{5C293967-3FB2-4DCD-AD42-035F20A1AD61}" destId="{B8F5D3C0-79D9-4EBC-886B-11D5744BF8E6}" srcOrd="0" destOrd="0" presId="urn:microsoft.com/office/officeart/2008/layout/LinedList"/>
    <dgm:cxn modelId="{EAD00A1F-7555-4157-A33A-E3FF7EBFAC98}" type="presOf" srcId="{31587C4C-F1BB-445F-8ED8-96258008211F}" destId="{9687FB16-DB4B-4550-9D3E-221928D1EFC0}" srcOrd="0" destOrd="0" presId="urn:microsoft.com/office/officeart/2008/layout/LinedList"/>
    <dgm:cxn modelId="{98A14F84-92F5-4FF7-B8D3-0F6CAB890348}" type="presOf" srcId="{FA2CFCDD-54D7-484F-8FB1-0C18045302B9}" destId="{EE67A7EE-64B4-40EB-BD98-5CFF29AC8976}" srcOrd="0" destOrd="0" presId="urn:microsoft.com/office/officeart/2008/layout/LinedList"/>
    <dgm:cxn modelId="{3E47C592-F88B-4A20-BF08-541B0A884A84}" srcId="{1796A277-765C-4427-8514-FD598323425C}" destId="{31587C4C-F1BB-445F-8ED8-96258008211F}" srcOrd="1" destOrd="0" parTransId="{FBE66106-E3E7-4E4A-B22A-972606A20E0D}" sibTransId="{3EB196F1-4F9E-4051-9430-581AB0F67142}"/>
    <dgm:cxn modelId="{62097E97-9DC8-48FE-8DF9-07A3F04EE7E1}" type="presOf" srcId="{1796A277-765C-4427-8514-FD598323425C}" destId="{C174113C-DAE2-469F-BB82-98FC8AE57FDD}" srcOrd="0" destOrd="0" presId="urn:microsoft.com/office/officeart/2008/layout/LinedList"/>
    <dgm:cxn modelId="{C09CE498-E59A-4FCD-B64D-5A1785CCFEF1}" srcId="{1796A277-765C-4427-8514-FD598323425C}" destId="{5C293967-3FB2-4DCD-AD42-035F20A1AD61}" srcOrd="0" destOrd="0" parTransId="{FA31D491-3CEA-4F09-A51C-5DB7F68714FB}" sibTransId="{61094E5F-FDF2-4AF6-BF90-CDDE8EFC9022}"/>
    <dgm:cxn modelId="{26E09DF5-5F50-49A4-82D6-63B4CD41A18C}" srcId="{1796A277-765C-4427-8514-FD598323425C}" destId="{FA2CFCDD-54D7-484F-8FB1-0C18045302B9}" srcOrd="2" destOrd="0" parTransId="{2545EF21-E412-4C57-8D48-4D186D5374A9}" sibTransId="{CF04FFC1-B162-4185-B6CA-85F5E6B47BE6}"/>
    <dgm:cxn modelId="{2B0EF732-E621-4C8E-8AC8-EA1BC4FDEC84}" type="presParOf" srcId="{C174113C-DAE2-469F-BB82-98FC8AE57FDD}" destId="{5723968D-3D2C-490C-BE4E-AA5D00C93648}" srcOrd="0" destOrd="0" presId="urn:microsoft.com/office/officeart/2008/layout/LinedList"/>
    <dgm:cxn modelId="{0EACB33C-F1DB-471E-98C1-D9DD9669BC7F}" type="presParOf" srcId="{C174113C-DAE2-469F-BB82-98FC8AE57FDD}" destId="{4D65FA75-EE6F-4890-BDF3-7E5BD5EDDFF4}" srcOrd="1" destOrd="0" presId="urn:microsoft.com/office/officeart/2008/layout/LinedList"/>
    <dgm:cxn modelId="{ACDE729C-4D48-48C0-89D0-EBECF0F2289A}" type="presParOf" srcId="{4D65FA75-EE6F-4890-BDF3-7E5BD5EDDFF4}" destId="{B8F5D3C0-79D9-4EBC-886B-11D5744BF8E6}" srcOrd="0" destOrd="0" presId="urn:microsoft.com/office/officeart/2008/layout/LinedList"/>
    <dgm:cxn modelId="{0DE91CEF-24E7-4791-8E31-022D210657DF}" type="presParOf" srcId="{4D65FA75-EE6F-4890-BDF3-7E5BD5EDDFF4}" destId="{E8B1C2D4-5023-476D-BE40-D1698DF63335}" srcOrd="1" destOrd="0" presId="urn:microsoft.com/office/officeart/2008/layout/LinedList"/>
    <dgm:cxn modelId="{C107E57B-6990-49DE-8A3F-2C61B4565162}" type="presParOf" srcId="{C174113C-DAE2-469F-BB82-98FC8AE57FDD}" destId="{E28A76A1-AE7C-4C11-BA01-FB31DF8D9654}" srcOrd="2" destOrd="0" presId="urn:microsoft.com/office/officeart/2008/layout/LinedList"/>
    <dgm:cxn modelId="{B879D96B-A99F-429B-8663-825AB00C27D4}" type="presParOf" srcId="{C174113C-DAE2-469F-BB82-98FC8AE57FDD}" destId="{2A9EDB2D-C10A-40E5-A69D-D4C148253F3F}" srcOrd="3" destOrd="0" presId="urn:microsoft.com/office/officeart/2008/layout/LinedList"/>
    <dgm:cxn modelId="{6AF7BD5F-FDE1-45AB-8C56-48F954D3D0C1}" type="presParOf" srcId="{2A9EDB2D-C10A-40E5-A69D-D4C148253F3F}" destId="{9687FB16-DB4B-4550-9D3E-221928D1EFC0}" srcOrd="0" destOrd="0" presId="urn:microsoft.com/office/officeart/2008/layout/LinedList"/>
    <dgm:cxn modelId="{E50E0B7B-C1C8-49E1-8E12-3715301B9F8D}" type="presParOf" srcId="{2A9EDB2D-C10A-40E5-A69D-D4C148253F3F}" destId="{1FB9AEC7-DCE8-4B2F-87E8-DA4D11AEA4DD}" srcOrd="1" destOrd="0" presId="urn:microsoft.com/office/officeart/2008/layout/LinedList"/>
    <dgm:cxn modelId="{5C869E90-9846-4D12-8E27-FBE855780DE5}" type="presParOf" srcId="{C174113C-DAE2-469F-BB82-98FC8AE57FDD}" destId="{F48FCFBD-8570-4292-A361-A2EDE5D222F3}" srcOrd="4" destOrd="0" presId="urn:microsoft.com/office/officeart/2008/layout/LinedList"/>
    <dgm:cxn modelId="{0F4C178E-D93E-453A-A824-CF4D6E527184}" type="presParOf" srcId="{C174113C-DAE2-469F-BB82-98FC8AE57FDD}" destId="{1FC00CC1-9313-47E4-80AD-DE62C41C412B}" srcOrd="5" destOrd="0" presId="urn:microsoft.com/office/officeart/2008/layout/LinedList"/>
    <dgm:cxn modelId="{2AA3C24D-6AFE-40E4-BF84-C02A8A9AC45A}" type="presParOf" srcId="{1FC00CC1-9313-47E4-80AD-DE62C41C412B}" destId="{EE67A7EE-64B4-40EB-BD98-5CFF29AC8976}" srcOrd="0" destOrd="0" presId="urn:microsoft.com/office/officeart/2008/layout/LinedList"/>
    <dgm:cxn modelId="{9C2FE2AE-FF9E-4E56-9163-29E863D31F2C}" type="presParOf" srcId="{1FC00CC1-9313-47E4-80AD-DE62C41C412B}" destId="{50648FEF-E044-4EC1-B62B-0071E18E09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334239-B984-4B81-A663-E64F25476093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11FD64-34FE-4DB1-A081-CABB702FC0F7}">
      <dgm:prSet/>
      <dgm:spPr/>
      <dgm:t>
        <a:bodyPr/>
        <a:lstStyle/>
        <a:p>
          <a:r>
            <a:rPr lang="en-IN" baseline="0"/>
            <a:t>"Development of a Holistic Index for Assessing the Sustainability of Rural Tourism" by García-Fernández, J.L., López Hernández, A., &amp; Álvarez-Santana, E. (2017). Development of a Holistic Index for Assessing the Sustainability of Rural Tourism. Sustainability, 9(11), 1981.</a:t>
          </a:r>
          <a:endParaRPr lang="en-US"/>
        </a:p>
      </dgm:t>
    </dgm:pt>
    <dgm:pt modelId="{020C6E40-17C5-4736-A0F0-6BD4C9DCCF96}" type="parTrans" cxnId="{2BDB3631-23A2-4AB5-B9DA-F7A6B63F0AC4}">
      <dgm:prSet/>
      <dgm:spPr/>
      <dgm:t>
        <a:bodyPr/>
        <a:lstStyle/>
        <a:p>
          <a:endParaRPr lang="en-US"/>
        </a:p>
      </dgm:t>
    </dgm:pt>
    <dgm:pt modelId="{EF59F650-A6AC-4050-9827-4EA8E58311FF}" type="sibTrans" cxnId="{2BDB3631-23A2-4AB5-B9DA-F7A6B63F0AC4}">
      <dgm:prSet/>
      <dgm:spPr/>
      <dgm:t>
        <a:bodyPr/>
        <a:lstStyle/>
        <a:p>
          <a:endParaRPr lang="en-US"/>
        </a:p>
      </dgm:t>
    </dgm:pt>
    <dgm:pt modelId="{9E7545B3-900C-4B4C-8D68-97BBCABFBA8C}">
      <dgm:prSet/>
      <dgm:spPr/>
      <dgm:t>
        <a:bodyPr/>
        <a:lstStyle/>
        <a:p>
          <a:r>
            <a:rPr lang="en-US" baseline="0"/>
            <a:t>Development of a Holistic Index to Measure Social Sustainability of Urban Neighborhoods" by Wai Yee Lam and Edwin H.W. Chan. Lam, W.Y., &amp; Chan, E.H.W. (2018). Development of a Holistic Index to Measure Social Sustainability of Urban Neighborhoods. Sustainability, 10(2), 452.</a:t>
          </a:r>
          <a:endParaRPr lang="en-US"/>
        </a:p>
      </dgm:t>
    </dgm:pt>
    <dgm:pt modelId="{F8111169-DD5A-4BB7-8F21-B8407A0B9C98}" type="parTrans" cxnId="{3F6FF41A-83F1-4CA2-9E89-87F4B18E84D5}">
      <dgm:prSet/>
      <dgm:spPr/>
      <dgm:t>
        <a:bodyPr/>
        <a:lstStyle/>
        <a:p>
          <a:endParaRPr lang="en-US"/>
        </a:p>
      </dgm:t>
    </dgm:pt>
    <dgm:pt modelId="{F0011CFE-2542-4BDF-BD76-CF079D33F2FA}" type="sibTrans" cxnId="{3F6FF41A-83F1-4CA2-9E89-87F4B18E84D5}">
      <dgm:prSet/>
      <dgm:spPr/>
      <dgm:t>
        <a:bodyPr/>
        <a:lstStyle/>
        <a:p>
          <a:endParaRPr lang="en-US"/>
        </a:p>
      </dgm:t>
    </dgm:pt>
    <dgm:pt modelId="{4DB549BF-1DB4-4513-9A62-E6E2E8DDBB6B}">
      <dgm:prSet/>
      <dgm:spPr/>
      <dgm:t>
        <a:bodyPr/>
        <a:lstStyle/>
        <a:p>
          <a:r>
            <a:rPr lang="en-US" baseline="0"/>
            <a:t>A Holistic Approach to Sustainable Development: The Need for a New Economic Paradigm" by Roberto Crotti and Richard Knight. Crotti, R., &amp; Knight, R. (2015). A Holistic Approach to Sustainable Development: The Need for a New Economic Paradigm. Sustainability, 7(8), 9833-9852.</a:t>
          </a:r>
          <a:endParaRPr lang="en-US"/>
        </a:p>
      </dgm:t>
    </dgm:pt>
    <dgm:pt modelId="{7E46D15F-9555-47B0-94BB-8DE430FDA8BC}" type="parTrans" cxnId="{7EDFB3B7-6510-4B2E-89A6-11FFB0D8B2ED}">
      <dgm:prSet/>
      <dgm:spPr/>
      <dgm:t>
        <a:bodyPr/>
        <a:lstStyle/>
        <a:p>
          <a:endParaRPr lang="en-US"/>
        </a:p>
      </dgm:t>
    </dgm:pt>
    <dgm:pt modelId="{DECECB8A-06F0-4DE1-9C1B-0F3EC9D09136}" type="sibTrans" cxnId="{7EDFB3B7-6510-4B2E-89A6-11FFB0D8B2ED}">
      <dgm:prSet/>
      <dgm:spPr/>
      <dgm:t>
        <a:bodyPr/>
        <a:lstStyle/>
        <a:p>
          <a:endParaRPr lang="en-US"/>
        </a:p>
      </dgm:t>
    </dgm:pt>
    <dgm:pt modelId="{A8F3ABD6-7108-4D90-9D28-37FBEF8F7821}" type="pres">
      <dgm:prSet presAssocID="{70334239-B984-4B81-A663-E64F25476093}" presName="linear" presStyleCnt="0">
        <dgm:presLayoutVars>
          <dgm:animLvl val="lvl"/>
          <dgm:resizeHandles val="exact"/>
        </dgm:presLayoutVars>
      </dgm:prSet>
      <dgm:spPr/>
    </dgm:pt>
    <dgm:pt modelId="{3E895349-8F04-405F-BA56-79FC2285C69C}" type="pres">
      <dgm:prSet presAssocID="{CB11FD64-34FE-4DB1-A081-CABB702FC0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F862FF-20D8-4E37-9A35-9B97C608B654}" type="pres">
      <dgm:prSet presAssocID="{EF59F650-A6AC-4050-9827-4EA8E58311FF}" presName="spacer" presStyleCnt="0"/>
      <dgm:spPr/>
    </dgm:pt>
    <dgm:pt modelId="{C71B7CD7-7931-4E77-9FFF-779343D78B6B}" type="pres">
      <dgm:prSet presAssocID="{9E7545B3-900C-4B4C-8D68-97BBCABFBA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ACE53E-F692-441E-8B30-32686EB1FE9C}" type="pres">
      <dgm:prSet presAssocID="{F0011CFE-2542-4BDF-BD76-CF079D33F2FA}" presName="spacer" presStyleCnt="0"/>
      <dgm:spPr/>
    </dgm:pt>
    <dgm:pt modelId="{5E123ED1-9228-4C83-8AE0-1AB2D686024B}" type="pres">
      <dgm:prSet presAssocID="{4DB549BF-1DB4-4513-9A62-E6E2E8DDBB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6FF41A-83F1-4CA2-9E89-87F4B18E84D5}" srcId="{70334239-B984-4B81-A663-E64F25476093}" destId="{9E7545B3-900C-4B4C-8D68-97BBCABFBA8C}" srcOrd="1" destOrd="0" parTransId="{F8111169-DD5A-4BB7-8F21-B8407A0B9C98}" sibTransId="{F0011CFE-2542-4BDF-BD76-CF079D33F2FA}"/>
    <dgm:cxn modelId="{F94B0621-F28B-4352-A10F-DA8AD9B3D8AF}" type="presOf" srcId="{70334239-B984-4B81-A663-E64F25476093}" destId="{A8F3ABD6-7108-4D90-9D28-37FBEF8F7821}" srcOrd="0" destOrd="0" presId="urn:microsoft.com/office/officeart/2005/8/layout/vList2"/>
    <dgm:cxn modelId="{2BDB3631-23A2-4AB5-B9DA-F7A6B63F0AC4}" srcId="{70334239-B984-4B81-A663-E64F25476093}" destId="{CB11FD64-34FE-4DB1-A081-CABB702FC0F7}" srcOrd="0" destOrd="0" parTransId="{020C6E40-17C5-4736-A0F0-6BD4C9DCCF96}" sibTransId="{EF59F650-A6AC-4050-9827-4EA8E58311FF}"/>
    <dgm:cxn modelId="{79CFEA5A-822E-4B49-9A1A-B1D1F859C401}" type="presOf" srcId="{CB11FD64-34FE-4DB1-A081-CABB702FC0F7}" destId="{3E895349-8F04-405F-BA56-79FC2285C69C}" srcOrd="0" destOrd="0" presId="urn:microsoft.com/office/officeart/2005/8/layout/vList2"/>
    <dgm:cxn modelId="{BD88509F-9C88-449D-95C5-3259425E3E12}" type="presOf" srcId="{9E7545B3-900C-4B4C-8D68-97BBCABFBA8C}" destId="{C71B7CD7-7931-4E77-9FFF-779343D78B6B}" srcOrd="0" destOrd="0" presId="urn:microsoft.com/office/officeart/2005/8/layout/vList2"/>
    <dgm:cxn modelId="{7EDFB3B7-6510-4B2E-89A6-11FFB0D8B2ED}" srcId="{70334239-B984-4B81-A663-E64F25476093}" destId="{4DB549BF-1DB4-4513-9A62-E6E2E8DDBB6B}" srcOrd="2" destOrd="0" parTransId="{7E46D15F-9555-47B0-94BB-8DE430FDA8BC}" sibTransId="{DECECB8A-06F0-4DE1-9C1B-0F3EC9D09136}"/>
    <dgm:cxn modelId="{C09021BA-88A4-48C0-8DDF-BEAF96E0C13E}" type="presOf" srcId="{4DB549BF-1DB4-4513-9A62-E6E2E8DDBB6B}" destId="{5E123ED1-9228-4C83-8AE0-1AB2D686024B}" srcOrd="0" destOrd="0" presId="urn:microsoft.com/office/officeart/2005/8/layout/vList2"/>
    <dgm:cxn modelId="{6C39497A-E383-498F-BA9E-CD5EE8279F21}" type="presParOf" srcId="{A8F3ABD6-7108-4D90-9D28-37FBEF8F7821}" destId="{3E895349-8F04-405F-BA56-79FC2285C69C}" srcOrd="0" destOrd="0" presId="urn:microsoft.com/office/officeart/2005/8/layout/vList2"/>
    <dgm:cxn modelId="{0CC597FE-AC30-45DD-84AF-369B8068F573}" type="presParOf" srcId="{A8F3ABD6-7108-4D90-9D28-37FBEF8F7821}" destId="{DCF862FF-20D8-4E37-9A35-9B97C608B654}" srcOrd="1" destOrd="0" presId="urn:microsoft.com/office/officeart/2005/8/layout/vList2"/>
    <dgm:cxn modelId="{944C0712-83CC-4DED-BEAC-CF062559E811}" type="presParOf" srcId="{A8F3ABD6-7108-4D90-9D28-37FBEF8F7821}" destId="{C71B7CD7-7931-4E77-9FFF-779343D78B6B}" srcOrd="2" destOrd="0" presId="urn:microsoft.com/office/officeart/2005/8/layout/vList2"/>
    <dgm:cxn modelId="{50EF4140-8FC5-483C-9B9D-BF09506135B8}" type="presParOf" srcId="{A8F3ABD6-7108-4D90-9D28-37FBEF8F7821}" destId="{30ACE53E-F692-441E-8B30-32686EB1FE9C}" srcOrd="3" destOrd="0" presId="urn:microsoft.com/office/officeart/2005/8/layout/vList2"/>
    <dgm:cxn modelId="{08B93D6A-2185-4576-AA8A-A7BFCA2EF051}" type="presParOf" srcId="{A8F3ABD6-7108-4D90-9D28-37FBEF8F7821}" destId="{5E123ED1-9228-4C83-8AE0-1AB2D686024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334239-B984-4B81-A663-E64F25476093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11FD64-34FE-4DB1-A081-CABB702FC0F7}">
      <dgm:prSet/>
      <dgm:spPr/>
      <dgm:t>
        <a:bodyPr/>
        <a:lstStyle/>
        <a:p>
          <a:r>
            <a:rPr lang="en-US" baseline="0" dirty="0"/>
            <a:t>Trends and Strategies towards Internalizing Higher Studies in India and developing a ranking based on that: A Case Study of Indian Universities" by Mona Khare. Khare. M.(2020).</a:t>
          </a:r>
          <a:endParaRPr lang="en-US" dirty="0"/>
        </a:p>
      </dgm:t>
    </dgm:pt>
    <dgm:pt modelId="{020C6E40-17C5-4736-A0F0-6BD4C9DCCF96}" type="parTrans" cxnId="{2BDB3631-23A2-4AB5-B9DA-F7A6B63F0AC4}">
      <dgm:prSet/>
      <dgm:spPr/>
      <dgm:t>
        <a:bodyPr/>
        <a:lstStyle/>
        <a:p>
          <a:endParaRPr lang="en-US"/>
        </a:p>
      </dgm:t>
    </dgm:pt>
    <dgm:pt modelId="{EF59F650-A6AC-4050-9827-4EA8E58311FF}" type="sibTrans" cxnId="{2BDB3631-23A2-4AB5-B9DA-F7A6B63F0AC4}">
      <dgm:prSet/>
      <dgm:spPr/>
      <dgm:t>
        <a:bodyPr/>
        <a:lstStyle/>
        <a:p>
          <a:endParaRPr lang="en-US"/>
        </a:p>
      </dgm:t>
    </dgm:pt>
    <dgm:pt modelId="{9E7545B3-900C-4B4C-8D68-97BBCABFBA8C}">
      <dgm:prSet/>
      <dgm:spPr/>
      <dgm:t>
        <a:bodyPr/>
        <a:lstStyle/>
        <a:p>
          <a:r>
            <a:rPr lang="en-IN" baseline="0" dirty="0"/>
            <a:t>Development of a Holistic Ranking System for Sustainable Cities" by </a:t>
          </a:r>
          <a:r>
            <a:rPr lang="en-IN" baseline="0" dirty="0" err="1"/>
            <a:t>Kostiantyn</a:t>
          </a:r>
          <a:r>
            <a:rPr lang="en-IN" baseline="0" dirty="0"/>
            <a:t> </a:t>
          </a:r>
          <a:r>
            <a:rPr lang="en-IN" baseline="0" dirty="0" err="1"/>
            <a:t>Niemets</a:t>
          </a:r>
          <a:r>
            <a:rPr lang="en-IN" baseline="0" dirty="0"/>
            <a:t> a, Kateryna Kravchenko a, </a:t>
          </a:r>
          <a:r>
            <a:rPr lang="en-IN" baseline="0" dirty="0" err="1"/>
            <a:t>Yurii</a:t>
          </a:r>
          <a:r>
            <a:rPr lang="en-IN" baseline="0" dirty="0"/>
            <a:t> </a:t>
          </a:r>
          <a:r>
            <a:rPr lang="en-IN" baseline="0" dirty="0" err="1"/>
            <a:t>Kandyba</a:t>
          </a:r>
          <a:r>
            <a:rPr lang="en-IN" baseline="0" dirty="0"/>
            <a:t> a, </a:t>
          </a:r>
          <a:r>
            <a:rPr lang="en-IN" baseline="0" dirty="0" err="1"/>
            <a:t>Pavlo</a:t>
          </a:r>
          <a:r>
            <a:rPr lang="en-IN" baseline="0" dirty="0"/>
            <a:t> </a:t>
          </a:r>
          <a:r>
            <a:rPr lang="en-IN" baseline="0" dirty="0" err="1"/>
            <a:t>Kobylin</a:t>
          </a:r>
          <a:r>
            <a:rPr lang="en-IN" baseline="0" dirty="0"/>
            <a:t> a, Cezar </a:t>
          </a:r>
          <a:r>
            <a:rPr lang="en-IN" baseline="0" dirty="0" err="1"/>
            <a:t>Morar</a:t>
          </a:r>
          <a:r>
            <a:rPr lang="en-IN" baseline="0" dirty="0"/>
            <a:t> b (2017). Development of a Holistic Ranking System for Sustainable Cities. Sustainability, 9(4), 530.</a:t>
          </a:r>
          <a:endParaRPr lang="en-US" dirty="0"/>
        </a:p>
      </dgm:t>
    </dgm:pt>
    <dgm:pt modelId="{F8111169-DD5A-4BB7-8F21-B8407A0B9C98}" type="parTrans" cxnId="{3F6FF41A-83F1-4CA2-9E89-87F4B18E84D5}">
      <dgm:prSet/>
      <dgm:spPr/>
      <dgm:t>
        <a:bodyPr/>
        <a:lstStyle/>
        <a:p>
          <a:endParaRPr lang="en-US"/>
        </a:p>
      </dgm:t>
    </dgm:pt>
    <dgm:pt modelId="{F0011CFE-2542-4BDF-BD76-CF079D33F2FA}" type="sibTrans" cxnId="{3F6FF41A-83F1-4CA2-9E89-87F4B18E84D5}">
      <dgm:prSet/>
      <dgm:spPr/>
      <dgm:t>
        <a:bodyPr/>
        <a:lstStyle/>
        <a:p>
          <a:endParaRPr lang="en-US"/>
        </a:p>
      </dgm:t>
    </dgm:pt>
    <dgm:pt modelId="{A8F3ABD6-7108-4D90-9D28-37FBEF8F7821}" type="pres">
      <dgm:prSet presAssocID="{70334239-B984-4B81-A663-E64F25476093}" presName="linear" presStyleCnt="0">
        <dgm:presLayoutVars>
          <dgm:animLvl val="lvl"/>
          <dgm:resizeHandles val="exact"/>
        </dgm:presLayoutVars>
      </dgm:prSet>
      <dgm:spPr/>
    </dgm:pt>
    <dgm:pt modelId="{3E895349-8F04-405F-BA56-79FC2285C69C}" type="pres">
      <dgm:prSet presAssocID="{CB11FD64-34FE-4DB1-A081-CABB702FC0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F862FF-20D8-4E37-9A35-9B97C608B654}" type="pres">
      <dgm:prSet presAssocID="{EF59F650-A6AC-4050-9827-4EA8E58311FF}" presName="spacer" presStyleCnt="0"/>
      <dgm:spPr/>
    </dgm:pt>
    <dgm:pt modelId="{C71B7CD7-7931-4E77-9FFF-779343D78B6B}" type="pres">
      <dgm:prSet presAssocID="{9E7545B3-900C-4B4C-8D68-97BBCABFBA8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F6FF41A-83F1-4CA2-9E89-87F4B18E84D5}" srcId="{70334239-B984-4B81-A663-E64F25476093}" destId="{9E7545B3-900C-4B4C-8D68-97BBCABFBA8C}" srcOrd="1" destOrd="0" parTransId="{F8111169-DD5A-4BB7-8F21-B8407A0B9C98}" sibTransId="{F0011CFE-2542-4BDF-BD76-CF079D33F2FA}"/>
    <dgm:cxn modelId="{F94B0621-F28B-4352-A10F-DA8AD9B3D8AF}" type="presOf" srcId="{70334239-B984-4B81-A663-E64F25476093}" destId="{A8F3ABD6-7108-4D90-9D28-37FBEF8F7821}" srcOrd="0" destOrd="0" presId="urn:microsoft.com/office/officeart/2005/8/layout/vList2"/>
    <dgm:cxn modelId="{2BDB3631-23A2-4AB5-B9DA-F7A6B63F0AC4}" srcId="{70334239-B984-4B81-A663-E64F25476093}" destId="{CB11FD64-34FE-4DB1-A081-CABB702FC0F7}" srcOrd="0" destOrd="0" parTransId="{020C6E40-17C5-4736-A0F0-6BD4C9DCCF96}" sibTransId="{EF59F650-A6AC-4050-9827-4EA8E58311FF}"/>
    <dgm:cxn modelId="{79CFEA5A-822E-4B49-9A1A-B1D1F859C401}" type="presOf" srcId="{CB11FD64-34FE-4DB1-A081-CABB702FC0F7}" destId="{3E895349-8F04-405F-BA56-79FC2285C69C}" srcOrd="0" destOrd="0" presId="urn:microsoft.com/office/officeart/2005/8/layout/vList2"/>
    <dgm:cxn modelId="{BD88509F-9C88-449D-95C5-3259425E3E12}" type="presOf" srcId="{9E7545B3-900C-4B4C-8D68-97BBCABFBA8C}" destId="{C71B7CD7-7931-4E77-9FFF-779343D78B6B}" srcOrd="0" destOrd="0" presId="urn:microsoft.com/office/officeart/2005/8/layout/vList2"/>
    <dgm:cxn modelId="{6C39497A-E383-498F-BA9E-CD5EE8279F21}" type="presParOf" srcId="{A8F3ABD6-7108-4D90-9D28-37FBEF8F7821}" destId="{3E895349-8F04-405F-BA56-79FC2285C69C}" srcOrd="0" destOrd="0" presId="urn:microsoft.com/office/officeart/2005/8/layout/vList2"/>
    <dgm:cxn modelId="{0CC597FE-AC30-45DD-84AF-369B8068F573}" type="presParOf" srcId="{A8F3ABD6-7108-4D90-9D28-37FBEF8F7821}" destId="{DCF862FF-20D8-4E37-9A35-9B97C608B654}" srcOrd="1" destOrd="0" presId="urn:microsoft.com/office/officeart/2005/8/layout/vList2"/>
    <dgm:cxn modelId="{944C0712-83CC-4DED-BEAC-CF062559E811}" type="presParOf" srcId="{A8F3ABD6-7108-4D90-9D28-37FBEF8F7821}" destId="{C71B7CD7-7931-4E77-9FFF-779343D78B6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C4E0B5-E233-4660-AD21-7C25FF4644E3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67F89F-E83B-4B93-9040-D4CACE76A41C}">
      <dgm:prSet/>
      <dgm:spPr/>
      <dgm:t>
        <a:bodyPr/>
        <a:lstStyle/>
        <a:p>
          <a:r>
            <a:rPr lang="en-IN" baseline="0"/>
            <a:t>Select different world indexes: Social Progress Index (SPI), Human Development Index (HDI), and Innovation Index (II)</a:t>
          </a:r>
          <a:endParaRPr lang="en-US"/>
        </a:p>
      </dgm:t>
    </dgm:pt>
    <dgm:pt modelId="{F9129C1A-AFCC-4D29-94C7-FFE0ABCCB424}" type="parTrans" cxnId="{339869F1-38E3-4B1B-8F04-6A58AEBAFAA9}">
      <dgm:prSet/>
      <dgm:spPr/>
      <dgm:t>
        <a:bodyPr/>
        <a:lstStyle/>
        <a:p>
          <a:endParaRPr lang="en-US"/>
        </a:p>
      </dgm:t>
    </dgm:pt>
    <dgm:pt modelId="{577AB503-164D-46A4-999B-5A3571DA8BD1}" type="sibTrans" cxnId="{339869F1-38E3-4B1B-8F04-6A58AEBAFAA9}">
      <dgm:prSet/>
      <dgm:spPr/>
      <dgm:t>
        <a:bodyPr/>
        <a:lstStyle/>
        <a:p>
          <a:endParaRPr lang="en-US"/>
        </a:p>
      </dgm:t>
    </dgm:pt>
    <dgm:pt modelId="{3AE32F2D-AEB7-4DE7-A377-6689209D0C9D}">
      <dgm:prSet/>
      <dgm:spPr/>
      <dgm:t>
        <a:bodyPr/>
        <a:lstStyle/>
        <a:p>
          <a:r>
            <a:rPr lang="en-IN" baseline="0"/>
            <a:t>Pre-processing: country name standardization, outlier removal, and data standardization</a:t>
          </a:r>
          <a:endParaRPr lang="en-US"/>
        </a:p>
      </dgm:t>
    </dgm:pt>
    <dgm:pt modelId="{33281E05-0F3A-46B4-8320-B1688F1DBCF8}" type="parTrans" cxnId="{BD98E187-95F3-44F0-A308-A27022D9394A}">
      <dgm:prSet/>
      <dgm:spPr/>
      <dgm:t>
        <a:bodyPr/>
        <a:lstStyle/>
        <a:p>
          <a:endParaRPr lang="en-US"/>
        </a:p>
      </dgm:t>
    </dgm:pt>
    <dgm:pt modelId="{25A98ADB-F923-409F-8E81-DC81AF7D6A14}" type="sibTrans" cxnId="{BD98E187-95F3-44F0-A308-A27022D9394A}">
      <dgm:prSet/>
      <dgm:spPr/>
      <dgm:t>
        <a:bodyPr/>
        <a:lstStyle/>
        <a:p>
          <a:endParaRPr lang="en-US"/>
        </a:p>
      </dgm:t>
    </dgm:pt>
    <dgm:pt modelId="{1D02E3A1-7CC6-4F6A-B6D7-EB68EEF1A43B}">
      <dgm:prSet/>
      <dgm:spPr/>
      <dgm:t>
        <a:bodyPr/>
        <a:lstStyle/>
        <a:p>
          <a:r>
            <a:rPr lang="en-IN" baseline="0"/>
            <a:t>Principal Component Analysis (PCA) to reduce dataset dimensionality</a:t>
          </a:r>
          <a:endParaRPr lang="en-US"/>
        </a:p>
      </dgm:t>
    </dgm:pt>
    <dgm:pt modelId="{9259329D-58E2-47C4-9AC5-2910D3A21AA1}" type="parTrans" cxnId="{762B95D9-8FF3-443F-B9DF-6A83F4486E81}">
      <dgm:prSet/>
      <dgm:spPr/>
      <dgm:t>
        <a:bodyPr/>
        <a:lstStyle/>
        <a:p>
          <a:endParaRPr lang="en-US"/>
        </a:p>
      </dgm:t>
    </dgm:pt>
    <dgm:pt modelId="{26349F4C-F31B-4BD0-B8B6-4AFF076E5797}" type="sibTrans" cxnId="{762B95D9-8FF3-443F-B9DF-6A83F4486E81}">
      <dgm:prSet/>
      <dgm:spPr/>
      <dgm:t>
        <a:bodyPr/>
        <a:lstStyle/>
        <a:p>
          <a:endParaRPr lang="en-US"/>
        </a:p>
      </dgm:t>
    </dgm:pt>
    <dgm:pt modelId="{A46B7A6A-BC4A-48F6-AEAA-5CE3389861FE}">
      <dgm:prSet/>
      <dgm:spPr/>
      <dgm:t>
        <a:bodyPr/>
        <a:lstStyle/>
        <a:p>
          <a:r>
            <a:rPr lang="en-IN" baseline="0"/>
            <a:t>Three machine learning methods used to remove missing values: norm predict, predictive mean matching, and Classification and Regression Trees (CART)</a:t>
          </a:r>
          <a:endParaRPr lang="en-US"/>
        </a:p>
      </dgm:t>
    </dgm:pt>
    <dgm:pt modelId="{04F743FA-9B8C-4C9C-A777-1B786A909F80}" type="parTrans" cxnId="{85B97B0F-DD4C-4149-BFD5-0C9FC0743DA3}">
      <dgm:prSet/>
      <dgm:spPr/>
      <dgm:t>
        <a:bodyPr/>
        <a:lstStyle/>
        <a:p>
          <a:endParaRPr lang="en-US"/>
        </a:p>
      </dgm:t>
    </dgm:pt>
    <dgm:pt modelId="{A7F724D7-5305-4473-A610-05E7189CE942}" type="sibTrans" cxnId="{85B97B0F-DD4C-4149-BFD5-0C9FC0743DA3}">
      <dgm:prSet/>
      <dgm:spPr/>
      <dgm:t>
        <a:bodyPr/>
        <a:lstStyle/>
        <a:p>
          <a:endParaRPr lang="en-US"/>
        </a:p>
      </dgm:t>
    </dgm:pt>
    <dgm:pt modelId="{E9329A93-03B6-4044-AF53-6A69D6788E56}">
      <dgm:prSet/>
      <dgm:spPr/>
      <dgm:t>
        <a:bodyPr/>
        <a:lstStyle/>
        <a:p>
          <a:r>
            <a:rPr lang="en-IN" baseline="0"/>
            <a:t>Independent Component Analysis (ICA) to separate multivariate signal into independent components</a:t>
          </a:r>
          <a:endParaRPr lang="en-US"/>
        </a:p>
      </dgm:t>
    </dgm:pt>
    <dgm:pt modelId="{40A310ED-E1AF-43CF-A6F1-8AC08D564176}" type="parTrans" cxnId="{70900548-106D-4C5E-99C3-AB2B9F653C7C}">
      <dgm:prSet/>
      <dgm:spPr/>
      <dgm:t>
        <a:bodyPr/>
        <a:lstStyle/>
        <a:p>
          <a:endParaRPr lang="en-US"/>
        </a:p>
      </dgm:t>
    </dgm:pt>
    <dgm:pt modelId="{C00E530A-0FF9-4544-860C-5625A7EA4874}" type="sibTrans" cxnId="{70900548-106D-4C5E-99C3-AB2B9F653C7C}">
      <dgm:prSet/>
      <dgm:spPr/>
      <dgm:t>
        <a:bodyPr/>
        <a:lstStyle/>
        <a:p>
          <a:endParaRPr lang="en-US"/>
        </a:p>
      </dgm:t>
    </dgm:pt>
    <dgm:pt modelId="{A7E80EB0-B39E-414B-AD22-5F34B5C62509}">
      <dgm:prSet/>
      <dgm:spPr/>
      <dgm:t>
        <a:bodyPr/>
        <a:lstStyle/>
        <a:p>
          <a:r>
            <a:rPr lang="en-IN" baseline="0"/>
            <a:t>Clustering techniques: Fuzzy clustering, Gaussian Mixture Model (GMM), k-means, k-medoid, hierarchical, and Density-Based Spatial Clustering of Applications with Noise (DBSCAN)</a:t>
          </a:r>
          <a:endParaRPr lang="en-US"/>
        </a:p>
      </dgm:t>
    </dgm:pt>
    <dgm:pt modelId="{0B174CA9-02AA-462C-9595-15129BECBB08}" type="parTrans" cxnId="{1ADCB269-E067-435E-A9AE-9F5A9F6D4274}">
      <dgm:prSet/>
      <dgm:spPr/>
      <dgm:t>
        <a:bodyPr/>
        <a:lstStyle/>
        <a:p>
          <a:endParaRPr lang="en-US"/>
        </a:p>
      </dgm:t>
    </dgm:pt>
    <dgm:pt modelId="{BF4F52A9-D958-4744-8514-4C0052245BB9}" type="sibTrans" cxnId="{1ADCB269-E067-435E-A9AE-9F5A9F6D4274}">
      <dgm:prSet/>
      <dgm:spPr/>
      <dgm:t>
        <a:bodyPr/>
        <a:lstStyle/>
        <a:p>
          <a:endParaRPr lang="en-US"/>
        </a:p>
      </dgm:t>
    </dgm:pt>
    <dgm:pt modelId="{946B73C0-B14A-4B8C-B4FE-5C88CA0AE03B}">
      <dgm:prSet/>
      <dgm:spPr/>
      <dgm:t>
        <a:bodyPr/>
        <a:lstStyle/>
        <a:p>
          <a:r>
            <a:rPr lang="en-IN" baseline="0"/>
            <a:t>Best clusters are selected based on highest silhouette score</a:t>
          </a:r>
          <a:endParaRPr lang="en-US"/>
        </a:p>
      </dgm:t>
    </dgm:pt>
    <dgm:pt modelId="{9D16E35C-5567-416B-9498-56189715CBD1}" type="parTrans" cxnId="{0D5ABFD8-A7E1-4735-BD60-64F62471764A}">
      <dgm:prSet/>
      <dgm:spPr/>
      <dgm:t>
        <a:bodyPr/>
        <a:lstStyle/>
        <a:p>
          <a:endParaRPr lang="en-US"/>
        </a:p>
      </dgm:t>
    </dgm:pt>
    <dgm:pt modelId="{2B41C82B-1697-4C06-8EEE-45AF01D5B539}" type="sibTrans" cxnId="{0D5ABFD8-A7E1-4735-BD60-64F62471764A}">
      <dgm:prSet/>
      <dgm:spPr/>
      <dgm:t>
        <a:bodyPr/>
        <a:lstStyle/>
        <a:p>
          <a:endParaRPr lang="en-US"/>
        </a:p>
      </dgm:t>
    </dgm:pt>
    <dgm:pt modelId="{E20D397B-8942-41F2-ACF4-0D3E1044D99F}">
      <dgm:prSet/>
      <dgm:spPr/>
      <dgm:t>
        <a:bodyPr/>
        <a:lstStyle/>
        <a:p>
          <a:r>
            <a:rPr lang="en-IN" baseline="0"/>
            <a:t>Visualization: density plots, pie charts and world map based on cluster</a:t>
          </a:r>
          <a:endParaRPr lang="en-US"/>
        </a:p>
      </dgm:t>
    </dgm:pt>
    <dgm:pt modelId="{FB5D3592-E276-4664-A10C-22DD7EC0A0DC}" type="parTrans" cxnId="{B65AC8AD-21C2-49C6-8D0E-926A13D22DE7}">
      <dgm:prSet/>
      <dgm:spPr/>
      <dgm:t>
        <a:bodyPr/>
        <a:lstStyle/>
        <a:p>
          <a:endParaRPr lang="en-US"/>
        </a:p>
      </dgm:t>
    </dgm:pt>
    <dgm:pt modelId="{E5B058B9-6E32-4B32-800A-AFB157B0CA43}" type="sibTrans" cxnId="{B65AC8AD-21C2-49C6-8D0E-926A13D22DE7}">
      <dgm:prSet/>
      <dgm:spPr/>
      <dgm:t>
        <a:bodyPr/>
        <a:lstStyle/>
        <a:p>
          <a:endParaRPr lang="en-US"/>
        </a:p>
      </dgm:t>
    </dgm:pt>
    <dgm:pt modelId="{006AF729-A047-4CA1-8D1C-D03C3DEE6664}" type="pres">
      <dgm:prSet presAssocID="{F5C4E0B5-E233-4660-AD21-7C25FF4644E3}" presName="diagram" presStyleCnt="0">
        <dgm:presLayoutVars>
          <dgm:dir/>
          <dgm:resizeHandles val="exact"/>
        </dgm:presLayoutVars>
      </dgm:prSet>
      <dgm:spPr/>
    </dgm:pt>
    <dgm:pt modelId="{FCA7417C-182A-46A3-8467-6052C89BAEBD}" type="pres">
      <dgm:prSet presAssocID="{6967F89F-E83B-4B93-9040-D4CACE76A41C}" presName="node" presStyleLbl="node1" presStyleIdx="0" presStyleCnt="8">
        <dgm:presLayoutVars>
          <dgm:bulletEnabled val="1"/>
        </dgm:presLayoutVars>
      </dgm:prSet>
      <dgm:spPr/>
    </dgm:pt>
    <dgm:pt modelId="{1A4DAF37-5C3C-4AE8-9E60-0D2B4934AC4D}" type="pres">
      <dgm:prSet presAssocID="{577AB503-164D-46A4-999B-5A3571DA8BD1}" presName="sibTrans" presStyleCnt="0"/>
      <dgm:spPr/>
    </dgm:pt>
    <dgm:pt modelId="{DBCF99B1-2B04-4099-9A3B-9CA4799557FF}" type="pres">
      <dgm:prSet presAssocID="{3AE32F2D-AEB7-4DE7-A377-6689209D0C9D}" presName="node" presStyleLbl="node1" presStyleIdx="1" presStyleCnt="8">
        <dgm:presLayoutVars>
          <dgm:bulletEnabled val="1"/>
        </dgm:presLayoutVars>
      </dgm:prSet>
      <dgm:spPr/>
    </dgm:pt>
    <dgm:pt modelId="{EC22AA34-8D37-4BE4-B2FC-E52E3F6A4444}" type="pres">
      <dgm:prSet presAssocID="{25A98ADB-F923-409F-8E81-DC81AF7D6A14}" presName="sibTrans" presStyleCnt="0"/>
      <dgm:spPr/>
    </dgm:pt>
    <dgm:pt modelId="{6FE51938-9AA1-488E-A4D4-616C50F0B418}" type="pres">
      <dgm:prSet presAssocID="{1D02E3A1-7CC6-4F6A-B6D7-EB68EEF1A43B}" presName="node" presStyleLbl="node1" presStyleIdx="2" presStyleCnt="8">
        <dgm:presLayoutVars>
          <dgm:bulletEnabled val="1"/>
        </dgm:presLayoutVars>
      </dgm:prSet>
      <dgm:spPr/>
    </dgm:pt>
    <dgm:pt modelId="{869935F3-8245-4494-9086-603C018A8EC7}" type="pres">
      <dgm:prSet presAssocID="{26349F4C-F31B-4BD0-B8B6-4AFF076E5797}" presName="sibTrans" presStyleCnt="0"/>
      <dgm:spPr/>
    </dgm:pt>
    <dgm:pt modelId="{C8CE864B-91E4-4CEE-8DB9-C686AAEA05E3}" type="pres">
      <dgm:prSet presAssocID="{A46B7A6A-BC4A-48F6-AEAA-5CE3389861FE}" presName="node" presStyleLbl="node1" presStyleIdx="3" presStyleCnt="8">
        <dgm:presLayoutVars>
          <dgm:bulletEnabled val="1"/>
        </dgm:presLayoutVars>
      </dgm:prSet>
      <dgm:spPr/>
    </dgm:pt>
    <dgm:pt modelId="{3EF245E3-9870-4521-B5DA-D364EDCBB224}" type="pres">
      <dgm:prSet presAssocID="{A7F724D7-5305-4473-A610-05E7189CE942}" presName="sibTrans" presStyleCnt="0"/>
      <dgm:spPr/>
    </dgm:pt>
    <dgm:pt modelId="{4AEE50A4-F821-4FC9-A745-4CAF09DDD331}" type="pres">
      <dgm:prSet presAssocID="{E9329A93-03B6-4044-AF53-6A69D6788E56}" presName="node" presStyleLbl="node1" presStyleIdx="4" presStyleCnt="8">
        <dgm:presLayoutVars>
          <dgm:bulletEnabled val="1"/>
        </dgm:presLayoutVars>
      </dgm:prSet>
      <dgm:spPr/>
    </dgm:pt>
    <dgm:pt modelId="{93757840-E0D1-4458-A3AD-92925BCD950B}" type="pres">
      <dgm:prSet presAssocID="{C00E530A-0FF9-4544-860C-5625A7EA4874}" presName="sibTrans" presStyleCnt="0"/>
      <dgm:spPr/>
    </dgm:pt>
    <dgm:pt modelId="{6DF06892-DC6C-437D-B7C0-884380CE97C9}" type="pres">
      <dgm:prSet presAssocID="{A7E80EB0-B39E-414B-AD22-5F34B5C62509}" presName="node" presStyleLbl="node1" presStyleIdx="5" presStyleCnt="8">
        <dgm:presLayoutVars>
          <dgm:bulletEnabled val="1"/>
        </dgm:presLayoutVars>
      </dgm:prSet>
      <dgm:spPr/>
    </dgm:pt>
    <dgm:pt modelId="{75842F4E-B2B1-4951-857E-C10ED2E86BD7}" type="pres">
      <dgm:prSet presAssocID="{BF4F52A9-D958-4744-8514-4C0052245BB9}" presName="sibTrans" presStyleCnt="0"/>
      <dgm:spPr/>
    </dgm:pt>
    <dgm:pt modelId="{78BFAED1-7F92-4F0A-87EB-8E2BE000E33F}" type="pres">
      <dgm:prSet presAssocID="{946B73C0-B14A-4B8C-B4FE-5C88CA0AE03B}" presName="node" presStyleLbl="node1" presStyleIdx="6" presStyleCnt="8">
        <dgm:presLayoutVars>
          <dgm:bulletEnabled val="1"/>
        </dgm:presLayoutVars>
      </dgm:prSet>
      <dgm:spPr/>
    </dgm:pt>
    <dgm:pt modelId="{30D9E84D-E72C-47BC-AB9E-14F8EAA84640}" type="pres">
      <dgm:prSet presAssocID="{2B41C82B-1697-4C06-8EEE-45AF01D5B539}" presName="sibTrans" presStyleCnt="0"/>
      <dgm:spPr/>
    </dgm:pt>
    <dgm:pt modelId="{BB6DAA4C-2A5A-4277-8B41-83B0031AEEEF}" type="pres">
      <dgm:prSet presAssocID="{E20D397B-8942-41F2-ACF4-0D3E1044D99F}" presName="node" presStyleLbl="node1" presStyleIdx="7" presStyleCnt="8">
        <dgm:presLayoutVars>
          <dgm:bulletEnabled val="1"/>
        </dgm:presLayoutVars>
      </dgm:prSet>
      <dgm:spPr/>
    </dgm:pt>
  </dgm:ptLst>
  <dgm:cxnLst>
    <dgm:cxn modelId="{85B97B0F-DD4C-4149-BFD5-0C9FC0743DA3}" srcId="{F5C4E0B5-E233-4660-AD21-7C25FF4644E3}" destId="{A46B7A6A-BC4A-48F6-AEAA-5CE3389861FE}" srcOrd="3" destOrd="0" parTransId="{04F743FA-9B8C-4C9C-A777-1B786A909F80}" sibTransId="{A7F724D7-5305-4473-A610-05E7189CE942}"/>
    <dgm:cxn modelId="{62C8971C-45FA-4D7F-951F-63FC79622064}" type="presOf" srcId="{3AE32F2D-AEB7-4DE7-A377-6689209D0C9D}" destId="{DBCF99B1-2B04-4099-9A3B-9CA4799557FF}" srcOrd="0" destOrd="0" presId="urn:microsoft.com/office/officeart/2005/8/layout/default"/>
    <dgm:cxn modelId="{509C0E1E-B102-4DDE-8BC6-6D317476B570}" type="presOf" srcId="{6967F89F-E83B-4B93-9040-D4CACE76A41C}" destId="{FCA7417C-182A-46A3-8467-6052C89BAEBD}" srcOrd="0" destOrd="0" presId="urn:microsoft.com/office/officeart/2005/8/layout/default"/>
    <dgm:cxn modelId="{6610B53C-10B3-4798-B3D9-1B20E63DAF51}" type="presOf" srcId="{E9329A93-03B6-4044-AF53-6A69D6788E56}" destId="{4AEE50A4-F821-4FC9-A745-4CAF09DDD331}" srcOrd="0" destOrd="0" presId="urn:microsoft.com/office/officeart/2005/8/layout/default"/>
    <dgm:cxn modelId="{70900548-106D-4C5E-99C3-AB2B9F653C7C}" srcId="{F5C4E0B5-E233-4660-AD21-7C25FF4644E3}" destId="{E9329A93-03B6-4044-AF53-6A69D6788E56}" srcOrd="4" destOrd="0" parTransId="{40A310ED-E1AF-43CF-A6F1-8AC08D564176}" sibTransId="{C00E530A-0FF9-4544-860C-5625A7EA4874}"/>
    <dgm:cxn modelId="{57108E68-EA7B-4E6A-A43D-CA04B1BA24AA}" type="presOf" srcId="{1D02E3A1-7CC6-4F6A-B6D7-EB68EEF1A43B}" destId="{6FE51938-9AA1-488E-A4D4-616C50F0B418}" srcOrd="0" destOrd="0" presId="urn:microsoft.com/office/officeart/2005/8/layout/default"/>
    <dgm:cxn modelId="{1ADCB269-E067-435E-A9AE-9F5A9F6D4274}" srcId="{F5C4E0B5-E233-4660-AD21-7C25FF4644E3}" destId="{A7E80EB0-B39E-414B-AD22-5F34B5C62509}" srcOrd="5" destOrd="0" parTransId="{0B174CA9-02AA-462C-9595-15129BECBB08}" sibTransId="{BF4F52A9-D958-4744-8514-4C0052245BB9}"/>
    <dgm:cxn modelId="{BD98E187-95F3-44F0-A308-A27022D9394A}" srcId="{F5C4E0B5-E233-4660-AD21-7C25FF4644E3}" destId="{3AE32F2D-AEB7-4DE7-A377-6689209D0C9D}" srcOrd="1" destOrd="0" parTransId="{33281E05-0F3A-46B4-8320-B1688F1DBCF8}" sibTransId="{25A98ADB-F923-409F-8E81-DC81AF7D6A14}"/>
    <dgm:cxn modelId="{ED479198-37EF-454B-B6AB-BA84C33F57D1}" type="presOf" srcId="{946B73C0-B14A-4B8C-B4FE-5C88CA0AE03B}" destId="{78BFAED1-7F92-4F0A-87EB-8E2BE000E33F}" srcOrd="0" destOrd="0" presId="urn:microsoft.com/office/officeart/2005/8/layout/default"/>
    <dgm:cxn modelId="{6D30349F-57AC-4F63-B704-25A59D65988E}" type="presOf" srcId="{A46B7A6A-BC4A-48F6-AEAA-5CE3389861FE}" destId="{C8CE864B-91E4-4CEE-8DB9-C686AAEA05E3}" srcOrd="0" destOrd="0" presId="urn:microsoft.com/office/officeart/2005/8/layout/default"/>
    <dgm:cxn modelId="{B65AC8AD-21C2-49C6-8D0E-926A13D22DE7}" srcId="{F5C4E0B5-E233-4660-AD21-7C25FF4644E3}" destId="{E20D397B-8942-41F2-ACF4-0D3E1044D99F}" srcOrd="7" destOrd="0" parTransId="{FB5D3592-E276-4664-A10C-22DD7EC0A0DC}" sibTransId="{E5B058B9-6E32-4B32-800A-AFB157B0CA43}"/>
    <dgm:cxn modelId="{0A2FF0B6-9089-4364-998B-DDC91544ACF3}" type="presOf" srcId="{E20D397B-8942-41F2-ACF4-0D3E1044D99F}" destId="{BB6DAA4C-2A5A-4277-8B41-83B0031AEEEF}" srcOrd="0" destOrd="0" presId="urn:microsoft.com/office/officeart/2005/8/layout/default"/>
    <dgm:cxn modelId="{910C00CA-A601-4389-8598-6C7722DDA49D}" type="presOf" srcId="{F5C4E0B5-E233-4660-AD21-7C25FF4644E3}" destId="{006AF729-A047-4CA1-8D1C-D03C3DEE6664}" srcOrd="0" destOrd="0" presId="urn:microsoft.com/office/officeart/2005/8/layout/default"/>
    <dgm:cxn modelId="{0D5ABFD8-A7E1-4735-BD60-64F62471764A}" srcId="{F5C4E0B5-E233-4660-AD21-7C25FF4644E3}" destId="{946B73C0-B14A-4B8C-B4FE-5C88CA0AE03B}" srcOrd="6" destOrd="0" parTransId="{9D16E35C-5567-416B-9498-56189715CBD1}" sibTransId="{2B41C82B-1697-4C06-8EEE-45AF01D5B539}"/>
    <dgm:cxn modelId="{762B95D9-8FF3-443F-B9DF-6A83F4486E81}" srcId="{F5C4E0B5-E233-4660-AD21-7C25FF4644E3}" destId="{1D02E3A1-7CC6-4F6A-B6D7-EB68EEF1A43B}" srcOrd="2" destOrd="0" parTransId="{9259329D-58E2-47C4-9AC5-2910D3A21AA1}" sibTransId="{26349F4C-F31B-4BD0-B8B6-4AFF076E5797}"/>
    <dgm:cxn modelId="{3C9295D9-7D2D-4A66-97AB-6066FC6EA430}" type="presOf" srcId="{A7E80EB0-B39E-414B-AD22-5F34B5C62509}" destId="{6DF06892-DC6C-437D-B7C0-884380CE97C9}" srcOrd="0" destOrd="0" presId="urn:microsoft.com/office/officeart/2005/8/layout/default"/>
    <dgm:cxn modelId="{339869F1-38E3-4B1B-8F04-6A58AEBAFAA9}" srcId="{F5C4E0B5-E233-4660-AD21-7C25FF4644E3}" destId="{6967F89F-E83B-4B93-9040-D4CACE76A41C}" srcOrd="0" destOrd="0" parTransId="{F9129C1A-AFCC-4D29-94C7-FFE0ABCCB424}" sibTransId="{577AB503-164D-46A4-999B-5A3571DA8BD1}"/>
    <dgm:cxn modelId="{B9C11AFB-22AB-4A52-9D00-753165652D73}" type="presParOf" srcId="{006AF729-A047-4CA1-8D1C-D03C3DEE6664}" destId="{FCA7417C-182A-46A3-8467-6052C89BAEBD}" srcOrd="0" destOrd="0" presId="urn:microsoft.com/office/officeart/2005/8/layout/default"/>
    <dgm:cxn modelId="{F46FBB51-107D-48E8-A93C-CB43FF6FA6EA}" type="presParOf" srcId="{006AF729-A047-4CA1-8D1C-D03C3DEE6664}" destId="{1A4DAF37-5C3C-4AE8-9E60-0D2B4934AC4D}" srcOrd="1" destOrd="0" presId="urn:microsoft.com/office/officeart/2005/8/layout/default"/>
    <dgm:cxn modelId="{E6FF7F6E-0ECC-45B6-B0EA-7BFDF43C3ADA}" type="presParOf" srcId="{006AF729-A047-4CA1-8D1C-D03C3DEE6664}" destId="{DBCF99B1-2B04-4099-9A3B-9CA4799557FF}" srcOrd="2" destOrd="0" presId="urn:microsoft.com/office/officeart/2005/8/layout/default"/>
    <dgm:cxn modelId="{D7FDEEB9-CB68-4276-AED7-5FB9E01FB80E}" type="presParOf" srcId="{006AF729-A047-4CA1-8D1C-D03C3DEE6664}" destId="{EC22AA34-8D37-4BE4-B2FC-E52E3F6A4444}" srcOrd="3" destOrd="0" presId="urn:microsoft.com/office/officeart/2005/8/layout/default"/>
    <dgm:cxn modelId="{205E8B25-2931-455C-AD52-C820117CBB9C}" type="presParOf" srcId="{006AF729-A047-4CA1-8D1C-D03C3DEE6664}" destId="{6FE51938-9AA1-488E-A4D4-616C50F0B418}" srcOrd="4" destOrd="0" presId="urn:microsoft.com/office/officeart/2005/8/layout/default"/>
    <dgm:cxn modelId="{6CABE3FE-EAE8-459C-B8A8-9F0E935E1E3E}" type="presParOf" srcId="{006AF729-A047-4CA1-8D1C-D03C3DEE6664}" destId="{869935F3-8245-4494-9086-603C018A8EC7}" srcOrd="5" destOrd="0" presId="urn:microsoft.com/office/officeart/2005/8/layout/default"/>
    <dgm:cxn modelId="{1D969C3E-DC7D-47AC-B3F5-61EA0A6D96B2}" type="presParOf" srcId="{006AF729-A047-4CA1-8D1C-D03C3DEE6664}" destId="{C8CE864B-91E4-4CEE-8DB9-C686AAEA05E3}" srcOrd="6" destOrd="0" presId="urn:microsoft.com/office/officeart/2005/8/layout/default"/>
    <dgm:cxn modelId="{1DBE889F-FADC-4C59-9287-CD47C08BE88C}" type="presParOf" srcId="{006AF729-A047-4CA1-8D1C-D03C3DEE6664}" destId="{3EF245E3-9870-4521-B5DA-D364EDCBB224}" srcOrd="7" destOrd="0" presId="urn:microsoft.com/office/officeart/2005/8/layout/default"/>
    <dgm:cxn modelId="{3DB0D783-507B-4FF3-BC7A-5EA827405F98}" type="presParOf" srcId="{006AF729-A047-4CA1-8D1C-D03C3DEE6664}" destId="{4AEE50A4-F821-4FC9-A745-4CAF09DDD331}" srcOrd="8" destOrd="0" presId="urn:microsoft.com/office/officeart/2005/8/layout/default"/>
    <dgm:cxn modelId="{D5ABB8C3-2339-487B-9348-16725B5F0579}" type="presParOf" srcId="{006AF729-A047-4CA1-8D1C-D03C3DEE6664}" destId="{93757840-E0D1-4458-A3AD-92925BCD950B}" srcOrd="9" destOrd="0" presId="urn:microsoft.com/office/officeart/2005/8/layout/default"/>
    <dgm:cxn modelId="{1C5EFBE4-22CF-4178-8951-1B31CF59DA3C}" type="presParOf" srcId="{006AF729-A047-4CA1-8D1C-D03C3DEE6664}" destId="{6DF06892-DC6C-437D-B7C0-884380CE97C9}" srcOrd="10" destOrd="0" presId="urn:microsoft.com/office/officeart/2005/8/layout/default"/>
    <dgm:cxn modelId="{D679F0DB-9500-4D40-86B7-522E231FC3BD}" type="presParOf" srcId="{006AF729-A047-4CA1-8D1C-D03C3DEE6664}" destId="{75842F4E-B2B1-4951-857E-C10ED2E86BD7}" srcOrd="11" destOrd="0" presId="urn:microsoft.com/office/officeart/2005/8/layout/default"/>
    <dgm:cxn modelId="{685EF7F3-CEAF-47B9-AD56-4B470C8D2AC4}" type="presParOf" srcId="{006AF729-A047-4CA1-8D1C-D03C3DEE6664}" destId="{78BFAED1-7F92-4F0A-87EB-8E2BE000E33F}" srcOrd="12" destOrd="0" presId="urn:microsoft.com/office/officeart/2005/8/layout/default"/>
    <dgm:cxn modelId="{3BC1D23B-8356-478C-AAE2-A1B860C14D2C}" type="presParOf" srcId="{006AF729-A047-4CA1-8D1C-D03C3DEE6664}" destId="{30D9E84D-E72C-47BC-AB9E-14F8EAA84640}" srcOrd="13" destOrd="0" presId="urn:microsoft.com/office/officeart/2005/8/layout/default"/>
    <dgm:cxn modelId="{92F93740-D4B6-4B96-82A5-4BAEBD4FC6DD}" type="presParOf" srcId="{006AF729-A047-4CA1-8D1C-D03C3DEE6664}" destId="{BB6DAA4C-2A5A-4277-8B41-83B0031AEEE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893412-EEEE-45D6-AC01-1950445F8429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E7D0DE-3388-4027-B1B1-B8D64EB3378C}">
      <dgm:prSet/>
      <dgm:spPr/>
      <dgm:t>
        <a:bodyPr/>
        <a:lstStyle/>
        <a:p>
          <a:r>
            <a:rPr lang="en-US" baseline="0"/>
            <a:t>Countries ranked based on Social Progress Score, Human Development Score, and Global Innovation Score</a:t>
          </a:r>
          <a:endParaRPr lang="en-US"/>
        </a:p>
      </dgm:t>
    </dgm:pt>
    <dgm:pt modelId="{F187320E-E64B-4EA8-A75F-D7927EF2FE35}" type="parTrans" cxnId="{A0ADF6AC-5B28-4556-BBD0-36F3CE79A855}">
      <dgm:prSet/>
      <dgm:spPr/>
      <dgm:t>
        <a:bodyPr/>
        <a:lstStyle/>
        <a:p>
          <a:endParaRPr lang="en-US"/>
        </a:p>
      </dgm:t>
    </dgm:pt>
    <dgm:pt modelId="{6D8CD89C-2771-458B-8ECF-D00F7C0E0188}" type="sibTrans" cxnId="{A0ADF6AC-5B28-4556-BBD0-36F3CE79A855}">
      <dgm:prSet/>
      <dgm:spPr/>
      <dgm:t>
        <a:bodyPr/>
        <a:lstStyle/>
        <a:p>
          <a:endParaRPr lang="en-US"/>
        </a:p>
      </dgm:t>
    </dgm:pt>
    <dgm:pt modelId="{72895683-60DE-4539-9A58-81F63D023143}">
      <dgm:prSet/>
      <dgm:spPr/>
      <dgm:t>
        <a:bodyPr/>
        <a:lstStyle/>
        <a:p>
          <a:r>
            <a:rPr lang="en-US" baseline="0"/>
            <a:t>Categorized into three clusters with a silhouette score of 0.48</a:t>
          </a:r>
          <a:endParaRPr lang="en-US"/>
        </a:p>
      </dgm:t>
    </dgm:pt>
    <dgm:pt modelId="{63164E19-2283-4619-946D-DD656F64CE48}" type="parTrans" cxnId="{5C4F0489-0F2D-4DDD-BB48-1D103B603604}">
      <dgm:prSet/>
      <dgm:spPr/>
      <dgm:t>
        <a:bodyPr/>
        <a:lstStyle/>
        <a:p>
          <a:endParaRPr lang="en-US"/>
        </a:p>
      </dgm:t>
    </dgm:pt>
    <dgm:pt modelId="{3D28D85A-4B6D-4479-8A96-94A81D758773}" type="sibTrans" cxnId="{5C4F0489-0F2D-4DDD-BB48-1D103B603604}">
      <dgm:prSet/>
      <dgm:spPr/>
      <dgm:t>
        <a:bodyPr/>
        <a:lstStyle/>
        <a:p>
          <a:endParaRPr lang="en-US"/>
        </a:p>
      </dgm:t>
    </dgm:pt>
    <dgm:pt modelId="{895E7BC0-6A31-47F8-A86C-15FAD42A0F50}">
      <dgm:prSet/>
      <dgm:spPr/>
      <dgm:t>
        <a:bodyPr/>
        <a:lstStyle/>
        <a:p>
          <a:r>
            <a:rPr lang="en-US" baseline="0"/>
            <a:t>Category 3: North America, Australia, New Zealand, Japan, South Korea, Europe, and Chile (higher scores, developed countries)</a:t>
          </a:r>
          <a:endParaRPr lang="en-US"/>
        </a:p>
      </dgm:t>
    </dgm:pt>
    <dgm:pt modelId="{02897107-2E22-45B9-9188-B70ACA134B39}" type="parTrans" cxnId="{0F488CB4-A3AD-493E-9051-4155680ABF91}">
      <dgm:prSet/>
      <dgm:spPr/>
      <dgm:t>
        <a:bodyPr/>
        <a:lstStyle/>
        <a:p>
          <a:endParaRPr lang="en-US"/>
        </a:p>
      </dgm:t>
    </dgm:pt>
    <dgm:pt modelId="{6B1B5217-EF1E-4E39-8AD5-3F24EC111689}" type="sibTrans" cxnId="{0F488CB4-A3AD-493E-9051-4155680ABF91}">
      <dgm:prSet/>
      <dgm:spPr/>
      <dgm:t>
        <a:bodyPr/>
        <a:lstStyle/>
        <a:p>
          <a:endParaRPr lang="en-US"/>
        </a:p>
      </dgm:t>
    </dgm:pt>
    <dgm:pt modelId="{65C8CB1F-380C-4C6F-96F3-540253BE4856}">
      <dgm:prSet/>
      <dgm:spPr/>
      <dgm:t>
        <a:bodyPr/>
        <a:lstStyle/>
        <a:p>
          <a:r>
            <a:rPr lang="en-US" baseline="0"/>
            <a:t>Category 2: India, China, South Sudan, Republic of Congo, Central African Republic (moderate scores, developing countries)</a:t>
          </a:r>
          <a:endParaRPr lang="en-US"/>
        </a:p>
      </dgm:t>
    </dgm:pt>
    <dgm:pt modelId="{786937AB-3724-4110-B8D3-81D4224EF21D}" type="parTrans" cxnId="{9A3C8D67-2882-4BF5-8E19-9D852E953A3B}">
      <dgm:prSet/>
      <dgm:spPr/>
      <dgm:t>
        <a:bodyPr/>
        <a:lstStyle/>
        <a:p>
          <a:endParaRPr lang="en-US"/>
        </a:p>
      </dgm:t>
    </dgm:pt>
    <dgm:pt modelId="{62AEB85A-0CD4-4139-A2BD-09CE113C2EDE}" type="sibTrans" cxnId="{9A3C8D67-2882-4BF5-8E19-9D852E953A3B}">
      <dgm:prSet/>
      <dgm:spPr/>
      <dgm:t>
        <a:bodyPr/>
        <a:lstStyle/>
        <a:p>
          <a:endParaRPr lang="en-US"/>
        </a:p>
      </dgm:t>
    </dgm:pt>
    <dgm:pt modelId="{24B1A0BC-E8DB-4C7B-95A9-78C9D35EA468}">
      <dgm:prSet/>
      <dgm:spPr/>
      <dgm:t>
        <a:bodyPr/>
        <a:lstStyle/>
        <a:p>
          <a:r>
            <a:rPr lang="en-US" baseline="0" dirty="0"/>
            <a:t>Category 1: most of Africa, South America, Central Asia, and Southeast Asia (low score, poor-performing countries)</a:t>
          </a:r>
          <a:endParaRPr lang="en-US" dirty="0"/>
        </a:p>
      </dgm:t>
    </dgm:pt>
    <dgm:pt modelId="{07E238C9-1162-4CDA-86A8-6D8832EC43F0}" type="parTrans" cxnId="{A50DCD5F-896D-4AF9-BFFD-0982FEF75CB5}">
      <dgm:prSet/>
      <dgm:spPr/>
      <dgm:t>
        <a:bodyPr/>
        <a:lstStyle/>
        <a:p>
          <a:endParaRPr lang="en-US"/>
        </a:p>
      </dgm:t>
    </dgm:pt>
    <dgm:pt modelId="{28F6BE37-91A6-43D7-B1FB-BC5E433BD6B1}" type="sibTrans" cxnId="{A50DCD5F-896D-4AF9-BFFD-0982FEF75CB5}">
      <dgm:prSet/>
      <dgm:spPr/>
      <dgm:t>
        <a:bodyPr/>
        <a:lstStyle/>
        <a:p>
          <a:endParaRPr lang="en-US"/>
        </a:p>
      </dgm:t>
    </dgm:pt>
    <dgm:pt modelId="{29AB97D5-5229-41C3-9FD2-045B133AEE11}">
      <dgm:prSet/>
      <dgm:spPr/>
      <dgm:t>
        <a:bodyPr/>
        <a:lstStyle/>
        <a:p>
          <a:r>
            <a:rPr lang="en-US" baseline="0"/>
            <a:t>PC1: highly dependent on Human Development Score and Social Progress Score</a:t>
          </a:r>
          <a:endParaRPr lang="en-US"/>
        </a:p>
      </dgm:t>
    </dgm:pt>
    <dgm:pt modelId="{DC3244F3-5610-43FC-B461-A2E0D463EAF0}" type="parTrans" cxnId="{D8538BFB-FB5E-4EC8-A788-FC394E4D2E91}">
      <dgm:prSet/>
      <dgm:spPr/>
      <dgm:t>
        <a:bodyPr/>
        <a:lstStyle/>
        <a:p>
          <a:endParaRPr lang="en-US"/>
        </a:p>
      </dgm:t>
    </dgm:pt>
    <dgm:pt modelId="{FB3BF0FE-54C2-428F-BD80-6437476AD582}" type="sibTrans" cxnId="{D8538BFB-FB5E-4EC8-A788-FC394E4D2E91}">
      <dgm:prSet/>
      <dgm:spPr/>
      <dgm:t>
        <a:bodyPr/>
        <a:lstStyle/>
        <a:p>
          <a:endParaRPr lang="en-US"/>
        </a:p>
      </dgm:t>
    </dgm:pt>
    <dgm:pt modelId="{E458DFEE-B2F0-4D13-B84D-1E1D3A29EDBE}">
      <dgm:prSet/>
      <dgm:spPr/>
      <dgm:t>
        <a:bodyPr/>
        <a:lstStyle/>
        <a:p>
          <a:r>
            <a:rPr lang="en-US" baseline="0"/>
            <a:t>PC4: highly dependent on Global Innovation Score</a:t>
          </a:r>
          <a:endParaRPr lang="en-US"/>
        </a:p>
      </dgm:t>
    </dgm:pt>
    <dgm:pt modelId="{42C94B79-0BEC-4D4E-8C89-71710E27F623}" type="parTrans" cxnId="{D6ABBD6C-B0F0-4CF4-8820-8A06E510ED2A}">
      <dgm:prSet/>
      <dgm:spPr/>
      <dgm:t>
        <a:bodyPr/>
        <a:lstStyle/>
        <a:p>
          <a:endParaRPr lang="en-US"/>
        </a:p>
      </dgm:t>
    </dgm:pt>
    <dgm:pt modelId="{A7ECFDBE-DE22-41FC-8251-70B3E6CDE20D}" type="sibTrans" cxnId="{D6ABBD6C-B0F0-4CF4-8820-8A06E510ED2A}">
      <dgm:prSet/>
      <dgm:spPr/>
      <dgm:t>
        <a:bodyPr/>
        <a:lstStyle/>
        <a:p>
          <a:endParaRPr lang="en-US"/>
        </a:p>
      </dgm:t>
    </dgm:pt>
    <dgm:pt modelId="{D42CC150-AD42-4F35-BC48-7CEA0034B039}">
      <dgm:prSet/>
      <dgm:spPr/>
      <dgm:t>
        <a:bodyPr/>
        <a:lstStyle/>
        <a:p>
          <a:r>
            <a:rPr lang="en-US" baseline="0"/>
            <a:t>PC32: highly dependent on Social Progress Score and Human Development Score</a:t>
          </a:r>
          <a:endParaRPr lang="en-US"/>
        </a:p>
      </dgm:t>
    </dgm:pt>
    <dgm:pt modelId="{70FCAA3F-B4C3-4563-9DF8-C91CCDCD1404}" type="parTrans" cxnId="{64067FA4-CFBF-42A7-ACEE-6DEBB44C4D6B}">
      <dgm:prSet/>
      <dgm:spPr/>
      <dgm:t>
        <a:bodyPr/>
        <a:lstStyle/>
        <a:p>
          <a:endParaRPr lang="en-US"/>
        </a:p>
      </dgm:t>
    </dgm:pt>
    <dgm:pt modelId="{705B19C3-1411-4F6A-AD58-917C030DE82B}" type="sibTrans" cxnId="{64067FA4-CFBF-42A7-ACEE-6DEBB44C4D6B}">
      <dgm:prSet/>
      <dgm:spPr/>
      <dgm:t>
        <a:bodyPr/>
        <a:lstStyle/>
        <a:p>
          <a:endParaRPr lang="en-US"/>
        </a:p>
      </dgm:t>
    </dgm:pt>
    <dgm:pt modelId="{3EA695C7-0794-4BAF-8F46-2C89B0FAF0BB}">
      <dgm:prSet/>
      <dgm:spPr/>
      <dgm:t>
        <a:bodyPr/>
        <a:lstStyle/>
        <a:p>
          <a:r>
            <a:rPr lang="en-US" baseline="0"/>
            <a:t>Categories dependent on PC1, PC4, and PC32 compared to principal components</a:t>
          </a:r>
          <a:endParaRPr lang="en-US"/>
        </a:p>
      </dgm:t>
    </dgm:pt>
    <dgm:pt modelId="{18E792CE-31F0-4D91-B208-457F8A1E539A}" type="parTrans" cxnId="{553ECDFD-0A65-4B8E-8F7E-7DDDB3020F47}">
      <dgm:prSet/>
      <dgm:spPr/>
      <dgm:t>
        <a:bodyPr/>
        <a:lstStyle/>
        <a:p>
          <a:endParaRPr lang="en-US"/>
        </a:p>
      </dgm:t>
    </dgm:pt>
    <dgm:pt modelId="{26270DE9-3017-4E09-A586-B4249B091999}" type="sibTrans" cxnId="{553ECDFD-0A65-4B8E-8F7E-7DDDB3020F47}">
      <dgm:prSet/>
      <dgm:spPr/>
      <dgm:t>
        <a:bodyPr/>
        <a:lstStyle/>
        <a:p>
          <a:endParaRPr lang="en-US"/>
        </a:p>
      </dgm:t>
    </dgm:pt>
    <dgm:pt modelId="{C83F5293-4352-4C68-BEC7-EA523D489361}">
      <dgm:prSet/>
      <dgm:spPr/>
      <dgm:t>
        <a:bodyPr/>
        <a:lstStyle/>
        <a:p>
          <a:r>
            <a:rPr lang="en-US" baseline="0"/>
            <a:t>Further exploration possible with the dataset based on 34 principal components, categories obtained, and overall score calculated.</a:t>
          </a:r>
          <a:endParaRPr lang="en-US"/>
        </a:p>
      </dgm:t>
    </dgm:pt>
    <dgm:pt modelId="{98829CE1-5867-45CC-9231-15C61A1B300B}" type="parTrans" cxnId="{D9BCD8FC-EF2C-40B7-9432-22B62B15510D}">
      <dgm:prSet/>
      <dgm:spPr/>
      <dgm:t>
        <a:bodyPr/>
        <a:lstStyle/>
        <a:p>
          <a:endParaRPr lang="en-US"/>
        </a:p>
      </dgm:t>
    </dgm:pt>
    <dgm:pt modelId="{181FDC72-A735-4E05-9076-9DB8B33DD94E}" type="sibTrans" cxnId="{D9BCD8FC-EF2C-40B7-9432-22B62B15510D}">
      <dgm:prSet/>
      <dgm:spPr/>
      <dgm:t>
        <a:bodyPr/>
        <a:lstStyle/>
        <a:p>
          <a:endParaRPr lang="en-US"/>
        </a:p>
      </dgm:t>
    </dgm:pt>
    <dgm:pt modelId="{29E8AB9C-58EE-4D3B-A529-24016525D0AB}" type="pres">
      <dgm:prSet presAssocID="{AA893412-EEEE-45D6-AC01-1950445F8429}" presName="diagram" presStyleCnt="0">
        <dgm:presLayoutVars>
          <dgm:dir/>
          <dgm:resizeHandles val="exact"/>
        </dgm:presLayoutVars>
      </dgm:prSet>
      <dgm:spPr/>
    </dgm:pt>
    <dgm:pt modelId="{3CA94A9B-F22C-4A26-9227-16CA98AB8635}" type="pres">
      <dgm:prSet presAssocID="{48E7D0DE-3388-4027-B1B1-B8D64EB3378C}" presName="node" presStyleLbl="node1" presStyleIdx="0" presStyleCnt="10">
        <dgm:presLayoutVars>
          <dgm:bulletEnabled val="1"/>
        </dgm:presLayoutVars>
      </dgm:prSet>
      <dgm:spPr/>
    </dgm:pt>
    <dgm:pt modelId="{EBAEAF09-FDB7-45F1-9E53-66E0B328E0FB}" type="pres">
      <dgm:prSet presAssocID="{6D8CD89C-2771-458B-8ECF-D00F7C0E0188}" presName="sibTrans" presStyleCnt="0"/>
      <dgm:spPr/>
    </dgm:pt>
    <dgm:pt modelId="{135849FA-BAF4-4E0D-B388-5A3F6BB204FC}" type="pres">
      <dgm:prSet presAssocID="{72895683-60DE-4539-9A58-81F63D023143}" presName="node" presStyleLbl="node1" presStyleIdx="1" presStyleCnt="10">
        <dgm:presLayoutVars>
          <dgm:bulletEnabled val="1"/>
        </dgm:presLayoutVars>
      </dgm:prSet>
      <dgm:spPr/>
    </dgm:pt>
    <dgm:pt modelId="{AF61ED84-A874-4893-A362-2F566901157A}" type="pres">
      <dgm:prSet presAssocID="{3D28D85A-4B6D-4479-8A96-94A81D758773}" presName="sibTrans" presStyleCnt="0"/>
      <dgm:spPr/>
    </dgm:pt>
    <dgm:pt modelId="{5281AF56-4E26-43A0-9BD4-95A0F2A3FD76}" type="pres">
      <dgm:prSet presAssocID="{895E7BC0-6A31-47F8-A86C-15FAD42A0F50}" presName="node" presStyleLbl="node1" presStyleIdx="2" presStyleCnt="10">
        <dgm:presLayoutVars>
          <dgm:bulletEnabled val="1"/>
        </dgm:presLayoutVars>
      </dgm:prSet>
      <dgm:spPr/>
    </dgm:pt>
    <dgm:pt modelId="{60E93B19-C799-4F3F-848E-99783765E04D}" type="pres">
      <dgm:prSet presAssocID="{6B1B5217-EF1E-4E39-8AD5-3F24EC111689}" presName="sibTrans" presStyleCnt="0"/>
      <dgm:spPr/>
    </dgm:pt>
    <dgm:pt modelId="{1AD1DFBB-ED6C-4617-A2CA-49C08A240FB5}" type="pres">
      <dgm:prSet presAssocID="{65C8CB1F-380C-4C6F-96F3-540253BE4856}" presName="node" presStyleLbl="node1" presStyleIdx="3" presStyleCnt="10">
        <dgm:presLayoutVars>
          <dgm:bulletEnabled val="1"/>
        </dgm:presLayoutVars>
      </dgm:prSet>
      <dgm:spPr/>
    </dgm:pt>
    <dgm:pt modelId="{2F8760F7-C75E-4CB9-A596-1EB5B06302AB}" type="pres">
      <dgm:prSet presAssocID="{62AEB85A-0CD4-4139-A2BD-09CE113C2EDE}" presName="sibTrans" presStyleCnt="0"/>
      <dgm:spPr/>
    </dgm:pt>
    <dgm:pt modelId="{D7F4D244-A1FA-4499-9429-66AC15FB5F2F}" type="pres">
      <dgm:prSet presAssocID="{24B1A0BC-E8DB-4C7B-95A9-78C9D35EA468}" presName="node" presStyleLbl="node1" presStyleIdx="4" presStyleCnt="10">
        <dgm:presLayoutVars>
          <dgm:bulletEnabled val="1"/>
        </dgm:presLayoutVars>
      </dgm:prSet>
      <dgm:spPr/>
    </dgm:pt>
    <dgm:pt modelId="{47B2ED76-35B3-4875-9E73-B4D7EA600ACB}" type="pres">
      <dgm:prSet presAssocID="{28F6BE37-91A6-43D7-B1FB-BC5E433BD6B1}" presName="sibTrans" presStyleCnt="0"/>
      <dgm:spPr/>
    </dgm:pt>
    <dgm:pt modelId="{E061A774-74BD-415A-ADC8-DD901516CE60}" type="pres">
      <dgm:prSet presAssocID="{29AB97D5-5229-41C3-9FD2-045B133AEE11}" presName="node" presStyleLbl="node1" presStyleIdx="5" presStyleCnt="10">
        <dgm:presLayoutVars>
          <dgm:bulletEnabled val="1"/>
        </dgm:presLayoutVars>
      </dgm:prSet>
      <dgm:spPr/>
    </dgm:pt>
    <dgm:pt modelId="{6FD277F4-AD29-4D11-88AC-11EF1C013CA1}" type="pres">
      <dgm:prSet presAssocID="{FB3BF0FE-54C2-428F-BD80-6437476AD582}" presName="sibTrans" presStyleCnt="0"/>
      <dgm:spPr/>
    </dgm:pt>
    <dgm:pt modelId="{CBC24DEB-CDBA-42EB-8F75-7667121B2644}" type="pres">
      <dgm:prSet presAssocID="{E458DFEE-B2F0-4D13-B84D-1E1D3A29EDBE}" presName="node" presStyleLbl="node1" presStyleIdx="6" presStyleCnt="10">
        <dgm:presLayoutVars>
          <dgm:bulletEnabled val="1"/>
        </dgm:presLayoutVars>
      </dgm:prSet>
      <dgm:spPr/>
    </dgm:pt>
    <dgm:pt modelId="{99D5E6D5-4E69-409E-A213-68E54A521E00}" type="pres">
      <dgm:prSet presAssocID="{A7ECFDBE-DE22-41FC-8251-70B3E6CDE20D}" presName="sibTrans" presStyleCnt="0"/>
      <dgm:spPr/>
    </dgm:pt>
    <dgm:pt modelId="{873569CE-9516-44FC-9225-79234DE7AAAA}" type="pres">
      <dgm:prSet presAssocID="{D42CC150-AD42-4F35-BC48-7CEA0034B039}" presName="node" presStyleLbl="node1" presStyleIdx="7" presStyleCnt="10">
        <dgm:presLayoutVars>
          <dgm:bulletEnabled val="1"/>
        </dgm:presLayoutVars>
      </dgm:prSet>
      <dgm:spPr/>
    </dgm:pt>
    <dgm:pt modelId="{11CBBCB7-E1C3-4819-86E6-BDEA692A5AA1}" type="pres">
      <dgm:prSet presAssocID="{705B19C3-1411-4F6A-AD58-917C030DE82B}" presName="sibTrans" presStyleCnt="0"/>
      <dgm:spPr/>
    </dgm:pt>
    <dgm:pt modelId="{C076DD70-8F3F-4C6F-98FB-9F7970B1724F}" type="pres">
      <dgm:prSet presAssocID="{3EA695C7-0794-4BAF-8F46-2C89B0FAF0BB}" presName="node" presStyleLbl="node1" presStyleIdx="8" presStyleCnt="10">
        <dgm:presLayoutVars>
          <dgm:bulletEnabled val="1"/>
        </dgm:presLayoutVars>
      </dgm:prSet>
      <dgm:spPr/>
    </dgm:pt>
    <dgm:pt modelId="{1F879E7F-B66F-4962-8678-E19FA373DD14}" type="pres">
      <dgm:prSet presAssocID="{26270DE9-3017-4E09-A586-B4249B091999}" presName="sibTrans" presStyleCnt="0"/>
      <dgm:spPr/>
    </dgm:pt>
    <dgm:pt modelId="{42327FD4-CC5B-48A8-BA1B-4060B0922BF6}" type="pres">
      <dgm:prSet presAssocID="{C83F5293-4352-4C68-BEC7-EA523D489361}" presName="node" presStyleLbl="node1" presStyleIdx="9" presStyleCnt="10">
        <dgm:presLayoutVars>
          <dgm:bulletEnabled val="1"/>
        </dgm:presLayoutVars>
      </dgm:prSet>
      <dgm:spPr/>
    </dgm:pt>
  </dgm:ptLst>
  <dgm:cxnLst>
    <dgm:cxn modelId="{7B2B0729-8A97-457B-A593-8ED054846CC8}" type="presOf" srcId="{E458DFEE-B2F0-4D13-B84D-1E1D3A29EDBE}" destId="{CBC24DEB-CDBA-42EB-8F75-7667121B2644}" srcOrd="0" destOrd="0" presId="urn:microsoft.com/office/officeart/2005/8/layout/default"/>
    <dgm:cxn modelId="{D628593A-5223-4A5F-8830-0991F13C883F}" type="presOf" srcId="{C83F5293-4352-4C68-BEC7-EA523D489361}" destId="{42327FD4-CC5B-48A8-BA1B-4060B0922BF6}" srcOrd="0" destOrd="0" presId="urn:microsoft.com/office/officeart/2005/8/layout/default"/>
    <dgm:cxn modelId="{A50DCD5F-896D-4AF9-BFFD-0982FEF75CB5}" srcId="{AA893412-EEEE-45D6-AC01-1950445F8429}" destId="{24B1A0BC-E8DB-4C7B-95A9-78C9D35EA468}" srcOrd="4" destOrd="0" parTransId="{07E238C9-1162-4CDA-86A8-6D8832EC43F0}" sibTransId="{28F6BE37-91A6-43D7-B1FB-BC5E433BD6B1}"/>
    <dgm:cxn modelId="{83E3CE66-8AA0-48FC-B9C0-0B5C41269F58}" type="presOf" srcId="{24B1A0BC-E8DB-4C7B-95A9-78C9D35EA468}" destId="{D7F4D244-A1FA-4499-9429-66AC15FB5F2F}" srcOrd="0" destOrd="0" presId="urn:microsoft.com/office/officeart/2005/8/layout/default"/>
    <dgm:cxn modelId="{9A3C8D67-2882-4BF5-8E19-9D852E953A3B}" srcId="{AA893412-EEEE-45D6-AC01-1950445F8429}" destId="{65C8CB1F-380C-4C6F-96F3-540253BE4856}" srcOrd="3" destOrd="0" parTransId="{786937AB-3724-4110-B8D3-81D4224EF21D}" sibTransId="{62AEB85A-0CD4-4139-A2BD-09CE113C2EDE}"/>
    <dgm:cxn modelId="{56EAA767-AE4B-41FE-A0C1-5EA67C96F676}" type="presOf" srcId="{72895683-60DE-4539-9A58-81F63D023143}" destId="{135849FA-BAF4-4E0D-B388-5A3F6BB204FC}" srcOrd="0" destOrd="0" presId="urn:microsoft.com/office/officeart/2005/8/layout/default"/>
    <dgm:cxn modelId="{10A86E4A-BF28-456E-9B7A-8A04C27A4664}" type="presOf" srcId="{65C8CB1F-380C-4C6F-96F3-540253BE4856}" destId="{1AD1DFBB-ED6C-4617-A2CA-49C08A240FB5}" srcOrd="0" destOrd="0" presId="urn:microsoft.com/office/officeart/2005/8/layout/default"/>
    <dgm:cxn modelId="{D6ABBD6C-B0F0-4CF4-8820-8A06E510ED2A}" srcId="{AA893412-EEEE-45D6-AC01-1950445F8429}" destId="{E458DFEE-B2F0-4D13-B84D-1E1D3A29EDBE}" srcOrd="6" destOrd="0" parTransId="{42C94B79-0BEC-4D4E-8C89-71710E27F623}" sibTransId="{A7ECFDBE-DE22-41FC-8251-70B3E6CDE20D}"/>
    <dgm:cxn modelId="{B11CF37D-6D2A-4FCD-A32F-6406D81DC7CE}" type="presOf" srcId="{48E7D0DE-3388-4027-B1B1-B8D64EB3378C}" destId="{3CA94A9B-F22C-4A26-9227-16CA98AB8635}" srcOrd="0" destOrd="0" presId="urn:microsoft.com/office/officeart/2005/8/layout/default"/>
    <dgm:cxn modelId="{38C5E180-3C5B-4CD6-AAEE-3BE25F5C29AC}" type="presOf" srcId="{AA893412-EEEE-45D6-AC01-1950445F8429}" destId="{29E8AB9C-58EE-4D3B-A529-24016525D0AB}" srcOrd="0" destOrd="0" presId="urn:microsoft.com/office/officeart/2005/8/layout/default"/>
    <dgm:cxn modelId="{5C4F0489-0F2D-4DDD-BB48-1D103B603604}" srcId="{AA893412-EEEE-45D6-AC01-1950445F8429}" destId="{72895683-60DE-4539-9A58-81F63D023143}" srcOrd="1" destOrd="0" parTransId="{63164E19-2283-4619-946D-DD656F64CE48}" sibTransId="{3D28D85A-4B6D-4479-8A96-94A81D758773}"/>
    <dgm:cxn modelId="{64067FA4-CFBF-42A7-ACEE-6DEBB44C4D6B}" srcId="{AA893412-EEEE-45D6-AC01-1950445F8429}" destId="{D42CC150-AD42-4F35-BC48-7CEA0034B039}" srcOrd="7" destOrd="0" parTransId="{70FCAA3F-B4C3-4563-9DF8-C91CCDCD1404}" sibTransId="{705B19C3-1411-4F6A-AD58-917C030DE82B}"/>
    <dgm:cxn modelId="{A0ADF6AC-5B28-4556-BBD0-36F3CE79A855}" srcId="{AA893412-EEEE-45D6-AC01-1950445F8429}" destId="{48E7D0DE-3388-4027-B1B1-B8D64EB3378C}" srcOrd="0" destOrd="0" parTransId="{F187320E-E64B-4EA8-A75F-D7927EF2FE35}" sibTransId="{6D8CD89C-2771-458B-8ECF-D00F7C0E0188}"/>
    <dgm:cxn modelId="{7507D8B1-B8DD-4EAD-ADEE-554B9FB516B2}" type="presOf" srcId="{895E7BC0-6A31-47F8-A86C-15FAD42A0F50}" destId="{5281AF56-4E26-43A0-9BD4-95A0F2A3FD76}" srcOrd="0" destOrd="0" presId="urn:microsoft.com/office/officeart/2005/8/layout/default"/>
    <dgm:cxn modelId="{0F488CB4-A3AD-493E-9051-4155680ABF91}" srcId="{AA893412-EEEE-45D6-AC01-1950445F8429}" destId="{895E7BC0-6A31-47F8-A86C-15FAD42A0F50}" srcOrd="2" destOrd="0" parTransId="{02897107-2E22-45B9-9188-B70ACA134B39}" sibTransId="{6B1B5217-EF1E-4E39-8AD5-3F24EC111689}"/>
    <dgm:cxn modelId="{A1785CEA-5B09-4E25-B161-4FBC8AEDC137}" type="presOf" srcId="{29AB97D5-5229-41C3-9FD2-045B133AEE11}" destId="{E061A774-74BD-415A-ADC8-DD901516CE60}" srcOrd="0" destOrd="0" presId="urn:microsoft.com/office/officeart/2005/8/layout/default"/>
    <dgm:cxn modelId="{C0B65AEF-C103-4724-8BD7-98FF0831A0E0}" type="presOf" srcId="{D42CC150-AD42-4F35-BC48-7CEA0034B039}" destId="{873569CE-9516-44FC-9225-79234DE7AAAA}" srcOrd="0" destOrd="0" presId="urn:microsoft.com/office/officeart/2005/8/layout/default"/>
    <dgm:cxn modelId="{3E5995F1-696B-4C9B-AB48-2ECFFA379AFB}" type="presOf" srcId="{3EA695C7-0794-4BAF-8F46-2C89B0FAF0BB}" destId="{C076DD70-8F3F-4C6F-98FB-9F7970B1724F}" srcOrd="0" destOrd="0" presId="urn:microsoft.com/office/officeart/2005/8/layout/default"/>
    <dgm:cxn modelId="{D8538BFB-FB5E-4EC8-A788-FC394E4D2E91}" srcId="{AA893412-EEEE-45D6-AC01-1950445F8429}" destId="{29AB97D5-5229-41C3-9FD2-045B133AEE11}" srcOrd="5" destOrd="0" parTransId="{DC3244F3-5610-43FC-B461-A2E0D463EAF0}" sibTransId="{FB3BF0FE-54C2-428F-BD80-6437476AD582}"/>
    <dgm:cxn modelId="{D9BCD8FC-EF2C-40B7-9432-22B62B15510D}" srcId="{AA893412-EEEE-45D6-AC01-1950445F8429}" destId="{C83F5293-4352-4C68-BEC7-EA523D489361}" srcOrd="9" destOrd="0" parTransId="{98829CE1-5867-45CC-9231-15C61A1B300B}" sibTransId="{181FDC72-A735-4E05-9076-9DB8B33DD94E}"/>
    <dgm:cxn modelId="{553ECDFD-0A65-4B8E-8F7E-7DDDB3020F47}" srcId="{AA893412-EEEE-45D6-AC01-1950445F8429}" destId="{3EA695C7-0794-4BAF-8F46-2C89B0FAF0BB}" srcOrd="8" destOrd="0" parTransId="{18E792CE-31F0-4D91-B208-457F8A1E539A}" sibTransId="{26270DE9-3017-4E09-A586-B4249B091999}"/>
    <dgm:cxn modelId="{D74433D6-05E3-450B-BC13-5840128D750F}" type="presParOf" srcId="{29E8AB9C-58EE-4D3B-A529-24016525D0AB}" destId="{3CA94A9B-F22C-4A26-9227-16CA98AB8635}" srcOrd="0" destOrd="0" presId="urn:microsoft.com/office/officeart/2005/8/layout/default"/>
    <dgm:cxn modelId="{C4A64AF1-A296-4092-817D-C6A86D356CE5}" type="presParOf" srcId="{29E8AB9C-58EE-4D3B-A529-24016525D0AB}" destId="{EBAEAF09-FDB7-45F1-9E53-66E0B328E0FB}" srcOrd="1" destOrd="0" presId="urn:microsoft.com/office/officeart/2005/8/layout/default"/>
    <dgm:cxn modelId="{F15E8B92-A33B-4786-B377-403881C74EBF}" type="presParOf" srcId="{29E8AB9C-58EE-4D3B-A529-24016525D0AB}" destId="{135849FA-BAF4-4E0D-B388-5A3F6BB204FC}" srcOrd="2" destOrd="0" presId="urn:microsoft.com/office/officeart/2005/8/layout/default"/>
    <dgm:cxn modelId="{6624D6F2-87EA-47E2-8DBE-339FA37CCC00}" type="presParOf" srcId="{29E8AB9C-58EE-4D3B-A529-24016525D0AB}" destId="{AF61ED84-A874-4893-A362-2F566901157A}" srcOrd="3" destOrd="0" presId="urn:microsoft.com/office/officeart/2005/8/layout/default"/>
    <dgm:cxn modelId="{7542CB64-F2CF-40AE-97E1-FC396B13B2CD}" type="presParOf" srcId="{29E8AB9C-58EE-4D3B-A529-24016525D0AB}" destId="{5281AF56-4E26-43A0-9BD4-95A0F2A3FD76}" srcOrd="4" destOrd="0" presId="urn:microsoft.com/office/officeart/2005/8/layout/default"/>
    <dgm:cxn modelId="{5C3667B3-7DFA-4F60-984D-6EDBC6E94711}" type="presParOf" srcId="{29E8AB9C-58EE-4D3B-A529-24016525D0AB}" destId="{60E93B19-C799-4F3F-848E-99783765E04D}" srcOrd="5" destOrd="0" presId="urn:microsoft.com/office/officeart/2005/8/layout/default"/>
    <dgm:cxn modelId="{E2986166-62AB-4AEE-A804-4ECA1A734590}" type="presParOf" srcId="{29E8AB9C-58EE-4D3B-A529-24016525D0AB}" destId="{1AD1DFBB-ED6C-4617-A2CA-49C08A240FB5}" srcOrd="6" destOrd="0" presId="urn:microsoft.com/office/officeart/2005/8/layout/default"/>
    <dgm:cxn modelId="{D49A6B7B-D57A-499E-B261-E3D4C2B91629}" type="presParOf" srcId="{29E8AB9C-58EE-4D3B-A529-24016525D0AB}" destId="{2F8760F7-C75E-4CB9-A596-1EB5B06302AB}" srcOrd="7" destOrd="0" presId="urn:microsoft.com/office/officeart/2005/8/layout/default"/>
    <dgm:cxn modelId="{12EA85BC-B9CB-4660-8997-B22E7FB3D6ED}" type="presParOf" srcId="{29E8AB9C-58EE-4D3B-A529-24016525D0AB}" destId="{D7F4D244-A1FA-4499-9429-66AC15FB5F2F}" srcOrd="8" destOrd="0" presId="urn:microsoft.com/office/officeart/2005/8/layout/default"/>
    <dgm:cxn modelId="{88FF02F1-6A9C-4B18-B759-62C22F410A50}" type="presParOf" srcId="{29E8AB9C-58EE-4D3B-A529-24016525D0AB}" destId="{47B2ED76-35B3-4875-9E73-B4D7EA600ACB}" srcOrd="9" destOrd="0" presId="urn:microsoft.com/office/officeart/2005/8/layout/default"/>
    <dgm:cxn modelId="{CAE434DD-0110-480E-9074-65A55A0D6493}" type="presParOf" srcId="{29E8AB9C-58EE-4D3B-A529-24016525D0AB}" destId="{E061A774-74BD-415A-ADC8-DD901516CE60}" srcOrd="10" destOrd="0" presId="urn:microsoft.com/office/officeart/2005/8/layout/default"/>
    <dgm:cxn modelId="{A6009317-B9B8-4147-9282-BB180618875E}" type="presParOf" srcId="{29E8AB9C-58EE-4D3B-A529-24016525D0AB}" destId="{6FD277F4-AD29-4D11-88AC-11EF1C013CA1}" srcOrd="11" destOrd="0" presId="urn:microsoft.com/office/officeart/2005/8/layout/default"/>
    <dgm:cxn modelId="{ADC0D825-7ADD-4F33-B99E-BEAF236FC37E}" type="presParOf" srcId="{29E8AB9C-58EE-4D3B-A529-24016525D0AB}" destId="{CBC24DEB-CDBA-42EB-8F75-7667121B2644}" srcOrd="12" destOrd="0" presId="urn:microsoft.com/office/officeart/2005/8/layout/default"/>
    <dgm:cxn modelId="{A08F0F8D-816B-4096-971B-450DF6F1121A}" type="presParOf" srcId="{29E8AB9C-58EE-4D3B-A529-24016525D0AB}" destId="{99D5E6D5-4E69-409E-A213-68E54A521E00}" srcOrd="13" destOrd="0" presId="urn:microsoft.com/office/officeart/2005/8/layout/default"/>
    <dgm:cxn modelId="{01E99C27-E4FD-47BD-90F3-6DD715DF99B8}" type="presParOf" srcId="{29E8AB9C-58EE-4D3B-A529-24016525D0AB}" destId="{873569CE-9516-44FC-9225-79234DE7AAAA}" srcOrd="14" destOrd="0" presId="urn:microsoft.com/office/officeart/2005/8/layout/default"/>
    <dgm:cxn modelId="{4FA27E4D-4D5B-4734-A6A0-761FE9FCDB60}" type="presParOf" srcId="{29E8AB9C-58EE-4D3B-A529-24016525D0AB}" destId="{11CBBCB7-E1C3-4819-86E6-BDEA692A5AA1}" srcOrd="15" destOrd="0" presId="urn:microsoft.com/office/officeart/2005/8/layout/default"/>
    <dgm:cxn modelId="{4F13350E-F4C2-48C4-A304-E7E0B0C4DE87}" type="presParOf" srcId="{29E8AB9C-58EE-4D3B-A529-24016525D0AB}" destId="{C076DD70-8F3F-4C6F-98FB-9F7970B1724F}" srcOrd="16" destOrd="0" presId="urn:microsoft.com/office/officeart/2005/8/layout/default"/>
    <dgm:cxn modelId="{BA139692-AEF3-42B3-8C87-78ADB2227B3D}" type="presParOf" srcId="{29E8AB9C-58EE-4D3B-A529-24016525D0AB}" destId="{1F879E7F-B66F-4962-8678-E19FA373DD14}" srcOrd="17" destOrd="0" presId="urn:microsoft.com/office/officeart/2005/8/layout/default"/>
    <dgm:cxn modelId="{00B899FF-63CC-4AAF-BF36-C409CAC66523}" type="presParOf" srcId="{29E8AB9C-58EE-4D3B-A529-24016525D0AB}" destId="{42327FD4-CC5B-48A8-BA1B-4060B0922BF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93CBBD-A8F7-4AD7-878C-B8382A480A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3375ED-C8EF-460C-A511-FA991B21B329}">
      <dgm:prSet/>
      <dgm:spPr/>
      <dgm:t>
        <a:bodyPr/>
        <a:lstStyle/>
        <a:p>
          <a:pPr>
            <a:defRPr cap="all"/>
          </a:pPr>
          <a:r>
            <a:rPr lang="en-IN" baseline="0">
              <a:hlinkClick xmlns:r="http://schemas.openxmlformats.org/officeDocument/2006/relationships" r:id="rId1"/>
            </a:rPr>
            <a:t>Social Progress Index</a:t>
          </a:r>
          <a:endParaRPr lang="en-US"/>
        </a:p>
      </dgm:t>
    </dgm:pt>
    <dgm:pt modelId="{438D2F8A-5930-49EB-9845-D9940D8B5242}" type="parTrans" cxnId="{16EBC3FB-AA62-41E5-9B29-7E3FEF6B7C8A}">
      <dgm:prSet/>
      <dgm:spPr/>
      <dgm:t>
        <a:bodyPr/>
        <a:lstStyle/>
        <a:p>
          <a:endParaRPr lang="en-US"/>
        </a:p>
      </dgm:t>
    </dgm:pt>
    <dgm:pt modelId="{52E62E80-77DB-47D7-B0DE-D05450B4DD84}" type="sibTrans" cxnId="{16EBC3FB-AA62-41E5-9B29-7E3FEF6B7C8A}">
      <dgm:prSet/>
      <dgm:spPr/>
      <dgm:t>
        <a:bodyPr/>
        <a:lstStyle/>
        <a:p>
          <a:endParaRPr lang="en-US"/>
        </a:p>
      </dgm:t>
    </dgm:pt>
    <dgm:pt modelId="{42803725-451A-41F9-B658-6632A216A516}">
      <dgm:prSet/>
      <dgm:spPr/>
      <dgm:t>
        <a:bodyPr/>
        <a:lstStyle/>
        <a:p>
          <a:pPr>
            <a:defRPr cap="all"/>
          </a:pPr>
          <a:r>
            <a:rPr lang="en-IN" baseline="0">
              <a:hlinkClick xmlns:r="http://schemas.openxmlformats.org/officeDocument/2006/relationships" r:id="rId2"/>
            </a:rPr>
            <a:t>Global Innovation Index</a:t>
          </a:r>
          <a:endParaRPr lang="en-US"/>
        </a:p>
      </dgm:t>
    </dgm:pt>
    <dgm:pt modelId="{FC7D341E-FB8B-4D02-9998-73841AC7383F}" type="parTrans" cxnId="{411B480E-DB27-4593-BFDE-2D977C6C8381}">
      <dgm:prSet/>
      <dgm:spPr/>
      <dgm:t>
        <a:bodyPr/>
        <a:lstStyle/>
        <a:p>
          <a:endParaRPr lang="en-US"/>
        </a:p>
      </dgm:t>
    </dgm:pt>
    <dgm:pt modelId="{5571068B-AFC7-46AB-B649-C5766E59EC1A}" type="sibTrans" cxnId="{411B480E-DB27-4593-BFDE-2D977C6C8381}">
      <dgm:prSet/>
      <dgm:spPr/>
      <dgm:t>
        <a:bodyPr/>
        <a:lstStyle/>
        <a:p>
          <a:endParaRPr lang="en-US"/>
        </a:p>
      </dgm:t>
    </dgm:pt>
    <dgm:pt modelId="{4A28C55A-AEAC-4297-9250-1F2C2D849374}">
      <dgm:prSet/>
      <dgm:spPr/>
      <dgm:t>
        <a:bodyPr/>
        <a:lstStyle/>
        <a:p>
          <a:pPr>
            <a:defRPr cap="all"/>
          </a:pPr>
          <a:r>
            <a:rPr lang="en-IN" baseline="0" dirty="0">
              <a:hlinkClick xmlns:r="http://schemas.openxmlformats.org/officeDocument/2006/relationships" r:id="rId3"/>
            </a:rPr>
            <a:t>Human Development Index</a:t>
          </a:r>
          <a:endParaRPr lang="en-US" dirty="0"/>
        </a:p>
      </dgm:t>
    </dgm:pt>
    <dgm:pt modelId="{2E39CF0E-FF3F-43D6-9E9B-09152B43B525}" type="parTrans" cxnId="{C1B9541F-CD23-451C-8BF9-571D65C98E3E}">
      <dgm:prSet/>
      <dgm:spPr/>
      <dgm:t>
        <a:bodyPr/>
        <a:lstStyle/>
        <a:p>
          <a:endParaRPr lang="en-US"/>
        </a:p>
      </dgm:t>
    </dgm:pt>
    <dgm:pt modelId="{B40A6CCD-D17B-4856-82AA-08AC1992585C}" type="sibTrans" cxnId="{C1B9541F-CD23-451C-8BF9-571D65C98E3E}">
      <dgm:prSet/>
      <dgm:spPr/>
      <dgm:t>
        <a:bodyPr/>
        <a:lstStyle/>
        <a:p>
          <a:endParaRPr lang="en-US"/>
        </a:p>
      </dgm:t>
    </dgm:pt>
    <dgm:pt modelId="{3389A9CA-8E3D-40F5-9E1C-40450FF66C1B}" type="pres">
      <dgm:prSet presAssocID="{0493CBBD-A8F7-4AD7-878C-B8382A480A87}" presName="root" presStyleCnt="0">
        <dgm:presLayoutVars>
          <dgm:dir/>
          <dgm:resizeHandles val="exact"/>
        </dgm:presLayoutVars>
      </dgm:prSet>
      <dgm:spPr/>
    </dgm:pt>
    <dgm:pt modelId="{625DA7CE-88FD-41D9-8EDC-38C6ACB496BA}" type="pres">
      <dgm:prSet presAssocID="{CC3375ED-C8EF-460C-A511-FA991B21B329}" presName="compNode" presStyleCnt="0"/>
      <dgm:spPr/>
    </dgm:pt>
    <dgm:pt modelId="{08113DF3-03BE-40D5-85D6-11D3E8963156}" type="pres">
      <dgm:prSet presAssocID="{CC3375ED-C8EF-460C-A511-FA991B21B329}" presName="iconBgRect" presStyleLbl="bgShp" presStyleIdx="0" presStyleCnt="3"/>
      <dgm:spPr/>
    </dgm:pt>
    <dgm:pt modelId="{C856DB5B-36EB-45C1-A067-EBA08ED9A398}" type="pres">
      <dgm:prSet presAssocID="{CC3375ED-C8EF-460C-A511-FA991B21B329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1AB71DA-403C-463B-AB4C-D04BD611B873}" type="pres">
      <dgm:prSet presAssocID="{CC3375ED-C8EF-460C-A511-FA991B21B329}" presName="spaceRect" presStyleCnt="0"/>
      <dgm:spPr/>
    </dgm:pt>
    <dgm:pt modelId="{F1DB2E66-E10A-4498-96A4-0E8B672F687D}" type="pres">
      <dgm:prSet presAssocID="{CC3375ED-C8EF-460C-A511-FA991B21B329}" presName="textRect" presStyleLbl="revTx" presStyleIdx="0" presStyleCnt="3">
        <dgm:presLayoutVars>
          <dgm:chMax val="1"/>
          <dgm:chPref val="1"/>
        </dgm:presLayoutVars>
      </dgm:prSet>
      <dgm:spPr/>
    </dgm:pt>
    <dgm:pt modelId="{2EBD73FF-DEBE-40A7-A1AA-E0908EC932D1}" type="pres">
      <dgm:prSet presAssocID="{52E62E80-77DB-47D7-B0DE-D05450B4DD84}" presName="sibTrans" presStyleCnt="0"/>
      <dgm:spPr/>
    </dgm:pt>
    <dgm:pt modelId="{83388BA7-7D5F-40CC-93C7-0FBFD07CB52F}" type="pres">
      <dgm:prSet presAssocID="{42803725-451A-41F9-B658-6632A216A516}" presName="compNode" presStyleCnt="0"/>
      <dgm:spPr/>
    </dgm:pt>
    <dgm:pt modelId="{984B4293-8F01-46D4-A50B-93D44905C1ED}" type="pres">
      <dgm:prSet presAssocID="{42803725-451A-41F9-B658-6632A216A516}" presName="iconBgRect" presStyleLbl="bgShp" presStyleIdx="1" presStyleCnt="3"/>
      <dgm:spPr/>
    </dgm:pt>
    <dgm:pt modelId="{120AF80A-09EF-4458-A650-1F5938F87876}" type="pres">
      <dgm:prSet presAssocID="{42803725-451A-41F9-B658-6632A216A516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31E0D72-39A2-41C8-9C6F-F89EA929F56C}" type="pres">
      <dgm:prSet presAssocID="{42803725-451A-41F9-B658-6632A216A516}" presName="spaceRect" presStyleCnt="0"/>
      <dgm:spPr/>
    </dgm:pt>
    <dgm:pt modelId="{EE3F7F7A-C789-4FC9-85E0-EE7AB7BA3706}" type="pres">
      <dgm:prSet presAssocID="{42803725-451A-41F9-B658-6632A216A516}" presName="textRect" presStyleLbl="revTx" presStyleIdx="1" presStyleCnt="3">
        <dgm:presLayoutVars>
          <dgm:chMax val="1"/>
          <dgm:chPref val="1"/>
        </dgm:presLayoutVars>
      </dgm:prSet>
      <dgm:spPr/>
    </dgm:pt>
    <dgm:pt modelId="{20A537B6-0770-4CDC-9393-4B2347954804}" type="pres">
      <dgm:prSet presAssocID="{5571068B-AFC7-46AB-B649-C5766E59EC1A}" presName="sibTrans" presStyleCnt="0"/>
      <dgm:spPr/>
    </dgm:pt>
    <dgm:pt modelId="{B0BA40B7-13D0-47C4-8430-0F08D2E5C4CE}" type="pres">
      <dgm:prSet presAssocID="{4A28C55A-AEAC-4297-9250-1F2C2D849374}" presName="compNode" presStyleCnt="0"/>
      <dgm:spPr/>
    </dgm:pt>
    <dgm:pt modelId="{10FC7F18-0700-4965-8816-923602075B71}" type="pres">
      <dgm:prSet presAssocID="{4A28C55A-AEAC-4297-9250-1F2C2D849374}" presName="iconBgRect" presStyleLbl="bgShp" presStyleIdx="2" presStyleCnt="3"/>
      <dgm:spPr/>
    </dgm:pt>
    <dgm:pt modelId="{56F032DB-3706-414C-9D73-622218FBDD3A}" type="pres">
      <dgm:prSet presAssocID="{4A28C55A-AEAC-4297-9250-1F2C2D849374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A449020-A7D1-4160-91F8-D7C60DF24732}" type="pres">
      <dgm:prSet presAssocID="{4A28C55A-AEAC-4297-9250-1F2C2D849374}" presName="spaceRect" presStyleCnt="0"/>
      <dgm:spPr/>
    </dgm:pt>
    <dgm:pt modelId="{9B2916AC-87CE-4C17-8F7D-FABEB4AD4522}" type="pres">
      <dgm:prSet presAssocID="{4A28C55A-AEAC-4297-9250-1F2C2D8493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1B480E-DB27-4593-BFDE-2D977C6C8381}" srcId="{0493CBBD-A8F7-4AD7-878C-B8382A480A87}" destId="{42803725-451A-41F9-B658-6632A216A516}" srcOrd="1" destOrd="0" parTransId="{FC7D341E-FB8B-4D02-9998-73841AC7383F}" sibTransId="{5571068B-AFC7-46AB-B649-C5766E59EC1A}"/>
    <dgm:cxn modelId="{466AEE0F-F8E5-42F5-9109-9A9D14D33030}" type="presOf" srcId="{42803725-451A-41F9-B658-6632A216A516}" destId="{EE3F7F7A-C789-4FC9-85E0-EE7AB7BA3706}" srcOrd="0" destOrd="0" presId="urn:microsoft.com/office/officeart/2018/5/layout/IconCircleLabelList"/>
    <dgm:cxn modelId="{C1B9541F-CD23-451C-8BF9-571D65C98E3E}" srcId="{0493CBBD-A8F7-4AD7-878C-B8382A480A87}" destId="{4A28C55A-AEAC-4297-9250-1F2C2D849374}" srcOrd="2" destOrd="0" parTransId="{2E39CF0E-FF3F-43D6-9E9B-09152B43B525}" sibTransId="{B40A6CCD-D17B-4856-82AA-08AC1992585C}"/>
    <dgm:cxn modelId="{F7C3572A-7E98-42FF-8D07-9B43FA4DDE63}" type="presOf" srcId="{CC3375ED-C8EF-460C-A511-FA991B21B329}" destId="{F1DB2E66-E10A-4498-96A4-0E8B672F687D}" srcOrd="0" destOrd="0" presId="urn:microsoft.com/office/officeart/2018/5/layout/IconCircleLabelList"/>
    <dgm:cxn modelId="{057AA76F-FD5E-4F69-8E87-F2D58B7C3C5F}" type="presOf" srcId="{0493CBBD-A8F7-4AD7-878C-B8382A480A87}" destId="{3389A9CA-8E3D-40F5-9E1C-40450FF66C1B}" srcOrd="0" destOrd="0" presId="urn:microsoft.com/office/officeart/2018/5/layout/IconCircleLabelList"/>
    <dgm:cxn modelId="{74F6158F-05D7-48FB-95BB-1ACD8CFF3DB4}" type="presOf" srcId="{4A28C55A-AEAC-4297-9250-1F2C2D849374}" destId="{9B2916AC-87CE-4C17-8F7D-FABEB4AD4522}" srcOrd="0" destOrd="0" presId="urn:microsoft.com/office/officeart/2018/5/layout/IconCircleLabelList"/>
    <dgm:cxn modelId="{16EBC3FB-AA62-41E5-9B29-7E3FEF6B7C8A}" srcId="{0493CBBD-A8F7-4AD7-878C-B8382A480A87}" destId="{CC3375ED-C8EF-460C-A511-FA991B21B329}" srcOrd="0" destOrd="0" parTransId="{438D2F8A-5930-49EB-9845-D9940D8B5242}" sibTransId="{52E62E80-77DB-47D7-B0DE-D05450B4DD84}"/>
    <dgm:cxn modelId="{EFC9F1C2-D8C8-45D8-8693-B9D62529981A}" type="presParOf" srcId="{3389A9CA-8E3D-40F5-9E1C-40450FF66C1B}" destId="{625DA7CE-88FD-41D9-8EDC-38C6ACB496BA}" srcOrd="0" destOrd="0" presId="urn:microsoft.com/office/officeart/2018/5/layout/IconCircleLabelList"/>
    <dgm:cxn modelId="{4084A00B-9DF2-46DF-A6CF-BE4EE4ADCC25}" type="presParOf" srcId="{625DA7CE-88FD-41D9-8EDC-38C6ACB496BA}" destId="{08113DF3-03BE-40D5-85D6-11D3E8963156}" srcOrd="0" destOrd="0" presId="urn:microsoft.com/office/officeart/2018/5/layout/IconCircleLabelList"/>
    <dgm:cxn modelId="{2B00E552-6074-4042-93FB-CF2B5973C9E3}" type="presParOf" srcId="{625DA7CE-88FD-41D9-8EDC-38C6ACB496BA}" destId="{C856DB5B-36EB-45C1-A067-EBA08ED9A398}" srcOrd="1" destOrd="0" presId="urn:microsoft.com/office/officeart/2018/5/layout/IconCircleLabelList"/>
    <dgm:cxn modelId="{EC4C020C-E716-4E59-B176-4C539D99456D}" type="presParOf" srcId="{625DA7CE-88FD-41D9-8EDC-38C6ACB496BA}" destId="{81AB71DA-403C-463B-AB4C-D04BD611B873}" srcOrd="2" destOrd="0" presId="urn:microsoft.com/office/officeart/2018/5/layout/IconCircleLabelList"/>
    <dgm:cxn modelId="{D79800D7-123D-46D2-A945-021328D94FD0}" type="presParOf" srcId="{625DA7CE-88FD-41D9-8EDC-38C6ACB496BA}" destId="{F1DB2E66-E10A-4498-96A4-0E8B672F687D}" srcOrd="3" destOrd="0" presId="urn:microsoft.com/office/officeart/2018/5/layout/IconCircleLabelList"/>
    <dgm:cxn modelId="{23B86857-8DA8-4B2D-B52B-17AD4CF868FD}" type="presParOf" srcId="{3389A9CA-8E3D-40F5-9E1C-40450FF66C1B}" destId="{2EBD73FF-DEBE-40A7-A1AA-E0908EC932D1}" srcOrd="1" destOrd="0" presId="urn:microsoft.com/office/officeart/2018/5/layout/IconCircleLabelList"/>
    <dgm:cxn modelId="{6C8F0B8F-F351-43FF-9B6C-A5F890120EE1}" type="presParOf" srcId="{3389A9CA-8E3D-40F5-9E1C-40450FF66C1B}" destId="{83388BA7-7D5F-40CC-93C7-0FBFD07CB52F}" srcOrd="2" destOrd="0" presId="urn:microsoft.com/office/officeart/2018/5/layout/IconCircleLabelList"/>
    <dgm:cxn modelId="{4188A760-9D60-4E79-A4A8-B8DA26ED050C}" type="presParOf" srcId="{83388BA7-7D5F-40CC-93C7-0FBFD07CB52F}" destId="{984B4293-8F01-46D4-A50B-93D44905C1ED}" srcOrd="0" destOrd="0" presId="urn:microsoft.com/office/officeart/2018/5/layout/IconCircleLabelList"/>
    <dgm:cxn modelId="{CB3C4A26-4496-4E19-ADCA-A4087892E78A}" type="presParOf" srcId="{83388BA7-7D5F-40CC-93C7-0FBFD07CB52F}" destId="{120AF80A-09EF-4458-A650-1F5938F87876}" srcOrd="1" destOrd="0" presId="urn:microsoft.com/office/officeart/2018/5/layout/IconCircleLabelList"/>
    <dgm:cxn modelId="{F72DEF06-AE5F-4440-BD43-2CC8127C8204}" type="presParOf" srcId="{83388BA7-7D5F-40CC-93C7-0FBFD07CB52F}" destId="{031E0D72-39A2-41C8-9C6F-F89EA929F56C}" srcOrd="2" destOrd="0" presId="urn:microsoft.com/office/officeart/2018/5/layout/IconCircleLabelList"/>
    <dgm:cxn modelId="{1CAC5B83-330F-4750-B586-B474C57AD0CD}" type="presParOf" srcId="{83388BA7-7D5F-40CC-93C7-0FBFD07CB52F}" destId="{EE3F7F7A-C789-4FC9-85E0-EE7AB7BA3706}" srcOrd="3" destOrd="0" presId="urn:microsoft.com/office/officeart/2018/5/layout/IconCircleLabelList"/>
    <dgm:cxn modelId="{C23B365A-3A69-4053-B88E-A3DBE703BF7F}" type="presParOf" srcId="{3389A9CA-8E3D-40F5-9E1C-40450FF66C1B}" destId="{20A537B6-0770-4CDC-9393-4B2347954804}" srcOrd="3" destOrd="0" presId="urn:microsoft.com/office/officeart/2018/5/layout/IconCircleLabelList"/>
    <dgm:cxn modelId="{C6206BF5-EB61-42B6-82B7-557799C0E0CB}" type="presParOf" srcId="{3389A9CA-8E3D-40F5-9E1C-40450FF66C1B}" destId="{B0BA40B7-13D0-47C4-8430-0F08D2E5C4CE}" srcOrd="4" destOrd="0" presId="urn:microsoft.com/office/officeart/2018/5/layout/IconCircleLabelList"/>
    <dgm:cxn modelId="{128495DB-5324-422F-8DE2-6952B3F187A5}" type="presParOf" srcId="{B0BA40B7-13D0-47C4-8430-0F08D2E5C4CE}" destId="{10FC7F18-0700-4965-8816-923602075B71}" srcOrd="0" destOrd="0" presId="urn:microsoft.com/office/officeart/2018/5/layout/IconCircleLabelList"/>
    <dgm:cxn modelId="{DF444D24-31DB-4AE3-880B-E8B1D17D96B5}" type="presParOf" srcId="{B0BA40B7-13D0-47C4-8430-0F08D2E5C4CE}" destId="{56F032DB-3706-414C-9D73-622218FBDD3A}" srcOrd="1" destOrd="0" presId="urn:microsoft.com/office/officeart/2018/5/layout/IconCircleLabelList"/>
    <dgm:cxn modelId="{AD8031BF-605B-4496-8F56-4C9CEAB6B7AC}" type="presParOf" srcId="{B0BA40B7-13D0-47C4-8430-0F08D2E5C4CE}" destId="{CA449020-A7D1-4160-91F8-D7C60DF24732}" srcOrd="2" destOrd="0" presId="urn:microsoft.com/office/officeart/2018/5/layout/IconCircleLabelList"/>
    <dgm:cxn modelId="{3B43863E-46B0-4FBA-BEB9-091838D93478}" type="presParOf" srcId="{B0BA40B7-13D0-47C4-8430-0F08D2E5C4CE}" destId="{9B2916AC-87CE-4C17-8F7D-FABEB4AD45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F150E3-3CDB-441C-B9A1-2C442A2EC5AB}" type="doc">
      <dgm:prSet loTypeId="urn:microsoft.com/office/officeart/2008/layout/LinedList" loCatId="list" qsTypeId="urn:microsoft.com/office/officeart/2005/8/quickstyle/simple3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472EC8F-4F24-4ED0-965C-3F4865BADA8F}">
      <dgm:prSet/>
      <dgm:spPr/>
      <dgm:t>
        <a:bodyPr/>
        <a:lstStyle/>
        <a:p>
          <a:r>
            <a:rPr lang="en-US" baseline="0">
              <a:hlinkClick xmlns:r="http://schemas.openxmlformats.org/officeDocument/2006/relationships" r:id="rId1"/>
            </a:rPr>
            <a:t>Development of a Holistic Index for Assessing the Sustainability of Rural Tourism</a:t>
          </a:r>
          <a:endParaRPr lang="en-US"/>
        </a:p>
      </dgm:t>
    </dgm:pt>
    <dgm:pt modelId="{742F045D-7001-41E6-BC57-5B9DCA27073D}" type="parTrans" cxnId="{4860FAB0-58F8-425A-9A41-AE2759E4A8B7}">
      <dgm:prSet/>
      <dgm:spPr/>
      <dgm:t>
        <a:bodyPr/>
        <a:lstStyle/>
        <a:p>
          <a:endParaRPr lang="en-US"/>
        </a:p>
      </dgm:t>
    </dgm:pt>
    <dgm:pt modelId="{9317F88A-C59E-495C-8ED0-E94105614900}" type="sibTrans" cxnId="{4860FAB0-58F8-425A-9A41-AE2759E4A8B7}">
      <dgm:prSet/>
      <dgm:spPr/>
      <dgm:t>
        <a:bodyPr/>
        <a:lstStyle/>
        <a:p>
          <a:endParaRPr lang="en-US"/>
        </a:p>
      </dgm:t>
    </dgm:pt>
    <dgm:pt modelId="{CE56F1AB-D362-4F91-A83B-44C53C38E76F}">
      <dgm:prSet/>
      <dgm:spPr/>
      <dgm:t>
        <a:bodyPr/>
        <a:lstStyle/>
        <a:p>
          <a:r>
            <a:rPr lang="en-US" baseline="0">
              <a:hlinkClick xmlns:r="http://schemas.openxmlformats.org/officeDocument/2006/relationships" r:id="rId2"/>
            </a:rPr>
            <a:t>Development of a Holistic Index to Measure Social Sustainability of Urban Neighborhoods</a:t>
          </a:r>
          <a:endParaRPr lang="en-US"/>
        </a:p>
      </dgm:t>
    </dgm:pt>
    <dgm:pt modelId="{A2C565F9-3635-4CF7-BB6B-2D8808F3BAC2}" type="parTrans" cxnId="{0CDD3BD1-EE5B-42E6-9E06-3DE6ADD2B5B0}">
      <dgm:prSet/>
      <dgm:spPr/>
      <dgm:t>
        <a:bodyPr/>
        <a:lstStyle/>
        <a:p>
          <a:endParaRPr lang="en-US"/>
        </a:p>
      </dgm:t>
    </dgm:pt>
    <dgm:pt modelId="{C2AFBFEA-0622-41D5-9F9F-B1C628684A3B}" type="sibTrans" cxnId="{0CDD3BD1-EE5B-42E6-9E06-3DE6ADD2B5B0}">
      <dgm:prSet/>
      <dgm:spPr/>
      <dgm:t>
        <a:bodyPr/>
        <a:lstStyle/>
        <a:p>
          <a:endParaRPr lang="en-US"/>
        </a:p>
      </dgm:t>
    </dgm:pt>
    <dgm:pt modelId="{01A6B71C-620A-428C-AAB3-CB4BFCAED5E9}">
      <dgm:prSet/>
      <dgm:spPr/>
      <dgm:t>
        <a:bodyPr/>
        <a:lstStyle/>
        <a:p>
          <a:r>
            <a:rPr lang="en-US" baseline="0">
              <a:hlinkClick xmlns:r="http://schemas.openxmlformats.org/officeDocument/2006/relationships" r:id="rId3"/>
            </a:rPr>
            <a:t>A Holistic Approach to Sustainable Development: The Need for a New Economic Paradigm</a:t>
          </a:r>
          <a:endParaRPr lang="en-US"/>
        </a:p>
      </dgm:t>
    </dgm:pt>
    <dgm:pt modelId="{3C61C7D3-3C06-42B0-8C61-397CFA78129F}" type="parTrans" cxnId="{5E80E378-6B2C-476D-B665-D6E0D54C571C}">
      <dgm:prSet/>
      <dgm:spPr/>
      <dgm:t>
        <a:bodyPr/>
        <a:lstStyle/>
        <a:p>
          <a:endParaRPr lang="en-US"/>
        </a:p>
      </dgm:t>
    </dgm:pt>
    <dgm:pt modelId="{4EF4B2A1-CCFF-45C0-B4AE-D4D6D09F8BEF}" type="sibTrans" cxnId="{5E80E378-6B2C-476D-B665-D6E0D54C571C}">
      <dgm:prSet/>
      <dgm:spPr/>
      <dgm:t>
        <a:bodyPr/>
        <a:lstStyle/>
        <a:p>
          <a:endParaRPr lang="en-US"/>
        </a:p>
      </dgm:t>
    </dgm:pt>
    <dgm:pt modelId="{BCF7F743-57FB-4D79-8C62-472B8E24E349}">
      <dgm:prSet/>
      <dgm:spPr/>
      <dgm:t>
        <a:bodyPr/>
        <a:lstStyle/>
        <a:p>
          <a:r>
            <a:rPr lang="en-US" baseline="0">
              <a:hlinkClick xmlns:r="http://schemas.openxmlformats.org/officeDocument/2006/relationships" r:id="rId4"/>
            </a:rPr>
            <a:t>Trends and Strategies towards Internalizing Higher Studies in India and developing a ranking based on that: A Case Study of Indian Universities</a:t>
          </a:r>
          <a:endParaRPr lang="en-US"/>
        </a:p>
      </dgm:t>
    </dgm:pt>
    <dgm:pt modelId="{61DFD7D2-D9CD-4C3F-A402-370D246F249A}" type="parTrans" cxnId="{4FF31AB5-7B5A-4779-BC33-1096E2131DEC}">
      <dgm:prSet/>
      <dgm:spPr/>
      <dgm:t>
        <a:bodyPr/>
        <a:lstStyle/>
        <a:p>
          <a:endParaRPr lang="en-US"/>
        </a:p>
      </dgm:t>
    </dgm:pt>
    <dgm:pt modelId="{F91B3B2D-37D1-4BB1-B74B-6411B1079CAA}" type="sibTrans" cxnId="{4FF31AB5-7B5A-4779-BC33-1096E2131DEC}">
      <dgm:prSet/>
      <dgm:spPr/>
      <dgm:t>
        <a:bodyPr/>
        <a:lstStyle/>
        <a:p>
          <a:endParaRPr lang="en-US"/>
        </a:p>
      </dgm:t>
    </dgm:pt>
    <dgm:pt modelId="{FA36EA38-2E63-4C03-8D12-7DFF35E185DD}">
      <dgm:prSet/>
      <dgm:spPr/>
      <dgm:t>
        <a:bodyPr/>
        <a:lstStyle/>
        <a:p>
          <a:r>
            <a:rPr lang="en-US" baseline="0">
              <a:hlinkClick xmlns:r="http://schemas.openxmlformats.org/officeDocument/2006/relationships" r:id="rId5"/>
            </a:rPr>
            <a:t>Development of a Holistic Ranking System for Sustainable Cities</a:t>
          </a:r>
          <a:endParaRPr lang="en-US"/>
        </a:p>
      </dgm:t>
    </dgm:pt>
    <dgm:pt modelId="{8F2ACC9D-253F-41E5-8206-2ADFDBB5AFE9}" type="parTrans" cxnId="{2F2511DD-ECEC-406C-926C-29499CAEA8AA}">
      <dgm:prSet/>
      <dgm:spPr/>
      <dgm:t>
        <a:bodyPr/>
        <a:lstStyle/>
        <a:p>
          <a:endParaRPr lang="en-US"/>
        </a:p>
      </dgm:t>
    </dgm:pt>
    <dgm:pt modelId="{BCF98ACA-ADE4-4FE3-87AB-BA25835835DF}" type="sibTrans" cxnId="{2F2511DD-ECEC-406C-926C-29499CAEA8AA}">
      <dgm:prSet/>
      <dgm:spPr/>
      <dgm:t>
        <a:bodyPr/>
        <a:lstStyle/>
        <a:p>
          <a:endParaRPr lang="en-US"/>
        </a:p>
      </dgm:t>
    </dgm:pt>
    <dgm:pt modelId="{66E2F2D0-7F5F-4679-BAC3-569450BEC610}" type="pres">
      <dgm:prSet presAssocID="{D2F150E3-3CDB-441C-B9A1-2C442A2EC5AB}" presName="vert0" presStyleCnt="0">
        <dgm:presLayoutVars>
          <dgm:dir/>
          <dgm:animOne val="branch"/>
          <dgm:animLvl val="lvl"/>
        </dgm:presLayoutVars>
      </dgm:prSet>
      <dgm:spPr/>
    </dgm:pt>
    <dgm:pt modelId="{30179B3E-EF5A-424C-A215-5D9479E73B76}" type="pres">
      <dgm:prSet presAssocID="{3472EC8F-4F24-4ED0-965C-3F4865BADA8F}" presName="thickLine" presStyleLbl="alignNode1" presStyleIdx="0" presStyleCnt="5"/>
      <dgm:spPr/>
    </dgm:pt>
    <dgm:pt modelId="{415AFDC2-D850-4D89-91A3-E50F3577727E}" type="pres">
      <dgm:prSet presAssocID="{3472EC8F-4F24-4ED0-965C-3F4865BADA8F}" presName="horz1" presStyleCnt="0"/>
      <dgm:spPr/>
    </dgm:pt>
    <dgm:pt modelId="{824D5814-3CA1-4662-8107-AB12CA5E9666}" type="pres">
      <dgm:prSet presAssocID="{3472EC8F-4F24-4ED0-965C-3F4865BADA8F}" presName="tx1" presStyleLbl="revTx" presStyleIdx="0" presStyleCnt="5"/>
      <dgm:spPr/>
    </dgm:pt>
    <dgm:pt modelId="{C622EC40-47AF-4CAB-BA3C-30D9DC479367}" type="pres">
      <dgm:prSet presAssocID="{3472EC8F-4F24-4ED0-965C-3F4865BADA8F}" presName="vert1" presStyleCnt="0"/>
      <dgm:spPr/>
    </dgm:pt>
    <dgm:pt modelId="{3B3F95DE-1F84-4667-8144-05F04AEACF82}" type="pres">
      <dgm:prSet presAssocID="{CE56F1AB-D362-4F91-A83B-44C53C38E76F}" presName="thickLine" presStyleLbl="alignNode1" presStyleIdx="1" presStyleCnt="5"/>
      <dgm:spPr/>
    </dgm:pt>
    <dgm:pt modelId="{609843CD-46CD-4465-828A-FA73CE890E8D}" type="pres">
      <dgm:prSet presAssocID="{CE56F1AB-D362-4F91-A83B-44C53C38E76F}" presName="horz1" presStyleCnt="0"/>
      <dgm:spPr/>
    </dgm:pt>
    <dgm:pt modelId="{D3870630-2303-4877-BCC3-C2B9FFBC9229}" type="pres">
      <dgm:prSet presAssocID="{CE56F1AB-D362-4F91-A83B-44C53C38E76F}" presName="tx1" presStyleLbl="revTx" presStyleIdx="1" presStyleCnt="5"/>
      <dgm:spPr/>
    </dgm:pt>
    <dgm:pt modelId="{7CA4ACFE-C00C-40E0-8C55-35245FF82CFC}" type="pres">
      <dgm:prSet presAssocID="{CE56F1AB-D362-4F91-A83B-44C53C38E76F}" presName="vert1" presStyleCnt="0"/>
      <dgm:spPr/>
    </dgm:pt>
    <dgm:pt modelId="{628E60D3-AA46-4816-85CE-975F07228EBD}" type="pres">
      <dgm:prSet presAssocID="{01A6B71C-620A-428C-AAB3-CB4BFCAED5E9}" presName="thickLine" presStyleLbl="alignNode1" presStyleIdx="2" presStyleCnt="5"/>
      <dgm:spPr/>
    </dgm:pt>
    <dgm:pt modelId="{5F6E8F85-E56C-4004-A1D0-CFE065EFE805}" type="pres">
      <dgm:prSet presAssocID="{01A6B71C-620A-428C-AAB3-CB4BFCAED5E9}" presName="horz1" presStyleCnt="0"/>
      <dgm:spPr/>
    </dgm:pt>
    <dgm:pt modelId="{3166A0D5-3A12-4456-BD84-700B638EFF29}" type="pres">
      <dgm:prSet presAssocID="{01A6B71C-620A-428C-AAB3-CB4BFCAED5E9}" presName="tx1" presStyleLbl="revTx" presStyleIdx="2" presStyleCnt="5"/>
      <dgm:spPr/>
    </dgm:pt>
    <dgm:pt modelId="{E1DFB26C-A1ED-46DC-9D84-3EBB00B8112D}" type="pres">
      <dgm:prSet presAssocID="{01A6B71C-620A-428C-AAB3-CB4BFCAED5E9}" presName="vert1" presStyleCnt="0"/>
      <dgm:spPr/>
    </dgm:pt>
    <dgm:pt modelId="{F922867C-C5F4-4BEF-BD3F-D55CFFC92376}" type="pres">
      <dgm:prSet presAssocID="{BCF7F743-57FB-4D79-8C62-472B8E24E349}" presName="thickLine" presStyleLbl="alignNode1" presStyleIdx="3" presStyleCnt="5"/>
      <dgm:spPr/>
    </dgm:pt>
    <dgm:pt modelId="{6566BEE7-836F-4263-B3A1-C4021DDCC718}" type="pres">
      <dgm:prSet presAssocID="{BCF7F743-57FB-4D79-8C62-472B8E24E349}" presName="horz1" presStyleCnt="0"/>
      <dgm:spPr/>
    </dgm:pt>
    <dgm:pt modelId="{E21C3A12-6315-4DE2-9AB7-2ECF6644DAA3}" type="pres">
      <dgm:prSet presAssocID="{BCF7F743-57FB-4D79-8C62-472B8E24E349}" presName="tx1" presStyleLbl="revTx" presStyleIdx="3" presStyleCnt="5"/>
      <dgm:spPr/>
    </dgm:pt>
    <dgm:pt modelId="{7543BCD8-23DE-4435-BB85-A3422BFF83F7}" type="pres">
      <dgm:prSet presAssocID="{BCF7F743-57FB-4D79-8C62-472B8E24E349}" presName="vert1" presStyleCnt="0"/>
      <dgm:spPr/>
    </dgm:pt>
    <dgm:pt modelId="{6AEFABA4-C963-40E4-B4BB-104FC29B9EB3}" type="pres">
      <dgm:prSet presAssocID="{FA36EA38-2E63-4C03-8D12-7DFF35E185DD}" presName="thickLine" presStyleLbl="alignNode1" presStyleIdx="4" presStyleCnt="5"/>
      <dgm:spPr/>
    </dgm:pt>
    <dgm:pt modelId="{0A72CFBC-8F06-4512-936A-631FA1929AFE}" type="pres">
      <dgm:prSet presAssocID="{FA36EA38-2E63-4C03-8D12-7DFF35E185DD}" presName="horz1" presStyleCnt="0"/>
      <dgm:spPr/>
    </dgm:pt>
    <dgm:pt modelId="{5140B6A2-987E-4D72-89AA-59FBAEF07085}" type="pres">
      <dgm:prSet presAssocID="{FA36EA38-2E63-4C03-8D12-7DFF35E185DD}" presName="tx1" presStyleLbl="revTx" presStyleIdx="4" presStyleCnt="5"/>
      <dgm:spPr/>
    </dgm:pt>
    <dgm:pt modelId="{D05E1851-9F2E-4727-A82B-1B6A576EEA20}" type="pres">
      <dgm:prSet presAssocID="{FA36EA38-2E63-4C03-8D12-7DFF35E185DD}" presName="vert1" presStyleCnt="0"/>
      <dgm:spPr/>
    </dgm:pt>
  </dgm:ptLst>
  <dgm:cxnLst>
    <dgm:cxn modelId="{D354F119-4F32-48A8-9CD6-F513F6F9BC12}" type="presOf" srcId="{D2F150E3-3CDB-441C-B9A1-2C442A2EC5AB}" destId="{66E2F2D0-7F5F-4679-BAC3-569450BEC610}" srcOrd="0" destOrd="0" presId="urn:microsoft.com/office/officeart/2008/layout/LinedList"/>
    <dgm:cxn modelId="{A5E2F71D-9F05-41D4-9C4B-0E7E16E3A094}" type="presOf" srcId="{3472EC8F-4F24-4ED0-965C-3F4865BADA8F}" destId="{824D5814-3CA1-4662-8107-AB12CA5E9666}" srcOrd="0" destOrd="0" presId="urn:microsoft.com/office/officeart/2008/layout/LinedList"/>
    <dgm:cxn modelId="{CB504E4B-4B62-4F35-9C4B-E31CA56683AF}" type="presOf" srcId="{BCF7F743-57FB-4D79-8C62-472B8E24E349}" destId="{E21C3A12-6315-4DE2-9AB7-2ECF6644DAA3}" srcOrd="0" destOrd="0" presId="urn:microsoft.com/office/officeart/2008/layout/LinedList"/>
    <dgm:cxn modelId="{744BA274-FB79-44F0-A14E-B47052A20AE4}" type="presOf" srcId="{01A6B71C-620A-428C-AAB3-CB4BFCAED5E9}" destId="{3166A0D5-3A12-4456-BD84-700B638EFF29}" srcOrd="0" destOrd="0" presId="urn:microsoft.com/office/officeart/2008/layout/LinedList"/>
    <dgm:cxn modelId="{5E80E378-6B2C-476D-B665-D6E0D54C571C}" srcId="{D2F150E3-3CDB-441C-B9A1-2C442A2EC5AB}" destId="{01A6B71C-620A-428C-AAB3-CB4BFCAED5E9}" srcOrd="2" destOrd="0" parTransId="{3C61C7D3-3C06-42B0-8C61-397CFA78129F}" sibTransId="{4EF4B2A1-CCFF-45C0-B4AE-D4D6D09F8BEF}"/>
    <dgm:cxn modelId="{B0EEB59B-07D6-4592-8785-71DC5613E674}" type="presOf" srcId="{FA36EA38-2E63-4C03-8D12-7DFF35E185DD}" destId="{5140B6A2-987E-4D72-89AA-59FBAEF07085}" srcOrd="0" destOrd="0" presId="urn:microsoft.com/office/officeart/2008/layout/LinedList"/>
    <dgm:cxn modelId="{4860FAB0-58F8-425A-9A41-AE2759E4A8B7}" srcId="{D2F150E3-3CDB-441C-B9A1-2C442A2EC5AB}" destId="{3472EC8F-4F24-4ED0-965C-3F4865BADA8F}" srcOrd="0" destOrd="0" parTransId="{742F045D-7001-41E6-BC57-5B9DCA27073D}" sibTransId="{9317F88A-C59E-495C-8ED0-E94105614900}"/>
    <dgm:cxn modelId="{4FF31AB5-7B5A-4779-BC33-1096E2131DEC}" srcId="{D2F150E3-3CDB-441C-B9A1-2C442A2EC5AB}" destId="{BCF7F743-57FB-4D79-8C62-472B8E24E349}" srcOrd="3" destOrd="0" parTransId="{61DFD7D2-D9CD-4C3F-A402-370D246F249A}" sibTransId="{F91B3B2D-37D1-4BB1-B74B-6411B1079CAA}"/>
    <dgm:cxn modelId="{0CDD3BD1-EE5B-42E6-9E06-3DE6ADD2B5B0}" srcId="{D2F150E3-3CDB-441C-B9A1-2C442A2EC5AB}" destId="{CE56F1AB-D362-4F91-A83B-44C53C38E76F}" srcOrd="1" destOrd="0" parTransId="{A2C565F9-3635-4CF7-BB6B-2D8808F3BAC2}" sibTransId="{C2AFBFEA-0622-41D5-9F9F-B1C628684A3B}"/>
    <dgm:cxn modelId="{2F2511DD-ECEC-406C-926C-29499CAEA8AA}" srcId="{D2F150E3-3CDB-441C-B9A1-2C442A2EC5AB}" destId="{FA36EA38-2E63-4C03-8D12-7DFF35E185DD}" srcOrd="4" destOrd="0" parTransId="{8F2ACC9D-253F-41E5-8206-2ADFDBB5AFE9}" sibTransId="{BCF98ACA-ADE4-4FE3-87AB-BA25835835DF}"/>
    <dgm:cxn modelId="{B9F36DEC-63F5-40BA-BAD6-29032E2FD24F}" type="presOf" srcId="{CE56F1AB-D362-4F91-A83B-44C53C38E76F}" destId="{D3870630-2303-4877-BCC3-C2B9FFBC9229}" srcOrd="0" destOrd="0" presId="urn:microsoft.com/office/officeart/2008/layout/LinedList"/>
    <dgm:cxn modelId="{8B8E2F27-72C7-42ED-88E2-0A9AEF7A5C79}" type="presParOf" srcId="{66E2F2D0-7F5F-4679-BAC3-569450BEC610}" destId="{30179B3E-EF5A-424C-A215-5D9479E73B76}" srcOrd="0" destOrd="0" presId="urn:microsoft.com/office/officeart/2008/layout/LinedList"/>
    <dgm:cxn modelId="{BD36FF63-11B5-4233-BE9E-A4F4F08FACC0}" type="presParOf" srcId="{66E2F2D0-7F5F-4679-BAC3-569450BEC610}" destId="{415AFDC2-D850-4D89-91A3-E50F3577727E}" srcOrd="1" destOrd="0" presId="urn:microsoft.com/office/officeart/2008/layout/LinedList"/>
    <dgm:cxn modelId="{E3657967-17B5-40EB-80CE-E60504800CE8}" type="presParOf" srcId="{415AFDC2-D850-4D89-91A3-E50F3577727E}" destId="{824D5814-3CA1-4662-8107-AB12CA5E9666}" srcOrd="0" destOrd="0" presId="urn:microsoft.com/office/officeart/2008/layout/LinedList"/>
    <dgm:cxn modelId="{289F16A3-707D-44EC-9D4C-24DEDA1B3A17}" type="presParOf" srcId="{415AFDC2-D850-4D89-91A3-E50F3577727E}" destId="{C622EC40-47AF-4CAB-BA3C-30D9DC479367}" srcOrd="1" destOrd="0" presId="urn:microsoft.com/office/officeart/2008/layout/LinedList"/>
    <dgm:cxn modelId="{82873D07-6F3E-49E1-BE08-6B34B55C93B4}" type="presParOf" srcId="{66E2F2D0-7F5F-4679-BAC3-569450BEC610}" destId="{3B3F95DE-1F84-4667-8144-05F04AEACF82}" srcOrd="2" destOrd="0" presId="urn:microsoft.com/office/officeart/2008/layout/LinedList"/>
    <dgm:cxn modelId="{A9C22E96-3CCB-4B65-B7D2-A2161EA6FFD7}" type="presParOf" srcId="{66E2F2D0-7F5F-4679-BAC3-569450BEC610}" destId="{609843CD-46CD-4465-828A-FA73CE890E8D}" srcOrd="3" destOrd="0" presId="urn:microsoft.com/office/officeart/2008/layout/LinedList"/>
    <dgm:cxn modelId="{30BD8444-E0E6-45A2-84CC-0BDFED9616FB}" type="presParOf" srcId="{609843CD-46CD-4465-828A-FA73CE890E8D}" destId="{D3870630-2303-4877-BCC3-C2B9FFBC9229}" srcOrd="0" destOrd="0" presId="urn:microsoft.com/office/officeart/2008/layout/LinedList"/>
    <dgm:cxn modelId="{EC67D0F8-C2A9-4428-AB72-528F570CB4DC}" type="presParOf" srcId="{609843CD-46CD-4465-828A-FA73CE890E8D}" destId="{7CA4ACFE-C00C-40E0-8C55-35245FF82CFC}" srcOrd="1" destOrd="0" presId="urn:microsoft.com/office/officeart/2008/layout/LinedList"/>
    <dgm:cxn modelId="{C02F6FA7-75FC-4E21-B2BD-C52E2D6CB244}" type="presParOf" srcId="{66E2F2D0-7F5F-4679-BAC3-569450BEC610}" destId="{628E60D3-AA46-4816-85CE-975F07228EBD}" srcOrd="4" destOrd="0" presId="urn:microsoft.com/office/officeart/2008/layout/LinedList"/>
    <dgm:cxn modelId="{5CC720F4-87D2-4F57-8613-94009D08A046}" type="presParOf" srcId="{66E2F2D0-7F5F-4679-BAC3-569450BEC610}" destId="{5F6E8F85-E56C-4004-A1D0-CFE065EFE805}" srcOrd="5" destOrd="0" presId="urn:microsoft.com/office/officeart/2008/layout/LinedList"/>
    <dgm:cxn modelId="{5550F2A6-3FD5-45FC-B33A-03243F5369EF}" type="presParOf" srcId="{5F6E8F85-E56C-4004-A1D0-CFE065EFE805}" destId="{3166A0D5-3A12-4456-BD84-700B638EFF29}" srcOrd="0" destOrd="0" presId="urn:microsoft.com/office/officeart/2008/layout/LinedList"/>
    <dgm:cxn modelId="{B16436FD-BEA8-4D30-8272-1B8B46A76296}" type="presParOf" srcId="{5F6E8F85-E56C-4004-A1D0-CFE065EFE805}" destId="{E1DFB26C-A1ED-46DC-9D84-3EBB00B8112D}" srcOrd="1" destOrd="0" presId="urn:microsoft.com/office/officeart/2008/layout/LinedList"/>
    <dgm:cxn modelId="{2D42308C-807D-4F19-B29D-91BC68C46873}" type="presParOf" srcId="{66E2F2D0-7F5F-4679-BAC3-569450BEC610}" destId="{F922867C-C5F4-4BEF-BD3F-D55CFFC92376}" srcOrd="6" destOrd="0" presId="urn:microsoft.com/office/officeart/2008/layout/LinedList"/>
    <dgm:cxn modelId="{FF3EA373-B62D-4DC5-BDF2-7F7F0F8175ED}" type="presParOf" srcId="{66E2F2D0-7F5F-4679-BAC3-569450BEC610}" destId="{6566BEE7-836F-4263-B3A1-C4021DDCC718}" srcOrd="7" destOrd="0" presId="urn:microsoft.com/office/officeart/2008/layout/LinedList"/>
    <dgm:cxn modelId="{FF8909A0-1CE4-48B2-B401-28BB3BD7AFF6}" type="presParOf" srcId="{6566BEE7-836F-4263-B3A1-C4021DDCC718}" destId="{E21C3A12-6315-4DE2-9AB7-2ECF6644DAA3}" srcOrd="0" destOrd="0" presId="urn:microsoft.com/office/officeart/2008/layout/LinedList"/>
    <dgm:cxn modelId="{DA6E9B42-AC17-42A8-97E3-C08DE2A47EAD}" type="presParOf" srcId="{6566BEE7-836F-4263-B3A1-C4021DDCC718}" destId="{7543BCD8-23DE-4435-BB85-A3422BFF83F7}" srcOrd="1" destOrd="0" presId="urn:microsoft.com/office/officeart/2008/layout/LinedList"/>
    <dgm:cxn modelId="{A20602A0-169D-4209-84B2-276ABC568A47}" type="presParOf" srcId="{66E2F2D0-7F5F-4679-BAC3-569450BEC610}" destId="{6AEFABA4-C963-40E4-B4BB-104FC29B9EB3}" srcOrd="8" destOrd="0" presId="urn:microsoft.com/office/officeart/2008/layout/LinedList"/>
    <dgm:cxn modelId="{527C48ED-45A1-421A-A4C4-853D85D0235D}" type="presParOf" srcId="{66E2F2D0-7F5F-4679-BAC3-569450BEC610}" destId="{0A72CFBC-8F06-4512-936A-631FA1929AFE}" srcOrd="9" destOrd="0" presId="urn:microsoft.com/office/officeart/2008/layout/LinedList"/>
    <dgm:cxn modelId="{D51A27E1-D80A-4D6B-8D5F-CC9FE64F5472}" type="presParOf" srcId="{0A72CFBC-8F06-4512-936A-631FA1929AFE}" destId="{5140B6A2-987E-4D72-89AA-59FBAEF07085}" srcOrd="0" destOrd="0" presId="urn:microsoft.com/office/officeart/2008/layout/LinedList"/>
    <dgm:cxn modelId="{B63346CB-C8F1-4BD0-8FE7-44F28C690E03}" type="presParOf" srcId="{0A72CFBC-8F06-4512-936A-631FA1929AFE}" destId="{D05E1851-9F2E-4727-A82B-1B6A576EEA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3968D-3D2C-490C-BE4E-AA5D00C93648}">
      <dsp:nvSpPr>
        <dsp:cNvPr id="0" name=""/>
        <dsp:cNvSpPr/>
      </dsp:nvSpPr>
      <dsp:spPr>
        <a:xfrm>
          <a:off x="0" y="2507"/>
          <a:ext cx="49919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5D3C0-79D9-4EBC-886B-11D5744BF8E6}">
      <dsp:nvSpPr>
        <dsp:cNvPr id="0" name=""/>
        <dsp:cNvSpPr/>
      </dsp:nvSpPr>
      <dsp:spPr>
        <a:xfrm>
          <a:off x="0" y="2507"/>
          <a:ext cx="4991962" cy="1710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baseline="0"/>
            <a:t>Soham Kumar 20BAI1167</a:t>
          </a:r>
          <a:endParaRPr lang="en-US" sz="3900" kern="1200"/>
        </a:p>
      </dsp:txBody>
      <dsp:txXfrm>
        <a:off x="0" y="2507"/>
        <a:ext cx="4991962" cy="1710119"/>
      </dsp:txXfrm>
    </dsp:sp>
    <dsp:sp modelId="{E28A76A1-AE7C-4C11-BA01-FB31DF8D9654}">
      <dsp:nvSpPr>
        <dsp:cNvPr id="0" name=""/>
        <dsp:cNvSpPr/>
      </dsp:nvSpPr>
      <dsp:spPr>
        <a:xfrm>
          <a:off x="0" y="1712627"/>
          <a:ext cx="49919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7FB16-DB4B-4550-9D3E-221928D1EFC0}">
      <dsp:nvSpPr>
        <dsp:cNvPr id="0" name=""/>
        <dsp:cNvSpPr/>
      </dsp:nvSpPr>
      <dsp:spPr>
        <a:xfrm>
          <a:off x="0" y="1712627"/>
          <a:ext cx="4991962" cy="1710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baseline="0"/>
            <a:t>Arnab Mondal 20BCE1294</a:t>
          </a:r>
          <a:endParaRPr lang="en-US" sz="3900" kern="1200"/>
        </a:p>
      </dsp:txBody>
      <dsp:txXfrm>
        <a:off x="0" y="1712627"/>
        <a:ext cx="4991962" cy="1710119"/>
      </dsp:txXfrm>
    </dsp:sp>
    <dsp:sp modelId="{F48FCFBD-8570-4292-A361-A2EDE5D222F3}">
      <dsp:nvSpPr>
        <dsp:cNvPr id="0" name=""/>
        <dsp:cNvSpPr/>
      </dsp:nvSpPr>
      <dsp:spPr>
        <a:xfrm>
          <a:off x="0" y="3422746"/>
          <a:ext cx="49919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7A7EE-64B4-40EB-BD98-5CFF29AC8976}">
      <dsp:nvSpPr>
        <dsp:cNvPr id="0" name=""/>
        <dsp:cNvSpPr/>
      </dsp:nvSpPr>
      <dsp:spPr>
        <a:xfrm>
          <a:off x="0" y="3422746"/>
          <a:ext cx="4991962" cy="1710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baseline="0"/>
            <a:t>Saptarshi Mukherjee 20BCE1719</a:t>
          </a:r>
          <a:endParaRPr lang="en-US" sz="3900" kern="1200"/>
        </a:p>
      </dsp:txBody>
      <dsp:txXfrm>
        <a:off x="0" y="3422746"/>
        <a:ext cx="4991962" cy="1710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95349-8F04-405F-BA56-79FC2285C69C}">
      <dsp:nvSpPr>
        <dsp:cNvPr id="0" name=""/>
        <dsp:cNvSpPr/>
      </dsp:nvSpPr>
      <dsp:spPr>
        <a:xfrm>
          <a:off x="0" y="33957"/>
          <a:ext cx="6188689" cy="17478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baseline="0"/>
            <a:t>"Development of a Holistic Index for Assessing the Sustainability of Rural Tourism" by García-Fernández, J.L., López Hernández, A., &amp; Álvarez-Santana, E. (2017). Development of a Holistic Index for Assessing the Sustainability of Rural Tourism. Sustainability, 9(11), 1981.</a:t>
          </a:r>
          <a:endParaRPr lang="en-US" sz="1700" kern="1200"/>
        </a:p>
      </dsp:txBody>
      <dsp:txXfrm>
        <a:off x="85322" y="119279"/>
        <a:ext cx="6018045" cy="1577189"/>
      </dsp:txXfrm>
    </dsp:sp>
    <dsp:sp modelId="{C71B7CD7-7931-4E77-9FFF-779343D78B6B}">
      <dsp:nvSpPr>
        <dsp:cNvPr id="0" name=""/>
        <dsp:cNvSpPr/>
      </dsp:nvSpPr>
      <dsp:spPr>
        <a:xfrm>
          <a:off x="0" y="1830751"/>
          <a:ext cx="6188689" cy="1747833"/>
        </a:xfrm>
        <a:prstGeom prst="roundRect">
          <a:avLst/>
        </a:prstGeom>
        <a:gradFill rotWithShape="0">
          <a:gsLst>
            <a:gs pos="0">
              <a:schemeClr val="accent2">
                <a:hueOff val="-748165"/>
                <a:satOff val="-3413"/>
                <a:lumOff val="68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48165"/>
                <a:satOff val="-3413"/>
                <a:lumOff val="68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48165"/>
                <a:satOff val="-3413"/>
                <a:lumOff val="68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Development of a Holistic Index to Measure Social Sustainability of Urban Neighborhoods" by Wai Yee Lam and Edwin H.W. Chan. Lam, W.Y., &amp; Chan, E.H.W. (2018). Development of a Holistic Index to Measure Social Sustainability of Urban Neighborhoods. Sustainability, 10(2), 452.</a:t>
          </a:r>
          <a:endParaRPr lang="en-US" sz="1700" kern="1200"/>
        </a:p>
      </dsp:txBody>
      <dsp:txXfrm>
        <a:off x="85322" y="1916073"/>
        <a:ext cx="6018045" cy="1577189"/>
      </dsp:txXfrm>
    </dsp:sp>
    <dsp:sp modelId="{5E123ED1-9228-4C83-8AE0-1AB2D686024B}">
      <dsp:nvSpPr>
        <dsp:cNvPr id="0" name=""/>
        <dsp:cNvSpPr/>
      </dsp:nvSpPr>
      <dsp:spPr>
        <a:xfrm>
          <a:off x="0" y="3627544"/>
          <a:ext cx="6188689" cy="1747833"/>
        </a:xfrm>
        <a:prstGeom prst="roundRect">
          <a:avLst/>
        </a:prstGeom>
        <a:gradFill rotWithShape="0">
          <a:gsLst>
            <a:gs pos="0">
              <a:schemeClr val="accent2">
                <a:hueOff val="-1496331"/>
                <a:satOff val="-6825"/>
                <a:lumOff val="13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96331"/>
                <a:satOff val="-6825"/>
                <a:lumOff val="13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96331"/>
                <a:satOff val="-6825"/>
                <a:lumOff val="13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A Holistic Approach to Sustainable Development: The Need for a New Economic Paradigm" by Roberto Crotti and Richard Knight. Crotti, R., &amp; Knight, R. (2015). A Holistic Approach to Sustainable Development: The Need for a New Economic Paradigm. Sustainability, 7(8), 9833-9852.</a:t>
          </a:r>
          <a:endParaRPr lang="en-US" sz="1700" kern="1200"/>
        </a:p>
      </dsp:txBody>
      <dsp:txXfrm>
        <a:off x="85322" y="3712866"/>
        <a:ext cx="6018045" cy="15771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95349-8F04-405F-BA56-79FC2285C69C}">
      <dsp:nvSpPr>
        <dsp:cNvPr id="0" name=""/>
        <dsp:cNvSpPr/>
      </dsp:nvSpPr>
      <dsp:spPr>
        <a:xfrm>
          <a:off x="0" y="452912"/>
          <a:ext cx="6188689" cy="22200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Trends and Strategies towards Internalizing Higher Studies in India and developing a ranking based on that: A Case Study of Indian Universities" by Mona Khare. Khare. M.(2020).</a:t>
          </a:r>
          <a:endParaRPr lang="en-US" sz="2200" kern="1200" dirty="0"/>
        </a:p>
      </dsp:txBody>
      <dsp:txXfrm>
        <a:off x="108375" y="561287"/>
        <a:ext cx="5971939" cy="2003325"/>
      </dsp:txXfrm>
    </dsp:sp>
    <dsp:sp modelId="{C71B7CD7-7931-4E77-9FFF-779343D78B6B}">
      <dsp:nvSpPr>
        <dsp:cNvPr id="0" name=""/>
        <dsp:cNvSpPr/>
      </dsp:nvSpPr>
      <dsp:spPr>
        <a:xfrm>
          <a:off x="0" y="2736347"/>
          <a:ext cx="6188689" cy="2220075"/>
        </a:xfrm>
        <a:prstGeom prst="roundRect">
          <a:avLst/>
        </a:prstGeom>
        <a:gradFill rotWithShape="0">
          <a:gsLst>
            <a:gs pos="0">
              <a:schemeClr val="accent2">
                <a:hueOff val="-1496331"/>
                <a:satOff val="-6825"/>
                <a:lumOff val="13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96331"/>
                <a:satOff val="-6825"/>
                <a:lumOff val="13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96331"/>
                <a:satOff val="-6825"/>
                <a:lumOff val="13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baseline="0" dirty="0"/>
            <a:t>Development of a Holistic Ranking System for Sustainable Cities" by </a:t>
          </a:r>
          <a:r>
            <a:rPr lang="en-IN" sz="2200" kern="1200" baseline="0" dirty="0" err="1"/>
            <a:t>Kostiantyn</a:t>
          </a:r>
          <a:r>
            <a:rPr lang="en-IN" sz="2200" kern="1200" baseline="0" dirty="0"/>
            <a:t> </a:t>
          </a:r>
          <a:r>
            <a:rPr lang="en-IN" sz="2200" kern="1200" baseline="0" dirty="0" err="1"/>
            <a:t>Niemets</a:t>
          </a:r>
          <a:r>
            <a:rPr lang="en-IN" sz="2200" kern="1200" baseline="0" dirty="0"/>
            <a:t> a, Kateryna Kravchenko a, </a:t>
          </a:r>
          <a:r>
            <a:rPr lang="en-IN" sz="2200" kern="1200" baseline="0" dirty="0" err="1"/>
            <a:t>Yurii</a:t>
          </a:r>
          <a:r>
            <a:rPr lang="en-IN" sz="2200" kern="1200" baseline="0" dirty="0"/>
            <a:t> </a:t>
          </a:r>
          <a:r>
            <a:rPr lang="en-IN" sz="2200" kern="1200" baseline="0" dirty="0" err="1"/>
            <a:t>Kandyba</a:t>
          </a:r>
          <a:r>
            <a:rPr lang="en-IN" sz="2200" kern="1200" baseline="0" dirty="0"/>
            <a:t> a, </a:t>
          </a:r>
          <a:r>
            <a:rPr lang="en-IN" sz="2200" kern="1200" baseline="0" dirty="0" err="1"/>
            <a:t>Pavlo</a:t>
          </a:r>
          <a:r>
            <a:rPr lang="en-IN" sz="2200" kern="1200" baseline="0" dirty="0"/>
            <a:t> </a:t>
          </a:r>
          <a:r>
            <a:rPr lang="en-IN" sz="2200" kern="1200" baseline="0" dirty="0" err="1"/>
            <a:t>Kobylin</a:t>
          </a:r>
          <a:r>
            <a:rPr lang="en-IN" sz="2200" kern="1200" baseline="0" dirty="0"/>
            <a:t> a, Cezar </a:t>
          </a:r>
          <a:r>
            <a:rPr lang="en-IN" sz="2200" kern="1200" baseline="0" dirty="0" err="1"/>
            <a:t>Morar</a:t>
          </a:r>
          <a:r>
            <a:rPr lang="en-IN" sz="2200" kern="1200" baseline="0" dirty="0"/>
            <a:t> b (2017). Development of a Holistic Ranking System for Sustainable Cities. Sustainability, 9(4), 530.</a:t>
          </a:r>
          <a:endParaRPr lang="en-US" sz="2200" kern="1200" dirty="0"/>
        </a:p>
      </dsp:txBody>
      <dsp:txXfrm>
        <a:off x="108375" y="2844722"/>
        <a:ext cx="5971939" cy="20033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7417C-182A-46A3-8467-6052C89BAEBD}">
      <dsp:nvSpPr>
        <dsp:cNvPr id="0" name=""/>
        <dsp:cNvSpPr/>
      </dsp:nvSpPr>
      <dsp:spPr>
        <a:xfrm>
          <a:off x="3143" y="173101"/>
          <a:ext cx="2493497" cy="14960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Select different world indexes: Social Progress Index (SPI), Human Development Index (HDI), and Innovation Index (II)</a:t>
          </a:r>
          <a:endParaRPr lang="en-US" sz="1400" kern="1200"/>
        </a:p>
      </dsp:txBody>
      <dsp:txXfrm>
        <a:off x="3143" y="173101"/>
        <a:ext cx="2493497" cy="1496098"/>
      </dsp:txXfrm>
    </dsp:sp>
    <dsp:sp modelId="{DBCF99B1-2B04-4099-9A3B-9CA4799557FF}">
      <dsp:nvSpPr>
        <dsp:cNvPr id="0" name=""/>
        <dsp:cNvSpPr/>
      </dsp:nvSpPr>
      <dsp:spPr>
        <a:xfrm>
          <a:off x="2745990" y="173101"/>
          <a:ext cx="2493497" cy="149609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Pre-processing: country name standardization, outlier removal, and data standardization</a:t>
          </a:r>
          <a:endParaRPr lang="en-US" sz="1400" kern="1200"/>
        </a:p>
      </dsp:txBody>
      <dsp:txXfrm>
        <a:off x="2745990" y="173101"/>
        <a:ext cx="2493497" cy="1496098"/>
      </dsp:txXfrm>
    </dsp:sp>
    <dsp:sp modelId="{6FE51938-9AA1-488E-A4D4-616C50F0B418}">
      <dsp:nvSpPr>
        <dsp:cNvPr id="0" name=""/>
        <dsp:cNvSpPr/>
      </dsp:nvSpPr>
      <dsp:spPr>
        <a:xfrm>
          <a:off x="5488837" y="173101"/>
          <a:ext cx="2493497" cy="14960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Principal Component Analysis (PCA) to reduce dataset dimensionality</a:t>
          </a:r>
          <a:endParaRPr lang="en-US" sz="1400" kern="1200"/>
        </a:p>
      </dsp:txBody>
      <dsp:txXfrm>
        <a:off x="5488837" y="173101"/>
        <a:ext cx="2493497" cy="1496098"/>
      </dsp:txXfrm>
    </dsp:sp>
    <dsp:sp modelId="{C8CE864B-91E4-4CEE-8DB9-C686AAEA05E3}">
      <dsp:nvSpPr>
        <dsp:cNvPr id="0" name=""/>
        <dsp:cNvSpPr/>
      </dsp:nvSpPr>
      <dsp:spPr>
        <a:xfrm>
          <a:off x="8231684" y="173101"/>
          <a:ext cx="2493497" cy="14960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Three machine learning methods used to remove missing values: norm predict, predictive mean matching, and Classification and Regression Trees (CART)</a:t>
          </a:r>
          <a:endParaRPr lang="en-US" sz="1400" kern="1200"/>
        </a:p>
      </dsp:txBody>
      <dsp:txXfrm>
        <a:off x="8231684" y="173101"/>
        <a:ext cx="2493497" cy="1496098"/>
      </dsp:txXfrm>
    </dsp:sp>
    <dsp:sp modelId="{4AEE50A4-F821-4FC9-A745-4CAF09DDD331}">
      <dsp:nvSpPr>
        <dsp:cNvPr id="0" name=""/>
        <dsp:cNvSpPr/>
      </dsp:nvSpPr>
      <dsp:spPr>
        <a:xfrm>
          <a:off x="3143" y="1918549"/>
          <a:ext cx="2493497" cy="149609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Independent Component Analysis (ICA) to separate multivariate signal into independent components</a:t>
          </a:r>
          <a:endParaRPr lang="en-US" sz="1400" kern="1200"/>
        </a:p>
      </dsp:txBody>
      <dsp:txXfrm>
        <a:off x="3143" y="1918549"/>
        <a:ext cx="2493497" cy="1496098"/>
      </dsp:txXfrm>
    </dsp:sp>
    <dsp:sp modelId="{6DF06892-DC6C-437D-B7C0-884380CE97C9}">
      <dsp:nvSpPr>
        <dsp:cNvPr id="0" name=""/>
        <dsp:cNvSpPr/>
      </dsp:nvSpPr>
      <dsp:spPr>
        <a:xfrm>
          <a:off x="2745990" y="1918549"/>
          <a:ext cx="2493497" cy="14960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Clustering techniques: Fuzzy clustering, Gaussian Mixture Model (GMM), k-means, k-medoid, hierarchical, and Density-Based Spatial Clustering of Applications with Noise (DBSCAN)</a:t>
          </a:r>
          <a:endParaRPr lang="en-US" sz="1400" kern="1200"/>
        </a:p>
      </dsp:txBody>
      <dsp:txXfrm>
        <a:off x="2745990" y="1918549"/>
        <a:ext cx="2493497" cy="1496098"/>
      </dsp:txXfrm>
    </dsp:sp>
    <dsp:sp modelId="{78BFAED1-7F92-4F0A-87EB-8E2BE000E33F}">
      <dsp:nvSpPr>
        <dsp:cNvPr id="0" name=""/>
        <dsp:cNvSpPr/>
      </dsp:nvSpPr>
      <dsp:spPr>
        <a:xfrm>
          <a:off x="5488837" y="1918549"/>
          <a:ext cx="2493497" cy="149609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Best clusters are selected based on highest silhouette score</a:t>
          </a:r>
          <a:endParaRPr lang="en-US" sz="1400" kern="1200"/>
        </a:p>
      </dsp:txBody>
      <dsp:txXfrm>
        <a:off x="5488837" y="1918549"/>
        <a:ext cx="2493497" cy="1496098"/>
      </dsp:txXfrm>
    </dsp:sp>
    <dsp:sp modelId="{BB6DAA4C-2A5A-4277-8B41-83B0031AEEEF}">
      <dsp:nvSpPr>
        <dsp:cNvPr id="0" name=""/>
        <dsp:cNvSpPr/>
      </dsp:nvSpPr>
      <dsp:spPr>
        <a:xfrm>
          <a:off x="8231684" y="1918549"/>
          <a:ext cx="2493497" cy="14960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Visualization: density plots, pie charts and world map based on cluster</a:t>
          </a:r>
          <a:endParaRPr lang="en-US" sz="1400" kern="1200"/>
        </a:p>
      </dsp:txBody>
      <dsp:txXfrm>
        <a:off x="8231684" y="1918549"/>
        <a:ext cx="2493497" cy="14960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94A9B-F22C-4A26-9227-16CA98AB8635}">
      <dsp:nvSpPr>
        <dsp:cNvPr id="0" name=""/>
        <dsp:cNvSpPr/>
      </dsp:nvSpPr>
      <dsp:spPr>
        <a:xfrm>
          <a:off x="3666" y="503385"/>
          <a:ext cx="1985368" cy="1191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Countries ranked based on Social Progress Score, Human Development Score, and Global Innovation Score</a:t>
          </a:r>
          <a:endParaRPr lang="en-US" sz="1300" kern="1200"/>
        </a:p>
      </dsp:txBody>
      <dsp:txXfrm>
        <a:off x="3666" y="503385"/>
        <a:ext cx="1985368" cy="1191221"/>
      </dsp:txXfrm>
    </dsp:sp>
    <dsp:sp modelId="{135849FA-BAF4-4E0D-B388-5A3F6BB204FC}">
      <dsp:nvSpPr>
        <dsp:cNvPr id="0" name=""/>
        <dsp:cNvSpPr/>
      </dsp:nvSpPr>
      <dsp:spPr>
        <a:xfrm>
          <a:off x="2187572" y="503385"/>
          <a:ext cx="1985368" cy="1191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Categorized into three clusters with a silhouette score of 0.48</a:t>
          </a:r>
          <a:endParaRPr lang="en-US" sz="1300" kern="1200"/>
        </a:p>
      </dsp:txBody>
      <dsp:txXfrm>
        <a:off x="2187572" y="503385"/>
        <a:ext cx="1985368" cy="1191221"/>
      </dsp:txXfrm>
    </dsp:sp>
    <dsp:sp modelId="{5281AF56-4E26-43A0-9BD4-95A0F2A3FD76}">
      <dsp:nvSpPr>
        <dsp:cNvPr id="0" name=""/>
        <dsp:cNvSpPr/>
      </dsp:nvSpPr>
      <dsp:spPr>
        <a:xfrm>
          <a:off x="4371478" y="503385"/>
          <a:ext cx="1985368" cy="1191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Category 3: North America, Australia, New Zealand, Japan, South Korea, Europe, and Chile (higher scores, developed countries)</a:t>
          </a:r>
          <a:endParaRPr lang="en-US" sz="1300" kern="1200"/>
        </a:p>
      </dsp:txBody>
      <dsp:txXfrm>
        <a:off x="4371478" y="503385"/>
        <a:ext cx="1985368" cy="1191221"/>
      </dsp:txXfrm>
    </dsp:sp>
    <dsp:sp modelId="{1AD1DFBB-ED6C-4617-A2CA-49C08A240FB5}">
      <dsp:nvSpPr>
        <dsp:cNvPr id="0" name=""/>
        <dsp:cNvSpPr/>
      </dsp:nvSpPr>
      <dsp:spPr>
        <a:xfrm>
          <a:off x="6555383" y="503385"/>
          <a:ext cx="1985368" cy="1191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Category 2: India, China, South Sudan, Republic of Congo, Central African Republic (moderate scores, developing countries)</a:t>
          </a:r>
          <a:endParaRPr lang="en-US" sz="1300" kern="1200"/>
        </a:p>
      </dsp:txBody>
      <dsp:txXfrm>
        <a:off x="6555383" y="503385"/>
        <a:ext cx="1985368" cy="1191221"/>
      </dsp:txXfrm>
    </dsp:sp>
    <dsp:sp modelId="{D7F4D244-A1FA-4499-9429-66AC15FB5F2F}">
      <dsp:nvSpPr>
        <dsp:cNvPr id="0" name=""/>
        <dsp:cNvSpPr/>
      </dsp:nvSpPr>
      <dsp:spPr>
        <a:xfrm>
          <a:off x="8739289" y="503385"/>
          <a:ext cx="1985368" cy="1191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Category 1: most of Africa, South America, Central Asia, and Southeast Asia (low score, poor-performing countries)</a:t>
          </a:r>
          <a:endParaRPr lang="en-US" sz="1300" kern="1200" dirty="0"/>
        </a:p>
      </dsp:txBody>
      <dsp:txXfrm>
        <a:off x="8739289" y="503385"/>
        <a:ext cx="1985368" cy="1191221"/>
      </dsp:txXfrm>
    </dsp:sp>
    <dsp:sp modelId="{E061A774-74BD-415A-ADC8-DD901516CE60}">
      <dsp:nvSpPr>
        <dsp:cNvPr id="0" name=""/>
        <dsp:cNvSpPr/>
      </dsp:nvSpPr>
      <dsp:spPr>
        <a:xfrm>
          <a:off x="3666" y="1893143"/>
          <a:ext cx="1985368" cy="1191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PC1: highly dependent on Human Development Score and Social Progress Score</a:t>
          </a:r>
          <a:endParaRPr lang="en-US" sz="1300" kern="1200"/>
        </a:p>
      </dsp:txBody>
      <dsp:txXfrm>
        <a:off x="3666" y="1893143"/>
        <a:ext cx="1985368" cy="1191221"/>
      </dsp:txXfrm>
    </dsp:sp>
    <dsp:sp modelId="{CBC24DEB-CDBA-42EB-8F75-7667121B2644}">
      <dsp:nvSpPr>
        <dsp:cNvPr id="0" name=""/>
        <dsp:cNvSpPr/>
      </dsp:nvSpPr>
      <dsp:spPr>
        <a:xfrm>
          <a:off x="2187572" y="1893143"/>
          <a:ext cx="1985368" cy="1191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PC4: highly dependent on Global Innovation Score</a:t>
          </a:r>
          <a:endParaRPr lang="en-US" sz="1300" kern="1200"/>
        </a:p>
      </dsp:txBody>
      <dsp:txXfrm>
        <a:off x="2187572" y="1893143"/>
        <a:ext cx="1985368" cy="1191221"/>
      </dsp:txXfrm>
    </dsp:sp>
    <dsp:sp modelId="{873569CE-9516-44FC-9225-79234DE7AAAA}">
      <dsp:nvSpPr>
        <dsp:cNvPr id="0" name=""/>
        <dsp:cNvSpPr/>
      </dsp:nvSpPr>
      <dsp:spPr>
        <a:xfrm>
          <a:off x="4371478" y="1893143"/>
          <a:ext cx="1985368" cy="1191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PC32: highly dependent on Social Progress Score and Human Development Score</a:t>
          </a:r>
          <a:endParaRPr lang="en-US" sz="1300" kern="1200"/>
        </a:p>
      </dsp:txBody>
      <dsp:txXfrm>
        <a:off x="4371478" y="1893143"/>
        <a:ext cx="1985368" cy="1191221"/>
      </dsp:txXfrm>
    </dsp:sp>
    <dsp:sp modelId="{C076DD70-8F3F-4C6F-98FB-9F7970B1724F}">
      <dsp:nvSpPr>
        <dsp:cNvPr id="0" name=""/>
        <dsp:cNvSpPr/>
      </dsp:nvSpPr>
      <dsp:spPr>
        <a:xfrm>
          <a:off x="6555383" y="1893143"/>
          <a:ext cx="1985368" cy="1191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Categories dependent on PC1, PC4, and PC32 compared to principal components</a:t>
          </a:r>
          <a:endParaRPr lang="en-US" sz="1300" kern="1200"/>
        </a:p>
      </dsp:txBody>
      <dsp:txXfrm>
        <a:off x="6555383" y="1893143"/>
        <a:ext cx="1985368" cy="1191221"/>
      </dsp:txXfrm>
    </dsp:sp>
    <dsp:sp modelId="{42327FD4-CC5B-48A8-BA1B-4060B0922BF6}">
      <dsp:nvSpPr>
        <dsp:cNvPr id="0" name=""/>
        <dsp:cNvSpPr/>
      </dsp:nvSpPr>
      <dsp:spPr>
        <a:xfrm>
          <a:off x="8739289" y="1893143"/>
          <a:ext cx="1985368" cy="1191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Further exploration possible with the dataset based on 34 principal components, categories obtained, and overall score calculated.</a:t>
          </a:r>
          <a:endParaRPr lang="en-US" sz="1300" kern="1200"/>
        </a:p>
      </dsp:txBody>
      <dsp:txXfrm>
        <a:off x="8739289" y="1893143"/>
        <a:ext cx="1985368" cy="11912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13DF3-03BE-40D5-85D6-11D3E8963156}">
      <dsp:nvSpPr>
        <dsp:cNvPr id="0" name=""/>
        <dsp:cNvSpPr/>
      </dsp:nvSpPr>
      <dsp:spPr>
        <a:xfrm>
          <a:off x="702162" y="173874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6DB5B-36EB-45C1-A067-EBA08ED9A398}">
      <dsp:nvSpPr>
        <dsp:cNvPr id="0" name=""/>
        <dsp:cNvSpPr/>
      </dsp:nvSpPr>
      <dsp:spPr>
        <a:xfrm>
          <a:off x="111166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B2E66-E10A-4498-96A4-0E8B672F687D}">
      <dsp:nvSpPr>
        <dsp:cNvPr id="0" name=""/>
        <dsp:cNvSpPr/>
      </dsp:nvSpPr>
      <dsp:spPr>
        <a:xfrm>
          <a:off x="8791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baseline="0">
              <a:hlinkClick xmlns:r="http://schemas.openxmlformats.org/officeDocument/2006/relationships" r:id="rId3"/>
            </a:rPr>
            <a:t>Social Progress Index</a:t>
          </a:r>
          <a:endParaRPr lang="en-US" sz="2300" kern="1200"/>
        </a:p>
      </dsp:txBody>
      <dsp:txXfrm>
        <a:off x="87912" y="2693875"/>
        <a:ext cx="3150000" cy="720000"/>
      </dsp:txXfrm>
    </dsp:sp>
    <dsp:sp modelId="{984B4293-8F01-46D4-A50B-93D44905C1ED}">
      <dsp:nvSpPr>
        <dsp:cNvPr id="0" name=""/>
        <dsp:cNvSpPr/>
      </dsp:nvSpPr>
      <dsp:spPr>
        <a:xfrm>
          <a:off x="4403412" y="173874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AF80A-09EF-4458-A650-1F5938F87876}">
      <dsp:nvSpPr>
        <dsp:cNvPr id="0" name=""/>
        <dsp:cNvSpPr/>
      </dsp:nvSpPr>
      <dsp:spPr>
        <a:xfrm>
          <a:off x="481291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F7F7A-C789-4FC9-85E0-EE7AB7BA3706}">
      <dsp:nvSpPr>
        <dsp:cNvPr id="0" name=""/>
        <dsp:cNvSpPr/>
      </dsp:nvSpPr>
      <dsp:spPr>
        <a:xfrm>
          <a:off x="378916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baseline="0">
              <a:hlinkClick xmlns:r="http://schemas.openxmlformats.org/officeDocument/2006/relationships" r:id="rId6"/>
            </a:rPr>
            <a:t>Global Innovation Index</a:t>
          </a:r>
          <a:endParaRPr lang="en-US" sz="2300" kern="1200"/>
        </a:p>
      </dsp:txBody>
      <dsp:txXfrm>
        <a:off x="3789162" y="2693875"/>
        <a:ext cx="3150000" cy="720000"/>
      </dsp:txXfrm>
    </dsp:sp>
    <dsp:sp modelId="{10FC7F18-0700-4965-8816-923602075B71}">
      <dsp:nvSpPr>
        <dsp:cNvPr id="0" name=""/>
        <dsp:cNvSpPr/>
      </dsp:nvSpPr>
      <dsp:spPr>
        <a:xfrm>
          <a:off x="8104662" y="173874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032DB-3706-414C-9D73-622218FBDD3A}">
      <dsp:nvSpPr>
        <dsp:cNvPr id="0" name=""/>
        <dsp:cNvSpPr/>
      </dsp:nvSpPr>
      <dsp:spPr>
        <a:xfrm>
          <a:off x="851416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916AC-87CE-4C17-8F7D-FABEB4AD4522}">
      <dsp:nvSpPr>
        <dsp:cNvPr id="0" name=""/>
        <dsp:cNvSpPr/>
      </dsp:nvSpPr>
      <dsp:spPr>
        <a:xfrm>
          <a:off x="749041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baseline="0" dirty="0">
              <a:hlinkClick xmlns:r="http://schemas.openxmlformats.org/officeDocument/2006/relationships" r:id="rId9"/>
            </a:rPr>
            <a:t>Human Development Index</a:t>
          </a:r>
          <a:endParaRPr lang="en-US" sz="2300" kern="1200" dirty="0"/>
        </a:p>
      </dsp:txBody>
      <dsp:txXfrm>
        <a:off x="7490412" y="2693875"/>
        <a:ext cx="315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79B3E-EF5A-424C-A215-5D9479E73B76}">
      <dsp:nvSpPr>
        <dsp:cNvPr id="0" name=""/>
        <dsp:cNvSpPr/>
      </dsp:nvSpPr>
      <dsp:spPr>
        <a:xfrm>
          <a:off x="0" y="660"/>
          <a:ext cx="618868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4D5814-3CA1-4662-8107-AB12CA5E9666}">
      <dsp:nvSpPr>
        <dsp:cNvPr id="0" name=""/>
        <dsp:cNvSpPr/>
      </dsp:nvSpPr>
      <dsp:spPr>
        <a:xfrm>
          <a:off x="0" y="660"/>
          <a:ext cx="6188689" cy="108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>
              <a:hlinkClick xmlns:r="http://schemas.openxmlformats.org/officeDocument/2006/relationships" r:id="rId1"/>
            </a:rPr>
            <a:t>Development of a Holistic Index for Assessing the Sustainability of Rural Tourism</a:t>
          </a:r>
          <a:endParaRPr lang="en-US" sz="2100" kern="1200"/>
        </a:p>
      </dsp:txBody>
      <dsp:txXfrm>
        <a:off x="0" y="660"/>
        <a:ext cx="6188689" cy="1081603"/>
      </dsp:txXfrm>
    </dsp:sp>
    <dsp:sp modelId="{3B3F95DE-1F84-4667-8144-05F04AEACF82}">
      <dsp:nvSpPr>
        <dsp:cNvPr id="0" name=""/>
        <dsp:cNvSpPr/>
      </dsp:nvSpPr>
      <dsp:spPr>
        <a:xfrm>
          <a:off x="0" y="1082263"/>
          <a:ext cx="618868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3870630-2303-4877-BCC3-C2B9FFBC9229}">
      <dsp:nvSpPr>
        <dsp:cNvPr id="0" name=""/>
        <dsp:cNvSpPr/>
      </dsp:nvSpPr>
      <dsp:spPr>
        <a:xfrm>
          <a:off x="0" y="1082263"/>
          <a:ext cx="6188689" cy="108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>
              <a:hlinkClick xmlns:r="http://schemas.openxmlformats.org/officeDocument/2006/relationships" r:id="rId2"/>
            </a:rPr>
            <a:t>Development of a Holistic Index to Measure Social Sustainability of Urban Neighborhoods</a:t>
          </a:r>
          <a:endParaRPr lang="en-US" sz="2100" kern="1200"/>
        </a:p>
      </dsp:txBody>
      <dsp:txXfrm>
        <a:off x="0" y="1082263"/>
        <a:ext cx="6188689" cy="1081603"/>
      </dsp:txXfrm>
    </dsp:sp>
    <dsp:sp modelId="{628E60D3-AA46-4816-85CE-975F07228EBD}">
      <dsp:nvSpPr>
        <dsp:cNvPr id="0" name=""/>
        <dsp:cNvSpPr/>
      </dsp:nvSpPr>
      <dsp:spPr>
        <a:xfrm>
          <a:off x="0" y="2163866"/>
          <a:ext cx="618868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66A0D5-3A12-4456-BD84-700B638EFF29}">
      <dsp:nvSpPr>
        <dsp:cNvPr id="0" name=""/>
        <dsp:cNvSpPr/>
      </dsp:nvSpPr>
      <dsp:spPr>
        <a:xfrm>
          <a:off x="0" y="2163866"/>
          <a:ext cx="6188689" cy="108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>
              <a:hlinkClick xmlns:r="http://schemas.openxmlformats.org/officeDocument/2006/relationships" r:id="rId3"/>
            </a:rPr>
            <a:t>A Holistic Approach to Sustainable Development: The Need for a New Economic Paradigm</a:t>
          </a:r>
          <a:endParaRPr lang="en-US" sz="2100" kern="1200"/>
        </a:p>
      </dsp:txBody>
      <dsp:txXfrm>
        <a:off x="0" y="2163866"/>
        <a:ext cx="6188689" cy="1081603"/>
      </dsp:txXfrm>
    </dsp:sp>
    <dsp:sp modelId="{F922867C-C5F4-4BEF-BD3F-D55CFFC92376}">
      <dsp:nvSpPr>
        <dsp:cNvPr id="0" name=""/>
        <dsp:cNvSpPr/>
      </dsp:nvSpPr>
      <dsp:spPr>
        <a:xfrm>
          <a:off x="0" y="3245469"/>
          <a:ext cx="618868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21C3A12-6315-4DE2-9AB7-2ECF6644DAA3}">
      <dsp:nvSpPr>
        <dsp:cNvPr id="0" name=""/>
        <dsp:cNvSpPr/>
      </dsp:nvSpPr>
      <dsp:spPr>
        <a:xfrm>
          <a:off x="0" y="3245469"/>
          <a:ext cx="6188689" cy="108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>
              <a:hlinkClick xmlns:r="http://schemas.openxmlformats.org/officeDocument/2006/relationships" r:id="rId4"/>
            </a:rPr>
            <a:t>Trends and Strategies towards Internalizing Higher Studies in India and developing a ranking based on that: A Case Study of Indian Universities</a:t>
          </a:r>
          <a:endParaRPr lang="en-US" sz="2100" kern="1200"/>
        </a:p>
      </dsp:txBody>
      <dsp:txXfrm>
        <a:off x="0" y="3245469"/>
        <a:ext cx="6188689" cy="1081603"/>
      </dsp:txXfrm>
    </dsp:sp>
    <dsp:sp modelId="{6AEFABA4-C963-40E4-B4BB-104FC29B9EB3}">
      <dsp:nvSpPr>
        <dsp:cNvPr id="0" name=""/>
        <dsp:cNvSpPr/>
      </dsp:nvSpPr>
      <dsp:spPr>
        <a:xfrm>
          <a:off x="0" y="4327072"/>
          <a:ext cx="618868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140B6A2-987E-4D72-89AA-59FBAEF07085}">
      <dsp:nvSpPr>
        <dsp:cNvPr id="0" name=""/>
        <dsp:cNvSpPr/>
      </dsp:nvSpPr>
      <dsp:spPr>
        <a:xfrm>
          <a:off x="0" y="4327072"/>
          <a:ext cx="6188689" cy="108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>
              <a:hlinkClick xmlns:r="http://schemas.openxmlformats.org/officeDocument/2006/relationships" r:id="rId5"/>
            </a:rPr>
            <a:t>Development of a Holistic Ranking System for Sustainable Cities</a:t>
          </a:r>
          <a:endParaRPr lang="en-US" sz="2100" kern="1200"/>
        </a:p>
      </dsp:txBody>
      <dsp:txXfrm>
        <a:off x="0" y="4327072"/>
        <a:ext cx="6188689" cy="1081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March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March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March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March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0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March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4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March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March 30,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0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March 30,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7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March 30,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March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March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March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26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F6964C7-4422-41D3-BFD7-121069A32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69CB96-0A96-471A-BF21-CCA92128D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A5A34984-5CF0-4646-BBCE-D71144386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2DDB0-5CA4-427A-8597-D6DE9313B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Developing a Holistic Ranking System using Global Indexes</a:t>
            </a:r>
            <a:endParaRPr lang="en-IN" sz="43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05072-C774-B25F-B59B-B9BC78988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2">
                    <a:lumMod val="90000"/>
                  </a:schemeClr>
                </a:solidFill>
              </a:rPr>
              <a:t>Essentials of Data Analytics</a:t>
            </a:r>
          </a:p>
          <a:p>
            <a:r>
              <a:rPr lang="en-IN">
                <a:solidFill>
                  <a:schemeClr val="tx2">
                    <a:lumMod val="90000"/>
                  </a:schemeClr>
                </a:solidFill>
              </a:rPr>
              <a:t>G1</a:t>
            </a:r>
            <a:endParaRPr lang="en-IN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7" name="Graphic 6" descr="Earth Globe Americas">
            <a:extLst>
              <a:ext uri="{FF2B5EF4-FFF2-40B4-BE49-F238E27FC236}">
                <a16:creationId xmlns:a16="http://schemas.microsoft.com/office/drawing/2014/main" id="{D58C592D-8679-B8A9-D5E9-6B9E191A6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4744" y="1563065"/>
            <a:ext cx="3530918" cy="353091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733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822F368-138D-4537-B730-F699CA3A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45336FC-0055-4ABA-BB8E-7AF6FBDC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D0FAE-9C0D-9076-340E-D28B93FA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/>
              <a:t>Experiment Results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5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1BE45A1-ECFF-D850-F535-C9965618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02" y="2251272"/>
            <a:ext cx="5758734" cy="3757573"/>
          </a:xfrm>
          <a:custGeom>
            <a:avLst/>
            <a:gdLst/>
            <a:ahLst/>
            <a:cxnLst/>
            <a:rect l="l" t="t" r="r" b="b"/>
            <a:pathLst>
              <a:path w="5184162" h="3131903">
                <a:moveTo>
                  <a:pt x="0" y="0"/>
                </a:moveTo>
                <a:lnTo>
                  <a:pt x="5184162" y="0"/>
                </a:lnTo>
                <a:lnTo>
                  <a:pt x="5184162" y="3131903"/>
                </a:lnTo>
                <a:lnTo>
                  <a:pt x="0" y="3131903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900925-8EEB-48C1-8B56-DC8761EE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4" y="2251272"/>
            <a:ext cx="5945536" cy="3730823"/>
          </a:xfrm>
          <a:custGeom>
            <a:avLst/>
            <a:gdLst/>
            <a:ahLst/>
            <a:cxnLst/>
            <a:rect l="l" t="t" r="r" b="b"/>
            <a:pathLst>
              <a:path w="5184163" h="3131903">
                <a:moveTo>
                  <a:pt x="0" y="0"/>
                </a:moveTo>
                <a:lnTo>
                  <a:pt x="5184163" y="0"/>
                </a:lnTo>
                <a:lnTo>
                  <a:pt x="5184163" y="3131903"/>
                </a:lnTo>
                <a:lnTo>
                  <a:pt x="0" y="3131903"/>
                </a:lnTo>
                <a:close/>
              </a:path>
            </a:pathLst>
          </a:custGeom>
        </p:spPr>
      </p:pic>
      <p:sp useBgFill="1">
        <p:nvSpPr>
          <p:cNvPr id="155" name="Freeform: Shape 154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7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FAE4D-37BB-6C60-E837-7659670F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3500" b="0" i="0" dirty="0">
                <a:effectLst/>
                <a:latin typeface="-apple-system"/>
              </a:rPr>
              <a:t>Performance Analysis</a:t>
            </a:r>
            <a:br>
              <a:rPr lang="en-US" sz="3500" b="0" i="0" dirty="0">
                <a:effectLst/>
                <a:latin typeface="-apple-system"/>
              </a:rPr>
            </a:b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DD92-375D-A52D-6C1C-7F7AA82A6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74" y="2297760"/>
            <a:ext cx="4991962" cy="32162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N" sz="1800" dirty="0"/>
              <a:t>After removal of NULL values using Norm Predict, Predictive Mean Matching and CART on the datasets and then applying Shapiro wilk test to obtain the following results.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IN" sz="18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1800" dirty="0"/>
              <a:t>We see that the P-value of dataset 3 is highest. Hence it, shall be selected for further computations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IN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7C1865-2B62-12E8-C222-541667C55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96484"/>
              </p:ext>
            </p:extLst>
          </p:nvPr>
        </p:nvGraphicFramePr>
        <p:xfrm>
          <a:off x="6467366" y="2542612"/>
          <a:ext cx="5014801" cy="2556597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1600101">
                  <a:extLst>
                    <a:ext uri="{9D8B030D-6E8A-4147-A177-3AD203B41FA5}">
                      <a16:colId xmlns:a16="http://schemas.microsoft.com/office/drawing/2014/main" val="3428879404"/>
                    </a:ext>
                  </a:extLst>
                </a:gridCol>
                <a:gridCol w="1722671">
                  <a:extLst>
                    <a:ext uri="{9D8B030D-6E8A-4147-A177-3AD203B41FA5}">
                      <a16:colId xmlns:a16="http://schemas.microsoft.com/office/drawing/2014/main" val="159200961"/>
                    </a:ext>
                  </a:extLst>
                </a:gridCol>
                <a:gridCol w="1692029">
                  <a:extLst>
                    <a:ext uri="{9D8B030D-6E8A-4147-A177-3AD203B41FA5}">
                      <a16:colId xmlns:a16="http://schemas.microsoft.com/office/drawing/2014/main" val="2954207430"/>
                    </a:ext>
                  </a:extLst>
                </a:gridCol>
              </a:tblGrid>
              <a:tr h="679263">
                <a:tc>
                  <a:txBody>
                    <a:bodyPr/>
                    <a:lstStyle/>
                    <a:p>
                      <a:r>
                        <a:rPr lang="en-IN" sz="2500" b="0" cap="none" spc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 marL="160456" marR="160456" marT="160456" marB="8022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500" b="0" cap="none" spc="0">
                          <a:solidFill>
                            <a:schemeClr val="bg1"/>
                          </a:solidFill>
                        </a:rPr>
                        <a:t>W-Value</a:t>
                      </a:r>
                    </a:p>
                  </a:txBody>
                  <a:tcPr marL="160456" marR="160456" marT="160456" marB="8022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500" b="0" cap="none" spc="0">
                          <a:solidFill>
                            <a:schemeClr val="bg1"/>
                          </a:solidFill>
                        </a:rPr>
                        <a:t>P-Value</a:t>
                      </a:r>
                    </a:p>
                  </a:txBody>
                  <a:tcPr marL="160456" marR="160456" marT="160456" marB="8022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6117"/>
                  </a:ext>
                </a:extLst>
              </a:tr>
              <a:tr h="625778"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60456" marR="160456" marT="160456" marB="802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0.9601</a:t>
                      </a:r>
                    </a:p>
                  </a:txBody>
                  <a:tcPr marL="160456" marR="160456" marT="160456" marB="802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2.579e^-5</a:t>
                      </a:r>
                    </a:p>
                  </a:txBody>
                  <a:tcPr marL="160456" marR="160456" marT="160456" marB="802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181673"/>
                  </a:ext>
                </a:extLst>
              </a:tr>
              <a:tr h="625778"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60456" marR="160456" marT="160456" marB="802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096102</a:t>
                      </a:r>
                    </a:p>
                  </a:txBody>
                  <a:tcPr marL="160456" marR="160456" marT="160456" marB="802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3.237e^-5</a:t>
                      </a:r>
                    </a:p>
                  </a:txBody>
                  <a:tcPr marL="160456" marR="160456" marT="160456" marB="802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25691"/>
                  </a:ext>
                </a:extLst>
              </a:tr>
              <a:tr h="625778">
                <a:tc>
                  <a:txBody>
                    <a:bodyPr/>
                    <a:lstStyle/>
                    <a:p>
                      <a:r>
                        <a:rPr lang="en-IN" sz="2100" cap="none" spc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60456" marR="160456" marT="160456" marB="802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0.9262</a:t>
                      </a:r>
                    </a:p>
                  </a:txBody>
                  <a:tcPr marL="160456" marR="160456" marT="160456" marB="802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cap="none" spc="0" dirty="0">
                          <a:solidFill>
                            <a:schemeClr val="tx1"/>
                          </a:solidFill>
                        </a:rPr>
                        <a:t>0.000276</a:t>
                      </a:r>
                    </a:p>
                  </a:txBody>
                  <a:tcPr marL="160456" marR="160456" marT="160456" marB="802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20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57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30B64-7ADE-7B4A-0C6B-2FECF473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3500" b="0" i="0" dirty="0">
                <a:effectLst/>
                <a:latin typeface="-apple-system"/>
              </a:rPr>
              <a:t>Performance Analysis</a:t>
            </a:r>
            <a:br>
              <a:rPr lang="en-US" sz="3500" b="0" i="0" dirty="0">
                <a:effectLst/>
                <a:latin typeface="-apple-system"/>
              </a:rPr>
            </a:br>
            <a:endParaRPr lang="en-IN" sz="3500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5F01F2-1504-3BCA-2D11-F71761A19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469552"/>
              </p:ext>
            </p:extLst>
          </p:nvPr>
        </p:nvGraphicFramePr>
        <p:xfrm>
          <a:off x="1260612" y="2541588"/>
          <a:ext cx="9648552" cy="35877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42000">
                  <a:extLst>
                    <a:ext uri="{9D8B030D-6E8A-4147-A177-3AD203B41FA5}">
                      <a16:colId xmlns:a16="http://schemas.microsoft.com/office/drawing/2014/main" val="2165545036"/>
                    </a:ext>
                  </a:extLst>
                </a:gridCol>
                <a:gridCol w="3986153">
                  <a:extLst>
                    <a:ext uri="{9D8B030D-6E8A-4147-A177-3AD203B41FA5}">
                      <a16:colId xmlns:a16="http://schemas.microsoft.com/office/drawing/2014/main" val="1224080419"/>
                    </a:ext>
                  </a:extLst>
                </a:gridCol>
                <a:gridCol w="3820399">
                  <a:extLst>
                    <a:ext uri="{9D8B030D-6E8A-4147-A177-3AD203B41FA5}">
                      <a16:colId xmlns:a16="http://schemas.microsoft.com/office/drawing/2014/main" val="1352038951"/>
                    </a:ext>
                  </a:extLst>
                </a:gridCol>
              </a:tblGrid>
              <a:tr h="448469">
                <a:tc>
                  <a:txBody>
                    <a:bodyPr/>
                    <a:lstStyle/>
                    <a:p>
                      <a:r>
                        <a:rPr lang="en-IN" sz="2000"/>
                        <a:t>Sl. No.</a:t>
                      </a:r>
                    </a:p>
                  </a:txBody>
                  <a:tcPr marL="101925" marR="101925" marT="50962" marB="50962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Clustering Technique</a:t>
                      </a:r>
                    </a:p>
                  </a:txBody>
                  <a:tcPr marL="101925" marR="101925" marT="50962" marB="50962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Silhouette Score</a:t>
                      </a:r>
                    </a:p>
                  </a:txBody>
                  <a:tcPr marL="101925" marR="101925" marT="50962" marB="50962"/>
                </a:tc>
                <a:extLst>
                  <a:ext uri="{0D108BD9-81ED-4DB2-BD59-A6C34878D82A}">
                    <a16:rowId xmlns:a16="http://schemas.microsoft.com/office/drawing/2014/main" val="1402266777"/>
                  </a:ext>
                </a:extLst>
              </a:tr>
              <a:tr h="448469">
                <a:tc>
                  <a:txBody>
                    <a:bodyPr/>
                    <a:lstStyle/>
                    <a:p>
                      <a:r>
                        <a:rPr lang="en-IN" sz="2000"/>
                        <a:t>1</a:t>
                      </a:r>
                    </a:p>
                  </a:txBody>
                  <a:tcPr marL="101925" marR="101925" marT="50962" marB="50962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K-Means</a:t>
                      </a:r>
                    </a:p>
                  </a:txBody>
                  <a:tcPr marL="101925" marR="101925" marT="50962" marB="50962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0.486337</a:t>
                      </a:r>
                      <a:endParaRPr lang="en-IN" sz="2000" dirty="0"/>
                    </a:p>
                  </a:txBody>
                  <a:tcPr marL="101925" marR="101925" marT="50962" marB="50962"/>
                </a:tc>
                <a:extLst>
                  <a:ext uri="{0D108BD9-81ED-4DB2-BD59-A6C34878D82A}">
                    <a16:rowId xmlns:a16="http://schemas.microsoft.com/office/drawing/2014/main" val="3482855402"/>
                  </a:ext>
                </a:extLst>
              </a:tr>
              <a:tr h="448469">
                <a:tc>
                  <a:txBody>
                    <a:bodyPr/>
                    <a:lstStyle/>
                    <a:p>
                      <a:r>
                        <a:rPr lang="en-IN" sz="2000"/>
                        <a:t>2</a:t>
                      </a:r>
                    </a:p>
                  </a:txBody>
                  <a:tcPr marL="101925" marR="101925" marT="50962" marB="50962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Average Linkage</a:t>
                      </a:r>
                    </a:p>
                  </a:txBody>
                  <a:tcPr marL="101925" marR="101925" marT="50962" marB="50962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0.4333979</a:t>
                      </a:r>
                    </a:p>
                  </a:txBody>
                  <a:tcPr marL="101925" marR="101925" marT="50962" marB="50962"/>
                </a:tc>
                <a:extLst>
                  <a:ext uri="{0D108BD9-81ED-4DB2-BD59-A6C34878D82A}">
                    <a16:rowId xmlns:a16="http://schemas.microsoft.com/office/drawing/2014/main" val="3691207302"/>
                  </a:ext>
                </a:extLst>
              </a:tr>
              <a:tr h="448469">
                <a:tc>
                  <a:txBody>
                    <a:bodyPr/>
                    <a:lstStyle/>
                    <a:p>
                      <a:r>
                        <a:rPr lang="en-IN" sz="2000"/>
                        <a:t>3</a:t>
                      </a:r>
                    </a:p>
                  </a:txBody>
                  <a:tcPr marL="101925" marR="101925" marT="50962" marB="50962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Complete Linkage</a:t>
                      </a:r>
                    </a:p>
                  </a:txBody>
                  <a:tcPr marL="101925" marR="101925" marT="50962" marB="50962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0.4354677</a:t>
                      </a:r>
                    </a:p>
                  </a:txBody>
                  <a:tcPr marL="101925" marR="101925" marT="50962" marB="50962"/>
                </a:tc>
                <a:extLst>
                  <a:ext uri="{0D108BD9-81ED-4DB2-BD59-A6C34878D82A}">
                    <a16:rowId xmlns:a16="http://schemas.microsoft.com/office/drawing/2014/main" val="1896213493"/>
                  </a:ext>
                </a:extLst>
              </a:tr>
              <a:tr h="448469">
                <a:tc>
                  <a:txBody>
                    <a:bodyPr/>
                    <a:lstStyle/>
                    <a:p>
                      <a:r>
                        <a:rPr lang="en-IN" sz="2000"/>
                        <a:t>4</a:t>
                      </a:r>
                    </a:p>
                  </a:txBody>
                  <a:tcPr marL="101925" marR="101925" marT="50962" marB="50962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K-Medoid</a:t>
                      </a:r>
                    </a:p>
                  </a:txBody>
                  <a:tcPr marL="101925" marR="101925" marT="50962" marB="50962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0.4683219</a:t>
                      </a:r>
                    </a:p>
                  </a:txBody>
                  <a:tcPr marL="101925" marR="101925" marT="50962" marB="50962"/>
                </a:tc>
                <a:extLst>
                  <a:ext uri="{0D108BD9-81ED-4DB2-BD59-A6C34878D82A}">
                    <a16:rowId xmlns:a16="http://schemas.microsoft.com/office/drawing/2014/main" val="4005335920"/>
                  </a:ext>
                </a:extLst>
              </a:tr>
              <a:tr h="448469">
                <a:tc>
                  <a:txBody>
                    <a:bodyPr/>
                    <a:lstStyle/>
                    <a:p>
                      <a:r>
                        <a:rPr lang="en-IN" sz="2000"/>
                        <a:t>5</a:t>
                      </a:r>
                    </a:p>
                  </a:txBody>
                  <a:tcPr marL="101925" marR="101925" marT="50962" marB="50962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GMM</a:t>
                      </a:r>
                    </a:p>
                  </a:txBody>
                  <a:tcPr marL="101925" marR="101925" marT="50962" marB="50962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0.4542116</a:t>
                      </a:r>
                    </a:p>
                  </a:txBody>
                  <a:tcPr marL="101925" marR="101925" marT="50962" marB="50962"/>
                </a:tc>
                <a:extLst>
                  <a:ext uri="{0D108BD9-81ED-4DB2-BD59-A6C34878D82A}">
                    <a16:rowId xmlns:a16="http://schemas.microsoft.com/office/drawing/2014/main" val="2691076769"/>
                  </a:ext>
                </a:extLst>
              </a:tr>
              <a:tr h="448469">
                <a:tc>
                  <a:txBody>
                    <a:bodyPr/>
                    <a:lstStyle/>
                    <a:p>
                      <a:r>
                        <a:rPr lang="en-IN" sz="2000"/>
                        <a:t>6</a:t>
                      </a:r>
                    </a:p>
                  </a:txBody>
                  <a:tcPr marL="101925" marR="101925" marT="50962" marB="50962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DBSCAN</a:t>
                      </a:r>
                    </a:p>
                  </a:txBody>
                  <a:tcPr marL="101925" marR="101925" marT="50962" marB="50962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0.416542</a:t>
                      </a:r>
                    </a:p>
                  </a:txBody>
                  <a:tcPr marL="101925" marR="101925" marT="50962" marB="50962"/>
                </a:tc>
                <a:extLst>
                  <a:ext uri="{0D108BD9-81ED-4DB2-BD59-A6C34878D82A}">
                    <a16:rowId xmlns:a16="http://schemas.microsoft.com/office/drawing/2014/main" val="710799495"/>
                  </a:ext>
                </a:extLst>
              </a:tr>
              <a:tr h="448469">
                <a:tc>
                  <a:txBody>
                    <a:bodyPr/>
                    <a:lstStyle/>
                    <a:p>
                      <a:r>
                        <a:rPr lang="en-IN" sz="2000"/>
                        <a:t>7</a:t>
                      </a:r>
                    </a:p>
                  </a:txBody>
                  <a:tcPr marL="101925" marR="101925" marT="50962" marB="50962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Fuzzy Clustering</a:t>
                      </a:r>
                    </a:p>
                  </a:txBody>
                  <a:tcPr marL="101925" marR="101925" marT="50962" marB="50962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0.462874</a:t>
                      </a:r>
                    </a:p>
                  </a:txBody>
                  <a:tcPr marL="101925" marR="101925" marT="50962" marB="50962"/>
                </a:tc>
                <a:extLst>
                  <a:ext uri="{0D108BD9-81ED-4DB2-BD59-A6C34878D82A}">
                    <a16:rowId xmlns:a16="http://schemas.microsoft.com/office/drawing/2014/main" val="368036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9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04383-D15C-56A1-C8BC-6E4D21F7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Conclusion</a:t>
            </a:r>
            <a:endParaRPr lang="en-IN"/>
          </a:p>
        </p:txBody>
      </p:sp>
      <p:sp useBgFill="1">
        <p:nvSpPr>
          <p:cNvPr id="17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12C1711-FECF-E830-782A-9D2F86DC7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687394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95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ED525-7EC3-489C-6131-C99DEAB2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dirty="0"/>
              <a:t>References: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2E4180-F550-832E-AF6C-7F8251513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954908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123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F788E-5294-E825-6ADE-DF928719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IN"/>
              <a:t>References</a:t>
            </a:r>
            <a:endParaRPr lang="en-IN" dirty="0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8430B5-5455-72B9-5DBF-CF90F1C2C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006313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97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E4F2F61-806F-4463-988F-60EF20430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790D43-7330-4B5F-8350-59EF34A3D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7A42493C-A197-4A30-8287-4DD519FE2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81226" y="0"/>
            <a:ext cx="10010775" cy="6858000"/>
          </a:xfrm>
          <a:custGeom>
            <a:avLst/>
            <a:gdLst>
              <a:gd name="connsiteX0" fmla="*/ 1086484 w 10010775"/>
              <a:gd name="connsiteY0" fmla="*/ 0 h 6858000"/>
              <a:gd name="connsiteX1" fmla="*/ 9427284 w 10010775"/>
              <a:gd name="connsiteY1" fmla="*/ 0 h 6858000"/>
              <a:gd name="connsiteX2" fmla="*/ 9524742 w 10010775"/>
              <a:gd name="connsiteY2" fmla="*/ 155031 h 6858000"/>
              <a:gd name="connsiteX3" fmla="*/ 9692951 w 10010775"/>
              <a:gd name="connsiteY3" fmla="*/ 439607 h 6858000"/>
              <a:gd name="connsiteX4" fmla="*/ 9969516 w 10010775"/>
              <a:gd name="connsiteY4" fmla="*/ 1012639 h 6858000"/>
              <a:gd name="connsiteX5" fmla="*/ 10010775 w 10010775"/>
              <a:gd name="connsiteY5" fmla="*/ 1116553 h 6858000"/>
              <a:gd name="connsiteX6" fmla="*/ 10010775 w 10010775"/>
              <a:gd name="connsiteY6" fmla="*/ 4875757 h 6858000"/>
              <a:gd name="connsiteX7" fmla="*/ 9915896 w 10010775"/>
              <a:gd name="connsiteY7" fmla="*/ 5058176 h 6858000"/>
              <a:gd name="connsiteX8" fmla="*/ 8789881 w 10010775"/>
              <a:gd name="connsiteY8" fmla="*/ 6577015 h 6858000"/>
              <a:gd name="connsiteX9" fmla="*/ 8613089 w 10010775"/>
              <a:gd name="connsiteY9" fmla="*/ 6766106 h 6858000"/>
              <a:gd name="connsiteX10" fmla="*/ 8516595 w 10010775"/>
              <a:gd name="connsiteY10" fmla="*/ 6858000 h 6858000"/>
              <a:gd name="connsiteX11" fmla="*/ 1531475 w 10010775"/>
              <a:gd name="connsiteY11" fmla="*/ 6858000 h 6858000"/>
              <a:gd name="connsiteX12" fmla="*/ 1418242 w 10010775"/>
              <a:gd name="connsiteY12" fmla="*/ 6756998 h 6858000"/>
              <a:gd name="connsiteX13" fmla="*/ 571944 w 10010775"/>
              <a:gd name="connsiteY13" fmla="*/ 5403687 h 6858000"/>
              <a:gd name="connsiteX14" fmla="*/ 0 w 10010775"/>
              <a:gd name="connsiteY14" fmla="*/ 3448140 h 6858000"/>
              <a:gd name="connsiteX15" fmla="*/ 957418 w 10010775"/>
              <a:gd name="connsiteY15" fmla="*/ 197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10775" h="6858000">
                <a:moveTo>
                  <a:pt x="1086484" y="0"/>
                </a:moveTo>
                <a:lnTo>
                  <a:pt x="9427284" y="0"/>
                </a:lnTo>
                <a:lnTo>
                  <a:pt x="9524742" y="155031"/>
                </a:lnTo>
                <a:cubicBezTo>
                  <a:pt x="9580538" y="246873"/>
                  <a:pt x="9636509" y="341830"/>
                  <a:pt x="9692951" y="439607"/>
                </a:cubicBezTo>
                <a:cubicBezTo>
                  <a:pt x="9798309" y="635162"/>
                  <a:pt x="9890498" y="826956"/>
                  <a:pt x="9969516" y="1012639"/>
                </a:cubicBezTo>
                <a:lnTo>
                  <a:pt x="10010775" y="1116553"/>
                </a:lnTo>
                <a:lnTo>
                  <a:pt x="10010775" y="4875757"/>
                </a:lnTo>
                <a:lnTo>
                  <a:pt x="9915896" y="5058176"/>
                </a:lnTo>
                <a:cubicBezTo>
                  <a:pt x="9557491" y="5691378"/>
                  <a:pt x="9105956" y="6193427"/>
                  <a:pt x="8789881" y="6577015"/>
                </a:cubicBezTo>
                <a:cubicBezTo>
                  <a:pt x="8733439" y="6640947"/>
                  <a:pt x="8674645" y="6703938"/>
                  <a:pt x="8613089" y="6766106"/>
                </a:cubicBezTo>
                <a:lnTo>
                  <a:pt x="8516595" y="6858000"/>
                </a:lnTo>
                <a:lnTo>
                  <a:pt x="1531475" y="6858000"/>
                </a:lnTo>
                <a:lnTo>
                  <a:pt x="1418242" y="6756998"/>
                </a:lnTo>
                <a:cubicBezTo>
                  <a:pt x="1020657" y="6382048"/>
                  <a:pt x="758203" y="5945223"/>
                  <a:pt x="571944" y="5403687"/>
                </a:cubicBezTo>
                <a:cubicBezTo>
                  <a:pt x="391331" y="4801980"/>
                  <a:pt x="0" y="3899420"/>
                  <a:pt x="0" y="3448140"/>
                </a:cubicBezTo>
                <a:cubicBezTo>
                  <a:pt x="0" y="2319941"/>
                  <a:pt x="211657" y="1376836"/>
                  <a:pt x="957418" y="19740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DA826-7A49-8141-C6DB-681B8D482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6350" y="728663"/>
            <a:ext cx="5015638" cy="2803071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792E6477-8E59-40F2-8D78-7DE9A9FC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300000">
            <a:off x="543278" y="430633"/>
            <a:ext cx="3631501" cy="339912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5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F049A-0A2B-3B0F-F6B6-CAAE820C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Team Members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A8B0FA91-4978-0C3C-B369-58229AC5A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878" y="1678417"/>
            <a:ext cx="3501162" cy="3501162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5F99B743-BB44-BF82-BB64-F71C02BE6C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1440" y="1040000"/>
          <a:ext cx="4991962" cy="513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9531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9B3AB-E757-397C-D22F-14CF58AB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IN" dirty="0"/>
              <a:t>Literature Survey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CB8445-EE22-F12F-7E3B-2AAC69C10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773764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43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9B3AB-E757-397C-D22F-14CF58AB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IN" dirty="0"/>
              <a:t>Literature Survey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CB8445-EE22-F12F-7E3B-2AAC69C10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718139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5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B740A-F2F3-BFD9-E042-F1CE917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Methodology/Approach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FFD342-281F-1087-3667-A4AD712B9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859500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98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7FC3-CAD3-BE81-47E8-665B8006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3500" spc="-100" dirty="0"/>
              <a:t>Methodology/Approach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34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5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0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3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2FBF134-DAD2-0926-1270-526A8A6AE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158" y="167517"/>
            <a:ext cx="4305157" cy="6522965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838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991C066-AC4D-4E9D-B3B3-3BCEC4CD8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B37042-5917-483B-8420-94B65970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D0FAE-9C0D-9076-340E-D28B93FA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199"/>
            <a:ext cx="8831988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pc="-100"/>
              <a:t>Experiment Results</a:t>
            </a: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13FA3211-8731-425C-9A21-D94837462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" y="2543175"/>
            <a:ext cx="12191090" cy="4314826"/>
          </a:xfrm>
          <a:custGeom>
            <a:avLst/>
            <a:gdLst>
              <a:gd name="connsiteX0" fmla="*/ 2945853 w 12191090"/>
              <a:gd name="connsiteY0" fmla="*/ 0 h 4430825"/>
              <a:gd name="connsiteX1" fmla="*/ 8211918 w 12191090"/>
              <a:gd name="connsiteY1" fmla="*/ 91920 h 4430825"/>
              <a:gd name="connsiteX2" fmla="*/ 8964214 w 12191090"/>
              <a:gd name="connsiteY2" fmla="*/ 105051 h 4430825"/>
              <a:gd name="connsiteX3" fmla="*/ 9716509 w 12191090"/>
              <a:gd name="connsiteY3" fmla="*/ 118183 h 4430825"/>
              <a:gd name="connsiteX4" fmla="*/ 10920181 w 12191090"/>
              <a:gd name="connsiteY4" fmla="*/ 139193 h 4430825"/>
              <a:gd name="connsiteX5" fmla="*/ 12130833 w 12191090"/>
              <a:gd name="connsiteY5" fmla="*/ 97164 h 4430825"/>
              <a:gd name="connsiteX6" fmla="*/ 12191090 w 12191090"/>
              <a:gd name="connsiteY6" fmla="*/ 95072 h 4430825"/>
              <a:gd name="connsiteX7" fmla="*/ 12191090 w 12191090"/>
              <a:gd name="connsiteY7" fmla="*/ 4430825 h 4430825"/>
              <a:gd name="connsiteX8" fmla="*/ 10305 w 12191090"/>
              <a:gd name="connsiteY8" fmla="*/ 4430825 h 4430825"/>
              <a:gd name="connsiteX9" fmla="*/ 0 w 12191090"/>
              <a:gd name="connsiteY9" fmla="*/ 42862 h 4430825"/>
              <a:gd name="connsiteX10" fmla="*/ 105174 w 12191090"/>
              <a:gd name="connsiteY10" fmla="*/ 44699 h 4430825"/>
              <a:gd name="connsiteX11" fmla="*/ 837780 w 12191090"/>
              <a:gd name="connsiteY11" fmla="*/ 57486 h 4430825"/>
              <a:gd name="connsiteX12" fmla="*/ 1439616 w 12191090"/>
              <a:gd name="connsiteY12" fmla="*/ 67992 h 4430825"/>
              <a:gd name="connsiteX13" fmla="*/ 2945853 w 12191090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090" h="4430825">
                <a:moveTo>
                  <a:pt x="2945853" y="0"/>
                </a:moveTo>
                <a:cubicBezTo>
                  <a:pt x="2945853" y="0"/>
                  <a:pt x="2945853" y="0"/>
                  <a:pt x="8211918" y="91920"/>
                </a:cubicBezTo>
                <a:cubicBezTo>
                  <a:pt x="8362379" y="94546"/>
                  <a:pt x="8663297" y="99800"/>
                  <a:pt x="8964214" y="105051"/>
                </a:cubicBezTo>
                <a:cubicBezTo>
                  <a:pt x="9265134" y="110304"/>
                  <a:pt x="9415591" y="112930"/>
                  <a:pt x="9716509" y="118183"/>
                </a:cubicBezTo>
                <a:cubicBezTo>
                  <a:pt x="9716509" y="118183"/>
                  <a:pt x="9716509" y="118183"/>
                  <a:pt x="10920181" y="139193"/>
                </a:cubicBezTo>
                <a:cubicBezTo>
                  <a:pt x="10920181" y="139193"/>
                  <a:pt x="10920181" y="139193"/>
                  <a:pt x="12130833" y="97164"/>
                </a:cubicBezTo>
                <a:lnTo>
                  <a:pt x="12191090" y="95072"/>
                </a:lnTo>
                <a:lnTo>
                  <a:pt x="12191090" y="4430825"/>
                </a:lnTo>
                <a:lnTo>
                  <a:pt x="10305" y="4430825"/>
                </a:lnTo>
                <a:lnTo>
                  <a:pt x="0" y="42862"/>
                </a:lnTo>
                <a:lnTo>
                  <a:pt x="105174" y="44699"/>
                </a:lnTo>
                <a:cubicBezTo>
                  <a:pt x="365244" y="49238"/>
                  <a:pt x="612091" y="53547"/>
                  <a:pt x="837780" y="57486"/>
                </a:cubicBezTo>
                <a:cubicBezTo>
                  <a:pt x="837780" y="57486"/>
                  <a:pt x="837780" y="57486"/>
                  <a:pt x="1439616" y="67992"/>
                </a:cubicBezTo>
                <a:cubicBezTo>
                  <a:pt x="1439616" y="67992"/>
                  <a:pt x="1439616" y="67992"/>
                  <a:pt x="29458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63206-DD9E-AE7E-015F-08439313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54" y="2916179"/>
            <a:ext cx="5278118" cy="3628707"/>
          </a:xfrm>
          <a:custGeom>
            <a:avLst/>
            <a:gdLst/>
            <a:ahLst/>
            <a:cxnLst/>
            <a:rect l="l" t="t" r="r" b="b"/>
            <a:pathLst>
              <a:path w="5184162" h="3501162">
                <a:moveTo>
                  <a:pt x="0" y="0"/>
                </a:moveTo>
                <a:lnTo>
                  <a:pt x="5184162" y="0"/>
                </a:lnTo>
                <a:lnTo>
                  <a:pt x="5184162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1EE9E-7346-9E5C-7D2B-D437BD00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700" y="2916178"/>
            <a:ext cx="5518946" cy="3628708"/>
          </a:xfrm>
          <a:custGeom>
            <a:avLst/>
            <a:gdLst/>
            <a:ahLst/>
            <a:cxnLst/>
            <a:rect l="l" t="t" r="r" b="b"/>
            <a:pathLst>
              <a:path w="5184163" h="3501162">
                <a:moveTo>
                  <a:pt x="0" y="0"/>
                </a:moveTo>
                <a:lnTo>
                  <a:pt x="5184163" y="0"/>
                </a:lnTo>
                <a:lnTo>
                  <a:pt x="5184163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045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D0FAE-9C0D-9076-340E-D28B93FA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/>
              <a:t>Experiment Results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09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11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6FBB2B0-03D8-EADF-2AC1-219102CB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67" y="1730841"/>
            <a:ext cx="9218766" cy="4240632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113" name="Freeform: Shape 112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0822F368-138D-4537-B730-F699CA3A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45336FC-0055-4ABA-BB8E-7AF6FBDC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D0FAE-9C0D-9076-340E-D28B93FA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/>
              <a:t>Experiment Results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26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27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30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31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32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00D403A-B2C2-6BB4-30AB-B1AEB2D4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6" y="2054269"/>
            <a:ext cx="5764671" cy="3790271"/>
          </a:xfrm>
          <a:custGeom>
            <a:avLst/>
            <a:gdLst/>
            <a:ahLst/>
            <a:cxnLst/>
            <a:rect l="l" t="t" r="r" b="b"/>
            <a:pathLst>
              <a:path w="5184162" h="3131903">
                <a:moveTo>
                  <a:pt x="0" y="0"/>
                </a:moveTo>
                <a:lnTo>
                  <a:pt x="5184162" y="0"/>
                </a:lnTo>
                <a:lnTo>
                  <a:pt x="5184162" y="3131903"/>
                </a:lnTo>
                <a:lnTo>
                  <a:pt x="0" y="3131903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95D15E-660C-7BEA-337A-3996E011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09" y="2054269"/>
            <a:ext cx="6016305" cy="3790271"/>
          </a:xfrm>
          <a:custGeom>
            <a:avLst/>
            <a:gdLst/>
            <a:ahLst/>
            <a:cxnLst/>
            <a:rect l="l" t="t" r="r" b="b"/>
            <a:pathLst>
              <a:path w="5184163" h="3131903">
                <a:moveTo>
                  <a:pt x="0" y="0"/>
                </a:moveTo>
                <a:lnTo>
                  <a:pt x="5184163" y="0"/>
                </a:lnTo>
                <a:lnTo>
                  <a:pt x="5184163" y="3131903"/>
                </a:lnTo>
                <a:lnTo>
                  <a:pt x="0" y="3131903"/>
                </a:lnTo>
                <a:close/>
              </a:path>
            </a:pathLst>
          </a:custGeom>
        </p:spPr>
      </p:pic>
      <p:sp useBgFill="1">
        <p:nvSpPr>
          <p:cNvPr id="134" name="Freeform: Shape 133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8691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441</TotalTime>
  <Words>782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Avenir Next LT Pro</vt:lpstr>
      <vt:lpstr>Rockwell Nova Light</vt:lpstr>
      <vt:lpstr>The Hand Extrablack</vt:lpstr>
      <vt:lpstr>BlobVTI</vt:lpstr>
      <vt:lpstr>Developing a Holistic Ranking System using Global Indexes</vt:lpstr>
      <vt:lpstr>Team Members</vt:lpstr>
      <vt:lpstr>Literature Survey</vt:lpstr>
      <vt:lpstr>Literature Survey</vt:lpstr>
      <vt:lpstr>Methodology/Approach</vt:lpstr>
      <vt:lpstr>Methodology/Approach</vt:lpstr>
      <vt:lpstr>Experiment Results</vt:lpstr>
      <vt:lpstr>Experiment Results</vt:lpstr>
      <vt:lpstr>Experiment Results</vt:lpstr>
      <vt:lpstr>Experiment Results</vt:lpstr>
      <vt:lpstr>Performance Analysis </vt:lpstr>
      <vt:lpstr>Performance Analysis </vt:lpstr>
      <vt:lpstr>Conclusion</vt:lpstr>
      <vt:lpstr>References: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Holistic Ranking System using Global Indexes</dc:title>
  <dc:creator>Sonai Mondal</dc:creator>
  <cp:lastModifiedBy>Sonai Mondal</cp:lastModifiedBy>
  <cp:revision>8</cp:revision>
  <dcterms:created xsi:type="dcterms:W3CDTF">2023-03-24T02:22:42Z</dcterms:created>
  <dcterms:modified xsi:type="dcterms:W3CDTF">2023-03-30T18:21:28Z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2023-03-24T02:25:11Z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9869615b-f0c1-4b87-93bf-333794b5cce7</vt:lpwstr>
  </property>
  <property fmtid="{D5CDD505-2E9C-101B-9397-08002B2CF9AE}" pid="7" name="MSIP_Label_defa4170-0d19-0005-0004-bc88714345d2_ActionId">
    <vt:lpwstr>845bde54-7a79-4abc-86d1-142ae03643b0</vt:lpwstr>
  </property>
  <property fmtid="{D5CDD505-2E9C-101B-9397-08002B2CF9AE}" pid="8" name="MSIP_Label_defa4170-0d19-0005-0004-bc88714345d2_ContentBits">
    <vt:lpwstr>0</vt:lpwstr>
  </property>
</Properties>
</file>